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0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45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5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2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3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5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2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AA18C8-DF49-47C1-BF04-0A5F852560A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ad/Pabio53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CAD0-F5C5-48D5-8B72-B81AF3CF6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br>
              <a:rPr lang="en-US" dirty="0"/>
            </a:br>
            <a:r>
              <a:rPr lang="en-US" dirty="0"/>
              <a:t>for Pabio536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91E27-779C-4404-ADB1-B505F2831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4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BF94-4855-4C99-AC7B-94EE1225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Four – push back to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9051-7A39-4F06-99D4-89C70629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git push origin master</a:t>
            </a:r>
          </a:p>
          <a:p>
            <a:pPr lvl="1"/>
            <a:r>
              <a:rPr lang="en-US" dirty="0"/>
              <a:t> When your depo is made it saves the original repo address as ‘origin’</a:t>
            </a:r>
          </a:p>
          <a:p>
            <a:pPr lvl="1"/>
            <a:r>
              <a:rPr lang="en-US" dirty="0"/>
              <a:t>‘master’ is the name of the branch you want to send</a:t>
            </a:r>
          </a:p>
          <a:p>
            <a:pPr lvl="1"/>
            <a:endParaRPr lang="en-US" dirty="0"/>
          </a:p>
          <a:p>
            <a:r>
              <a:rPr lang="en-US" dirty="0"/>
              <a:t>Go to your </a:t>
            </a:r>
            <a:r>
              <a:rPr lang="en-US" dirty="0" err="1"/>
              <a:t>Github</a:t>
            </a:r>
            <a:r>
              <a:rPr lang="en-US" dirty="0"/>
              <a:t> repo and verify your new folder and file is there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8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0C63-4A1B-4481-B0C4-1672B898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Five – make more changes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E89F-A9C3-4B7A-B59B-9DBDC11A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make changes to a repo in your browser</a:t>
            </a:r>
          </a:p>
          <a:p>
            <a:r>
              <a:rPr lang="en-US" dirty="0"/>
              <a:t>Click on your text file</a:t>
            </a:r>
          </a:p>
          <a:p>
            <a:r>
              <a:rPr lang="en-US" dirty="0"/>
              <a:t>Click the little pencil button to start editing </a:t>
            </a:r>
          </a:p>
          <a:p>
            <a:r>
              <a:rPr lang="en-US" dirty="0"/>
              <a:t>Add your email address</a:t>
            </a:r>
          </a:p>
          <a:p>
            <a:r>
              <a:rPr lang="en-US" dirty="0"/>
              <a:t>Scroll down and click the ‘Commit changes’ button</a:t>
            </a:r>
          </a:p>
        </p:txBody>
      </p:sp>
    </p:spTree>
    <p:extLst>
      <p:ext uri="{BB962C8B-B14F-4D97-AF65-F5344CB8AC3E}">
        <p14:creationId xmlns:p14="http://schemas.microsoft.com/office/powerpoint/2010/main" val="381336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D996-624E-45ED-8EED-6A5E8616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Six – pull updates to ‘local’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F517-C702-4C74-B0D3-77DAD4E1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git pull origin master</a:t>
            </a:r>
          </a:p>
          <a:p>
            <a:pPr lvl="1"/>
            <a:r>
              <a:rPr lang="en-US" dirty="0"/>
              <a:t>Fetch any changes and merge them with your local copy</a:t>
            </a:r>
          </a:p>
          <a:p>
            <a:endParaRPr lang="en-US" dirty="0"/>
          </a:p>
          <a:p>
            <a:r>
              <a:rPr lang="en-US" dirty="0"/>
              <a:t>Conflicting changes trigger warnings</a:t>
            </a:r>
          </a:p>
          <a:p>
            <a:pPr lvl="1"/>
            <a:r>
              <a:rPr lang="en-US" dirty="0"/>
              <a:t>shouldn’t happen often if you always save to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I’ll let you google how to fix things from there</a:t>
            </a:r>
          </a:p>
        </p:txBody>
      </p:sp>
    </p:spTree>
    <p:extLst>
      <p:ext uri="{BB962C8B-B14F-4D97-AF65-F5344CB8AC3E}">
        <p14:creationId xmlns:p14="http://schemas.microsoft.com/office/powerpoint/2010/main" val="17291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6170-3C40-46CD-9452-1878CD91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Seven – sync with original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97E6A-AFF0-4BE5-BA8B-8145692D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we add new files to the class repo you’ll want to add those to your forked copy</a:t>
            </a:r>
          </a:p>
          <a:p>
            <a:r>
              <a:rPr lang="en-US" dirty="0"/>
              <a:t>Remember how git saved your repo URL as ‘origin’?</a:t>
            </a:r>
          </a:p>
          <a:p>
            <a:r>
              <a:rPr lang="en-US" dirty="0"/>
              <a:t>We need to add the class repo URL as ‘upstream’ with:</a:t>
            </a:r>
          </a:p>
          <a:p>
            <a:pPr lvl="1"/>
            <a:r>
              <a:rPr lang="en-US" dirty="0"/>
              <a:t>git remote add upstream &lt;class repo URL&gt;</a:t>
            </a:r>
          </a:p>
          <a:p>
            <a:r>
              <a:rPr lang="en-US" dirty="0"/>
              <a:t>Navigate to the top folder</a:t>
            </a:r>
          </a:p>
          <a:p>
            <a:pPr lvl="1"/>
            <a:r>
              <a:rPr lang="en-US" dirty="0"/>
              <a:t>git fetch upstream</a:t>
            </a:r>
          </a:p>
          <a:p>
            <a:pPr lvl="1"/>
            <a:r>
              <a:rPr lang="en-US" dirty="0"/>
              <a:t>git checkout master</a:t>
            </a:r>
          </a:p>
          <a:p>
            <a:pPr lvl="1"/>
            <a:r>
              <a:rPr lang="en-US" dirty="0"/>
              <a:t>git merge checkout/master</a:t>
            </a:r>
          </a:p>
          <a:p>
            <a:r>
              <a:rPr lang="en-US" dirty="0"/>
              <a:t>Save all that to your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lvl="1"/>
            <a:r>
              <a:rPr lang="en-US" dirty="0"/>
              <a:t>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88296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C787-6AA4-46C2-B2CE-A7DF386C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for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0B59-155B-4FD8-AD6A-144723C5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git </a:t>
            </a:r>
            <a:r>
              <a:rPr lang="en-US" dirty="0" err="1">
                <a:solidFill>
                  <a:srgbClr val="FFFF00"/>
                </a:solidFill>
              </a:rPr>
              <a:t>init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set up a new git folder</a:t>
            </a:r>
          </a:p>
          <a:p>
            <a:r>
              <a:rPr lang="en-US" dirty="0">
                <a:solidFill>
                  <a:srgbClr val="FFFF00"/>
                </a:solidFill>
              </a:rPr>
              <a:t>git clone </a:t>
            </a:r>
            <a:r>
              <a:rPr lang="en-US" dirty="0"/>
              <a:t>– copy a git repo to your local computer</a:t>
            </a:r>
          </a:p>
          <a:p>
            <a:r>
              <a:rPr lang="en-US" dirty="0"/>
              <a:t>git add – step one of saving your git files</a:t>
            </a:r>
          </a:p>
          <a:p>
            <a:r>
              <a:rPr lang="en-US" dirty="0"/>
              <a:t>git commit – step two</a:t>
            </a:r>
          </a:p>
          <a:p>
            <a:r>
              <a:rPr lang="en-US" dirty="0"/>
              <a:t>git pull – fetch remote updates and merge with local repo</a:t>
            </a:r>
          </a:p>
          <a:p>
            <a:r>
              <a:rPr lang="en-US" dirty="0"/>
              <a:t>git push – send local updates to a remote repo </a:t>
            </a:r>
          </a:p>
          <a:p>
            <a:endParaRPr lang="en-US" dirty="0"/>
          </a:p>
          <a:p>
            <a:r>
              <a:rPr lang="en-US" dirty="0"/>
              <a:t>I’ll also touch on branch, merge, and a few others</a:t>
            </a:r>
          </a:p>
        </p:txBody>
      </p:sp>
    </p:spTree>
    <p:extLst>
      <p:ext uri="{BB962C8B-B14F-4D97-AF65-F5344CB8AC3E}">
        <p14:creationId xmlns:p14="http://schemas.microsoft.com/office/powerpoint/2010/main" val="141693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CEFA-1AF0-4F40-9927-451B79F8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06BC-41DD-4F48-B7E3-A30D473F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Version control software (VCS) helps you share and collaborate on creating code</a:t>
            </a:r>
          </a:p>
          <a:p>
            <a:r>
              <a:rPr lang="en-US" dirty="0"/>
              <a:t>Git is the most popular of many VCS</a:t>
            </a:r>
          </a:p>
          <a:p>
            <a:endParaRPr lang="en-US" dirty="0"/>
          </a:p>
          <a:p>
            <a:r>
              <a:rPr lang="en-US" dirty="0"/>
              <a:t>Git has many features for tracking software versions…</a:t>
            </a:r>
          </a:p>
          <a:p>
            <a:r>
              <a:rPr lang="en-US" dirty="0"/>
              <a:t>Which we will not use for this class</a:t>
            </a:r>
          </a:p>
          <a:p>
            <a:endParaRPr lang="en-US" dirty="0"/>
          </a:p>
          <a:p>
            <a:r>
              <a:rPr lang="en-US" dirty="0"/>
              <a:t>So…</a:t>
            </a:r>
          </a:p>
        </p:txBody>
      </p:sp>
    </p:spTree>
    <p:extLst>
      <p:ext uri="{BB962C8B-B14F-4D97-AF65-F5344CB8AC3E}">
        <p14:creationId xmlns:p14="http://schemas.microsoft.com/office/powerpoint/2010/main" val="163239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40F2-B69D-4FA0-9A47-33CCE197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am I making you learn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F733-82B7-4FC3-8E6D-4F6B58FA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It’s a convenient way to share class code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You will finish the class with your own library of code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Bitlocker</a:t>
            </a:r>
            <a:r>
              <a:rPr lang="en-US" dirty="0"/>
              <a:t> use git</a:t>
            </a:r>
          </a:p>
        </p:txBody>
      </p:sp>
    </p:spTree>
    <p:extLst>
      <p:ext uri="{BB962C8B-B14F-4D97-AF65-F5344CB8AC3E}">
        <p14:creationId xmlns:p14="http://schemas.microsoft.com/office/powerpoint/2010/main" val="70621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E4FE-464A-4203-A765-8AB379F8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471B-E89F-4D48-BD3B-03C88906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Github</a:t>
            </a:r>
            <a:r>
              <a:rPr lang="en-US" dirty="0"/>
              <a:t> is site for storing, sharing, and writing code using git to track versions</a:t>
            </a:r>
          </a:p>
          <a:p>
            <a:r>
              <a:rPr lang="en-US" dirty="0"/>
              <a:t>28 million current repositories</a:t>
            </a:r>
          </a:p>
          <a:p>
            <a:r>
              <a:rPr lang="en-US" dirty="0"/>
              <a:t>Software from thousands of papers is freely available on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By the end of this class series I want you to be able to:</a:t>
            </a:r>
          </a:p>
          <a:p>
            <a:pPr lvl="1"/>
            <a:r>
              <a:rPr lang="en-US" dirty="0"/>
              <a:t>Read a paper describing an interesting analysis method</a:t>
            </a:r>
          </a:p>
          <a:p>
            <a:pPr lvl="1"/>
            <a:r>
              <a:rPr lang="en-US" dirty="0"/>
              <a:t>Get that software off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Understand the basic function of that code and have a reasonable chance at running it yourself </a:t>
            </a:r>
          </a:p>
          <a:p>
            <a:pPr lvl="1"/>
            <a:endParaRPr lang="en-US" dirty="0"/>
          </a:p>
          <a:p>
            <a:r>
              <a:rPr lang="en-US" dirty="0"/>
              <a:t>If you don’t have one, go ahead and create a </a:t>
            </a:r>
            <a:r>
              <a:rPr lang="en-US" dirty="0" err="1"/>
              <a:t>Github</a:t>
            </a:r>
            <a:r>
              <a:rPr lang="en-US" dirty="0"/>
              <a:t> account now</a:t>
            </a:r>
          </a:p>
        </p:txBody>
      </p:sp>
    </p:spTree>
    <p:extLst>
      <p:ext uri="{BB962C8B-B14F-4D97-AF65-F5344CB8AC3E}">
        <p14:creationId xmlns:p14="http://schemas.microsoft.com/office/powerpoint/2010/main" val="260407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C787-6AA4-46C2-B2CE-A7DF386C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for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0B59-155B-4FD8-AD6A-144723C5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– set up a new git folder</a:t>
            </a:r>
          </a:p>
          <a:p>
            <a:r>
              <a:rPr lang="en-US" dirty="0"/>
              <a:t>git clone – copy a git repo to your local computer</a:t>
            </a:r>
          </a:p>
          <a:p>
            <a:r>
              <a:rPr lang="en-US" dirty="0"/>
              <a:t>git add – step one of saving your git files</a:t>
            </a:r>
          </a:p>
          <a:p>
            <a:r>
              <a:rPr lang="en-US" dirty="0"/>
              <a:t>git commit – step two</a:t>
            </a:r>
          </a:p>
          <a:p>
            <a:r>
              <a:rPr lang="en-US" dirty="0"/>
              <a:t>git pull – fetch updates and merge them with local copy</a:t>
            </a:r>
          </a:p>
          <a:p>
            <a:r>
              <a:rPr lang="en-US" dirty="0"/>
              <a:t>git push – send updates </a:t>
            </a:r>
          </a:p>
          <a:p>
            <a:endParaRPr lang="en-US" dirty="0"/>
          </a:p>
          <a:p>
            <a:r>
              <a:rPr lang="en-US" dirty="0"/>
              <a:t>I’ll also touch on branch, merge, and a few others</a:t>
            </a:r>
          </a:p>
        </p:txBody>
      </p:sp>
    </p:spTree>
    <p:extLst>
      <p:ext uri="{BB962C8B-B14F-4D97-AF65-F5344CB8AC3E}">
        <p14:creationId xmlns:p14="http://schemas.microsoft.com/office/powerpoint/2010/main" val="413885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8F0B-0C93-4F91-AFB0-A3B29A65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 – git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07AA-FDE2-45D0-952D-D8AA8C04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Make a new folder for holding your repositories</a:t>
            </a:r>
          </a:p>
          <a:p>
            <a:endParaRPr lang="en-US" dirty="0"/>
          </a:p>
          <a:p>
            <a:r>
              <a:rPr lang="en-US" dirty="0"/>
              <a:t>Open git bash (win) or terminal (mac) in this folder</a:t>
            </a:r>
          </a:p>
          <a:p>
            <a:endParaRPr lang="en-US" dirty="0"/>
          </a:p>
          <a:p>
            <a:r>
              <a:rPr lang="en-US" dirty="0"/>
              <a:t>Type : git </a:t>
            </a:r>
            <a:r>
              <a:rPr lang="en-US" dirty="0" err="1"/>
              <a:t>init</a:t>
            </a:r>
            <a:r>
              <a:rPr lang="en-US" dirty="0"/>
              <a:t> pabio536</a:t>
            </a:r>
          </a:p>
          <a:p>
            <a:endParaRPr lang="en-US" dirty="0"/>
          </a:p>
          <a:p>
            <a:r>
              <a:rPr lang="en-US" dirty="0"/>
              <a:t>Move to the newly created ‘pabio536’ folder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C865-0914-4BD5-A773-3CC9EEDF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Two – fork and 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FB11-AB76-437F-94FD-2990AFD4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the class </a:t>
            </a:r>
            <a:r>
              <a:rPr lang="en-US" dirty="0" err="1"/>
              <a:t>github</a:t>
            </a:r>
            <a:r>
              <a:rPr lang="en-US" dirty="0"/>
              <a:t> repository:</a:t>
            </a:r>
          </a:p>
          <a:p>
            <a:pPr lvl="1"/>
            <a:r>
              <a:rPr lang="en-US" dirty="0">
                <a:hlinkClick r:id="rId2"/>
              </a:rPr>
              <a:t>https://github.com/trustad/Pabio536</a:t>
            </a:r>
            <a:endParaRPr lang="en-US" dirty="0"/>
          </a:p>
          <a:p>
            <a:r>
              <a:rPr lang="en-US" dirty="0"/>
              <a:t>‘Fork’ a copy to your own repo</a:t>
            </a:r>
          </a:p>
          <a:p>
            <a:r>
              <a:rPr lang="en-US" dirty="0"/>
              <a:t>Click on the green ‘Clone or Download’ button</a:t>
            </a:r>
          </a:p>
          <a:p>
            <a:r>
              <a:rPr lang="en-US" dirty="0"/>
              <a:t>Copy the URL</a:t>
            </a:r>
          </a:p>
          <a:p>
            <a:endParaRPr lang="en-US" dirty="0"/>
          </a:p>
          <a:p>
            <a:r>
              <a:rPr lang="en-US" dirty="0"/>
              <a:t>Back to git bash</a:t>
            </a:r>
          </a:p>
          <a:p>
            <a:r>
              <a:rPr lang="en-US" dirty="0"/>
              <a:t>Type : git clone &lt;paste here&gt;</a:t>
            </a:r>
          </a:p>
          <a:p>
            <a:endParaRPr lang="en-US" dirty="0"/>
          </a:p>
          <a:p>
            <a:r>
              <a:rPr lang="en-US" dirty="0"/>
              <a:t>Check out downloaded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C6F7A-E1C6-4EDC-A71A-F7ED9E944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78" t="17900" r="12157"/>
          <a:stretch/>
        </p:blipFill>
        <p:spPr>
          <a:xfrm>
            <a:off x="4737974" y="3092822"/>
            <a:ext cx="4235695" cy="327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5539-DBA2-4C88-9CBE-65783092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Three – git add and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EAB9-D2B4-4778-BDC2-A82B65A3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Open a text editor, type your name, and save that file in a new folder in your pabio536 repo named ‘</a:t>
            </a:r>
            <a:r>
              <a:rPr lang="en-US" dirty="0" err="1"/>
              <a:t>LastNameFirstInitial</a:t>
            </a:r>
            <a:r>
              <a:rPr lang="en-US" dirty="0"/>
              <a:t>’ </a:t>
            </a:r>
          </a:p>
          <a:p>
            <a:r>
              <a:rPr lang="en-US" dirty="0"/>
              <a:t>Back to the git bash</a:t>
            </a:r>
          </a:p>
          <a:p>
            <a:r>
              <a:rPr lang="en-US" dirty="0"/>
              <a:t>git add and commit essentially save changes in two steps</a:t>
            </a:r>
          </a:p>
          <a:p>
            <a:pPr lvl="1"/>
            <a:r>
              <a:rPr lang="en-US" dirty="0"/>
              <a:t>add determines which changes will be saved</a:t>
            </a:r>
          </a:p>
          <a:p>
            <a:pPr lvl="1"/>
            <a:r>
              <a:rPr lang="en-US" dirty="0"/>
              <a:t>commit saves those changes </a:t>
            </a:r>
          </a:p>
          <a:p>
            <a:r>
              <a:rPr lang="en-US" dirty="0"/>
              <a:t>Type : git add .</a:t>
            </a:r>
          </a:p>
          <a:p>
            <a:pPr lvl="1"/>
            <a:r>
              <a:rPr lang="en-US" dirty="0"/>
              <a:t>That period at the end is important</a:t>
            </a:r>
          </a:p>
          <a:p>
            <a:pPr lvl="1"/>
            <a:r>
              <a:rPr lang="en-US" dirty="0"/>
              <a:t>Those </a:t>
            </a:r>
            <a:r>
              <a:rPr lang="en-US"/>
              <a:t>error messages aren’t</a:t>
            </a:r>
            <a:endParaRPr lang="en-US" dirty="0"/>
          </a:p>
          <a:p>
            <a:r>
              <a:rPr lang="en-US" dirty="0"/>
              <a:t>Now enter : git commit –m ‘New test file’</a:t>
            </a:r>
          </a:p>
          <a:p>
            <a:pPr lvl="1"/>
            <a:r>
              <a:rPr lang="en-US" dirty="0"/>
              <a:t>If you leave out the –m “New… part a text editor opens </a:t>
            </a:r>
          </a:p>
          <a:p>
            <a:pPr lvl="1"/>
            <a:r>
              <a:rPr lang="en-US" dirty="0"/>
              <a:t>This can be a less than friendly experience. Use –m.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6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4F38-7C36-4755-B8E1-34523F8D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detour into git branch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B92D-6500-4055-9A63-94F4EE23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done so far was on the ‘master’ branch</a:t>
            </a:r>
          </a:p>
          <a:p>
            <a:r>
              <a:rPr lang="en-US" dirty="0"/>
              <a:t>You can make a new branch, say ‘local’ with the command:</a:t>
            </a:r>
          </a:p>
          <a:p>
            <a:pPr lvl="1"/>
            <a:r>
              <a:rPr lang="en-US" dirty="0"/>
              <a:t> git branch ‘local’</a:t>
            </a:r>
          </a:p>
          <a:p>
            <a:r>
              <a:rPr lang="en-US" dirty="0"/>
              <a:t>This is the functional equivalent of saving your repo folders under a new name</a:t>
            </a:r>
          </a:p>
          <a:p>
            <a:r>
              <a:rPr lang="en-US" dirty="0"/>
              <a:t>Changes to ‘master’ won’t change ‘local’ … until you want them</a:t>
            </a:r>
          </a:p>
          <a:p>
            <a:endParaRPr lang="en-US" dirty="0"/>
          </a:p>
          <a:p>
            <a:r>
              <a:rPr lang="en-US" dirty="0"/>
              <a:t>We won’t use branch in this class, but if you want to try it out, go for it, and I’m happy to answer questions.</a:t>
            </a:r>
          </a:p>
        </p:txBody>
      </p:sp>
    </p:spTree>
    <p:extLst>
      <p:ext uri="{BB962C8B-B14F-4D97-AF65-F5344CB8AC3E}">
        <p14:creationId xmlns:p14="http://schemas.microsoft.com/office/powerpoint/2010/main" val="2351919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303</TotalTime>
  <Words>850</Words>
  <Application>Microsoft Office PowerPoint</Application>
  <PresentationFormat>On-screen Show (4:3)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Calisto MT</vt:lpstr>
      <vt:lpstr>Wingdings 2</vt:lpstr>
      <vt:lpstr>Slate</vt:lpstr>
      <vt:lpstr>Git and Github for Pabio536</vt:lpstr>
      <vt:lpstr>What is git?</vt:lpstr>
      <vt:lpstr>Why am I making you learn git?</vt:lpstr>
      <vt:lpstr>Github</vt:lpstr>
      <vt:lpstr>git commands for this class</vt:lpstr>
      <vt:lpstr>Step One – git init</vt:lpstr>
      <vt:lpstr>Step Two – fork and git clone</vt:lpstr>
      <vt:lpstr>Step Three – git add and commit</vt:lpstr>
      <vt:lpstr>A quick detour into git branch </vt:lpstr>
      <vt:lpstr>Step Four – push back to Github </vt:lpstr>
      <vt:lpstr>Step Five – make more changes </vt:lpstr>
      <vt:lpstr>Step Six – pull updates to ‘local’</vt:lpstr>
      <vt:lpstr>Step Seven – sync with original fork</vt:lpstr>
      <vt:lpstr>git commands for this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for Pabio536</dc:title>
  <dc:creator>Tige Rustad</dc:creator>
  <cp:lastModifiedBy>Tige Rustad</cp:lastModifiedBy>
  <cp:revision>18</cp:revision>
  <dcterms:created xsi:type="dcterms:W3CDTF">2019-03-18T07:09:00Z</dcterms:created>
  <dcterms:modified xsi:type="dcterms:W3CDTF">2019-03-20T08:46:55Z</dcterms:modified>
</cp:coreProperties>
</file>