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ardwa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s.wikipedia.org/wiki/Perif%C3%A9ricos" TargetMode="External"/><Relationship Id="rId5" Type="http://schemas.openxmlformats.org/officeDocument/2006/relationships/hyperlink" Target="https://es.wikipedia.org/wiki/Computadora" TargetMode="External"/><Relationship Id="rId4" Type="http://schemas.openxmlformats.org/officeDocument/2006/relationships/hyperlink" Target="https://es.wikipedia.org/wiki/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8AAF1E4-2619-41EE-804F-4972716F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6065"/>
            <a:ext cx="3925166" cy="2405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AEB69B-9F4F-4120-8345-8F3CFEE6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166" y="3429000"/>
            <a:ext cx="3952742" cy="267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565E0CF-838E-47AB-882E-5BB4FBDF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09" y="2226065"/>
            <a:ext cx="4314092" cy="2452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25433583-8FD5-4DFB-BCE4-EA080058A36D}"/>
              </a:ext>
            </a:extLst>
          </p:cNvPr>
          <p:cNvSpPr/>
          <p:nvPr/>
        </p:nvSpPr>
        <p:spPr>
          <a:xfrm>
            <a:off x="3046944" y="927520"/>
            <a:ext cx="5709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CAPASITACIÓN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23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112A4-EE8B-43A7-81D7-DE05F9D9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293"/>
          </a:xfrm>
        </p:spPr>
        <p:txBody>
          <a:bodyPr>
            <a:normAutofit/>
          </a:bodyPr>
          <a:lstStyle/>
          <a:p>
            <a:r>
              <a:rPr lang="es-GT" sz="1600" b="1" dirty="0"/>
              <a:t>Soporte Técnico Presencial:</a:t>
            </a:r>
            <a:r>
              <a:rPr lang="es-ES" sz="1600" dirty="0"/>
              <a:t>Consiste en que haya contacto entre el técnico y la computadora a reparar.</a:t>
            </a:r>
          </a:p>
          <a:p>
            <a:r>
              <a:rPr lang="es-GT" sz="1600" b="1" dirty="0"/>
              <a:t>Soporte Técnico A Distancia:</a:t>
            </a:r>
            <a:r>
              <a:rPr lang="es-GT" sz="1600" dirty="0"/>
              <a:t> </a:t>
            </a:r>
            <a:r>
              <a:rPr lang="es-ES" sz="1600" dirty="0"/>
              <a:t>Consisten en una asistencia que se proporciona a cualquier usuario para  su equipo de cómputo a largas distancias a través de línea telefónica, internet o cualquier otro tipo de contacto.</a:t>
            </a:r>
          </a:p>
          <a:p>
            <a:r>
              <a:rPr lang="es-ES" sz="1600" b="1" dirty="0"/>
              <a:t>Aéreo:</a:t>
            </a:r>
            <a:r>
              <a:rPr lang="es-ES" sz="1600" dirty="0"/>
              <a:t> es el que te permite navegar por todo la computadora de un usuario utilizando algún programa en busca del problema detectado.</a:t>
            </a:r>
          </a:p>
          <a:p>
            <a:r>
              <a:rPr lang="es-ES" sz="1600" b="1" dirty="0"/>
              <a:t>Auxiliar:</a:t>
            </a:r>
            <a:r>
              <a:rPr lang="es-ES" sz="1600" dirty="0"/>
              <a:t> es el que da por medio de alguna persona que se presta a dar soporte pero debes de estar consciente de que el equipo puede que no quede bien porque no es un técnico profesional.</a:t>
            </a:r>
          </a:p>
          <a:p>
            <a:r>
              <a:rPr lang="es-ES" sz="1600" b="1" dirty="0"/>
              <a:t>En línea:</a:t>
            </a:r>
            <a:r>
              <a:rPr lang="es-ES" sz="1600" dirty="0"/>
              <a:t> es el que se da a través de correos electrónicos, chat, páginas web, etc. para ayudar a un usuario a resolver sus problemas diciéndole como lo debe de hacer paso por paso para que el problema se resuelva correctamente.</a:t>
            </a:r>
            <a:endParaRPr lang="es-GT" sz="7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42AC52-BA41-4463-A7E3-7BA3C8CACB1F}"/>
              </a:ext>
            </a:extLst>
          </p:cNvPr>
          <p:cNvSpPr/>
          <p:nvPr/>
        </p:nvSpPr>
        <p:spPr>
          <a:xfrm>
            <a:off x="1871230" y="572310"/>
            <a:ext cx="8449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98232006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C889E9-8D8C-4F25-BC78-D4ECF006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94893"/>
            <a:ext cx="6096001" cy="3763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EB6FF-8D21-45E8-BAB3-19CDD5E3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94782" cy="30948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9DAEF5-0118-4FCD-91A6-5BA9A875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81" y="0"/>
            <a:ext cx="4725662" cy="30808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728BB6-30E5-49C8-A2F3-C4BA91562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94892"/>
            <a:ext cx="6096000" cy="37631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A13E38-105C-49A0-B901-1B40C0C1F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442" y="0"/>
            <a:ext cx="3371557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225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8F69-9507-4EAA-98B2-56F149504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24005848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17B804-6F02-4160-AB9D-D5815BBCE2CD}"/>
              </a:ext>
            </a:extLst>
          </p:cNvPr>
          <p:cNvSpPr txBox="1"/>
          <p:nvPr/>
        </p:nvSpPr>
        <p:spPr>
          <a:xfrm>
            <a:off x="636104" y="2103212"/>
            <a:ext cx="10919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 informática, también llamada (computación),  es una ciencia que administra métodos, técnicas y procesos con el fin de almacenar, procesar y transmitir información y datos en formato digital.</a:t>
            </a:r>
          </a:p>
          <a:p>
            <a:endParaRPr lang="es-ES" dirty="0"/>
          </a:p>
          <a:p>
            <a:r>
              <a:rPr lang="es-ES" dirty="0"/>
              <a:t>Informática es la disciplina o campo de estudio que abarca el conjunto de conocimientos, métodos y técnicas referentes al tratamiento automático de la información, junto con sus teorías y aplicaciones prácticas, con el fin de almacenar, procesar y transmitir datos e información en formato digital utilizando sistemas computacionales. Los datos son la materia prima para que, mediante su proceso, se obtenga como resultado información.  Para ello, la informática crea y/o emplea sistemas de procesamiento de datos, que incluyen medios físicos (hardware) en interacción con medios lógicos (software) y las personas que los programan y/o los usan (Humanware).</a:t>
            </a:r>
            <a:endParaRPr lang="es-GT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5AF586-A82D-4954-8D2D-7B9DD0938CEE}"/>
              </a:ext>
            </a:extLst>
          </p:cNvPr>
          <p:cNvSpPr/>
          <p:nvPr/>
        </p:nvSpPr>
        <p:spPr>
          <a:xfrm>
            <a:off x="3972124" y="415140"/>
            <a:ext cx="44032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3987276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6D2C09-1CE1-45F2-BE61-F63CF352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868"/>
            <a:ext cx="6535942" cy="35157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EF20ED-4EA2-46AC-91BC-E1228CCB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09" y="0"/>
            <a:ext cx="5717391" cy="49026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2368AE-41DC-464A-9C23-AD7857FC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"/>
            <a:ext cx="4358495" cy="33148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84F9C4-70E5-45E8-B90B-BFC86C2C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495" y="-1"/>
            <a:ext cx="2177447" cy="33422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277389-2A93-43EC-848A-554A7A27C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42" y="4899350"/>
            <a:ext cx="5656058" cy="19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53EF1-A09F-441D-AFF1-8706F9D59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</a:t>
            </a:r>
            <a:endParaRPr lang="es-G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10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E6BC0-D282-459C-982E-1E89CEAE5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GT" dirty="0"/>
              <a:t>¿Qué Es la programación?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1A0A54-ED0C-469D-829B-F8392FDC2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 </a:t>
            </a:r>
            <a:r>
              <a:rPr lang="es-ES" b="1" dirty="0"/>
              <a:t>programación</a:t>
            </a:r>
            <a:r>
              <a:rPr lang="es-ES" dirty="0"/>
              <a:t> 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  <a:endParaRPr lang="es-GT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24A07E-7433-4F19-BA9E-7C6C81BA3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GT" dirty="0"/>
              <a:t>¿Cuáles son sus lenguajes con que trabaja?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8FF0DA-99E1-4645-907D-027631F26F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s-GT" dirty="0"/>
              <a:t>C++</a:t>
            </a:r>
          </a:p>
          <a:p>
            <a:pPr algn="ctr"/>
            <a:r>
              <a:rPr lang="es-GT" dirty="0"/>
              <a:t>Java</a:t>
            </a:r>
          </a:p>
          <a:p>
            <a:pPr algn="ctr"/>
            <a:r>
              <a:rPr lang="es-GT" dirty="0"/>
              <a:t>Python</a:t>
            </a:r>
          </a:p>
          <a:p>
            <a:pPr algn="ctr"/>
            <a:r>
              <a:rPr lang="es-GT" dirty="0"/>
              <a:t>Java script</a:t>
            </a:r>
          </a:p>
          <a:p>
            <a:pPr algn="ctr"/>
            <a:r>
              <a:rPr lang="es-GT" dirty="0"/>
              <a:t>Ruby</a:t>
            </a:r>
          </a:p>
          <a:p>
            <a:pPr algn="ctr"/>
            <a:r>
              <a:rPr lang="es-GT" dirty="0"/>
              <a:t>PHP</a:t>
            </a:r>
          </a:p>
          <a:p>
            <a:pPr algn="ctr"/>
            <a:r>
              <a:rPr lang="es-GT" dirty="0"/>
              <a:t>css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B66498-4E4F-4EC7-B0EB-53BF2B139E0E}"/>
              </a:ext>
            </a:extLst>
          </p:cNvPr>
          <p:cNvSpPr/>
          <p:nvPr/>
        </p:nvSpPr>
        <p:spPr>
          <a:xfrm>
            <a:off x="4028765" y="927609"/>
            <a:ext cx="4767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38793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420506D-7DF6-4BE3-B67C-AE898DC4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6250" cy="2590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BA92A7-0F61-4F0F-9F4D-E710131A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00" y="2590800"/>
            <a:ext cx="6119300" cy="4267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9696710-8ADC-4855-AEDC-85AB7BD6D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10001"/>
            <a:ext cx="6096000" cy="30479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A267382-5E5A-42E3-AC4F-D8A937282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47446"/>
            <a:ext cx="6096000" cy="233875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19B482F-7AE2-4250-B028-AA97EF8E8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1" y="1"/>
            <a:ext cx="1809750" cy="25908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2D2BEB9-EA50-40DA-95B4-3BA35EDCF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1"/>
            <a:ext cx="6119300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0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A1527-994A-44F4-8CAA-412C2B460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394112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3F7EEF2-080C-4BF1-B050-031D6569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14" y="836955"/>
            <a:ext cx="6109769" cy="426076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62443-BFBA-4FDF-B426-B4D1741D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 </a:t>
            </a:r>
            <a:r>
              <a:rPr lang="es-ES" b="1" dirty="0"/>
              <a:t>asistencia técnica</a:t>
            </a:r>
            <a:r>
              <a:rPr lang="es-ES" dirty="0"/>
              <a:t> o </a:t>
            </a:r>
            <a:r>
              <a:rPr lang="es-ES" b="1" dirty="0"/>
              <a:t>soporte técnico</a:t>
            </a:r>
            <a:r>
              <a:rPr lang="es-ES" dirty="0"/>
              <a:t> es un rango de servicios por medio del cual se proporciona asistencia a los usuarios al tener algún problema al utilizar un producto o servicio, ya sea este el </a:t>
            </a:r>
            <a:r>
              <a:rPr lang="es-ES" dirty="0">
                <a:hlinkClick r:id="rId3" tooltip="Hard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s-ES" dirty="0"/>
              <a:t> o </a:t>
            </a:r>
            <a:r>
              <a:rPr lang="es-ES" dirty="0">
                <a:hlinkClick r:id="rId4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s-ES" dirty="0"/>
              <a:t> de una </a:t>
            </a:r>
            <a:r>
              <a:rPr lang="es-ES" dirty="0">
                <a:hlinkClick r:id="rId5" tooltip="Computado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computadora</a:t>
            </a:r>
            <a:r>
              <a:rPr lang="es-ES" dirty="0"/>
              <a:t> de un servidor de Internet, </a:t>
            </a:r>
            <a:r>
              <a:rPr lang="es-ES" dirty="0">
                <a:hlinkClick r:id="rId6" tooltip="Periféri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periféricos</a:t>
            </a:r>
            <a:r>
              <a:rPr lang="es-ES" dirty="0"/>
              <a:t>, artículos electrónicos, maquinaria, o cualquier otro sistema informático.</a:t>
            </a:r>
            <a:endParaRPr lang="es-GT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0FD349-0486-45D7-8509-DD13A5E17C0E}"/>
              </a:ext>
            </a:extLst>
          </p:cNvPr>
          <p:cNvSpPr/>
          <p:nvPr/>
        </p:nvSpPr>
        <p:spPr>
          <a:xfrm>
            <a:off x="391117" y="2497605"/>
            <a:ext cx="52115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33436093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62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Presentación de PowerPoint</vt:lpstr>
      <vt:lpstr>Informática</vt:lpstr>
      <vt:lpstr>Presentación de PowerPoint</vt:lpstr>
      <vt:lpstr>Presentación de PowerPoint</vt:lpstr>
      <vt:lpstr>         Programación</vt:lpstr>
      <vt:lpstr>Presentación de PowerPoint</vt:lpstr>
      <vt:lpstr>Presentación de PowerPoint</vt:lpstr>
      <vt:lpstr>Soporte Técnico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</dc:title>
  <dc:creator>abner santos</dc:creator>
  <cp:lastModifiedBy>abner santos</cp:lastModifiedBy>
  <cp:revision>7</cp:revision>
  <dcterms:created xsi:type="dcterms:W3CDTF">2019-05-29T13:42:13Z</dcterms:created>
  <dcterms:modified xsi:type="dcterms:W3CDTF">2019-05-29T14:39:44Z</dcterms:modified>
</cp:coreProperties>
</file>