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753600" cy="243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605"/>
    <a:srgbClr val="570C3B"/>
    <a:srgbClr val="F6C13F"/>
    <a:srgbClr val="11071C"/>
    <a:srgbClr val="1E0B21"/>
    <a:srgbClr val="11091C"/>
    <a:srgbClr val="1C091F"/>
    <a:srgbClr val="030A1C"/>
    <a:srgbClr val="2A5D85"/>
    <a:srgbClr val="327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99063"/>
            <a:ext cx="7315200" cy="848924"/>
          </a:xfrm>
        </p:spPr>
        <p:txBody>
          <a:bodyPr anchor="b"/>
          <a:lstStyle>
            <a:lvl1pPr algn="ctr">
              <a:defRPr sz="21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280725"/>
            <a:ext cx="7315200" cy="588715"/>
          </a:xfrm>
        </p:spPr>
        <p:txBody>
          <a:bodyPr/>
          <a:lstStyle>
            <a:lvl1pPr marL="0" indent="0" algn="ctr">
              <a:buNone/>
              <a:defRPr sz="853"/>
            </a:lvl1pPr>
            <a:lvl2pPr marL="162580" indent="0" algn="ctr">
              <a:buNone/>
              <a:defRPr sz="711"/>
            </a:lvl2pPr>
            <a:lvl3pPr marL="325161" indent="0" algn="ctr">
              <a:buNone/>
              <a:defRPr sz="640"/>
            </a:lvl3pPr>
            <a:lvl4pPr marL="487741" indent="0" algn="ctr">
              <a:buNone/>
              <a:defRPr sz="569"/>
            </a:lvl4pPr>
            <a:lvl5pPr marL="650321" indent="0" algn="ctr">
              <a:buNone/>
              <a:defRPr sz="569"/>
            </a:lvl5pPr>
            <a:lvl6pPr marL="812902" indent="0" algn="ctr">
              <a:buNone/>
              <a:defRPr sz="569"/>
            </a:lvl6pPr>
            <a:lvl7pPr marL="975482" indent="0" algn="ctr">
              <a:buNone/>
              <a:defRPr sz="569"/>
            </a:lvl7pPr>
            <a:lvl8pPr marL="1138062" indent="0" algn="ctr">
              <a:buNone/>
              <a:defRPr sz="569"/>
            </a:lvl8pPr>
            <a:lvl9pPr marL="1300643" indent="0" algn="ctr">
              <a:buNone/>
              <a:defRPr sz="5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3148-24B6-42A8-9C14-7A67CC78C268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A327-E1C7-47F8-A696-4F9F5F224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63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3148-24B6-42A8-9C14-7A67CC78C268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A327-E1C7-47F8-A696-4F9F5F224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75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0" y="129822"/>
            <a:ext cx="2103120" cy="206643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129822"/>
            <a:ext cx="6187440" cy="206643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3148-24B6-42A8-9C14-7A67CC78C268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A327-E1C7-47F8-A696-4F9F5F224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53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3148-24B6-42A8-9C14-7A67CC78C268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A327-E1C7-47F8-A696-4F9F5F224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84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607907"/>
            <a:ext cx="8412480" cy="1014306"/>
          </a:xfrm>
        </p:spPr>
        <p:txBody>
          <a:bodyPr anchor="b"/>
          <a:lstStyle>
            <a:lvl1pPr>
              <a:defRPr sz="21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0" y="1631809"/>
            <a:ext cx="8412480" cy="533400"/>
          </a:xfrm>
        </p:spPr>
        <p:txBody>
          <a:bodyPr/>
          <a:lstStyle>
            <a:lvl1pPr marL="0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1pPr>
            <a:lvl2pPr marL="162580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2pPr>
            <a:lvl3pPr marL="325161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3pPr>
            <a:lvl4pPr marL="487741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4pPr>
            <a:lvl5pPr marL="650321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5pPr>
            <a:lvl6pPr marL="812902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6pPr>
            <a:lvl7pPr marL="975482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7pPr>
            <a:lvl8pPr marL="1138062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8pPr>
            <a:lvl9pPr marL="1300643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3148-24B6-42A8-9C14-7A67CC78C268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A327-E1C7-47F8-A696-4F9F5F224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14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649111"/>
            <a:ext cx="4145280" cy="154714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649111"/>
            <a:ext cx="4145280" cy="154714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3148-24B6-42A8-9C14-7A67CC78C268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A327-E1C7-47F8-A696-4F9F5F224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27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129823"/>
            <a:ext cx="8412480" cy="47131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1" y="597747"/>
            <a:ext cx="4126230" cy="292946"/>
          </a:xfrm>
        </p:spPr>
        <p:txBody>
          <a:bodyPr anchor="b"/>
          <a:lstStyle>
            <a:lvl1pPr marL="0" indent="0">
              <a:buNone/>
              <a:defRPr sz="853" b="1"/>
            </a:lvl1pPr>
            <a:lvl2pPr marL="162580" indent="0">
              <a:buNone/>
              <a:defRPr sz="711" b="1"/>
            </a:lvl2pPr>
            <a:lvl3pPr marL="325161" indent="0">
              <a:buNone/>
              <a:defRPr sz="640" b="1"/>
            </a:lvl3pPr>
            <a:lvl4pPr marL="487741" indent="0">
              <a:buNone/>
              <a:defRPr sz="569" b="1"/>
            </a:lvl4pPr>
            <a:lvl5pPr marL="650321" indent="0">
              <a:buNone/>
              <a:defRPr sz="569" b="1"/>
            </a:lvl5pPr>
            <a:lvl6pPr marL="812902" indent="0">
              <a:buNone/>
              <a:defRPr sz="569" b="1"/>
            </a:lvl6pPr>
            <a:lvl7pPr marL="975482" indent="0">
              <a:buNone/>
              <a:defRPr sz="569" b="1"/>
            </a:lvl7pPr>
            <a:lvl8pPr marL="1138062" indent="0">
              <a:buNone/>
              <a:defRPr sz="569" b="1"/>
            </a:lvl8pPr>
            <a:lvl9pPr marL="1300643" indent="0">
              <a:buNone/>
              <a:defRPr sz="5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1" y="890693"/>
            <a:ext cx="4126230" cy="13100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0" y="597747"/>
            <a:ext cx="4146550" cy="292946"/>
          </a:xfrm>
        </p:spPr>
        <p:txBody>
          <a:bodyPr anchor="b"/>
          <a:lstStyle>
            <a:lvl1pPr marL="0" indent="0">
              <a:buNone/>
              <a:defRPr sz="853" b="1"/>
            </a:lvl1pPr>
            <a:lvl2pPr marL="162580" indent="0">
              <a:buNone/>
              <a:defRPr sz="711" b="1"/>
            </a:lvl2pPr>
            <a:lvl3pPr marL="325161" indent="0">
              <a:buNone/>
              <a:defRPr sz="640" b="1"/>
            </a:lvl3pPr>
            <a:lvl4pPr marL="487741" indent="0">
              <a:buNone/>
              <a:defRPr sz="569" b="1"/>
            </a:lvl4pPr>
            <a:lvl5pPr marL="650321" indent="0">
              <a:buNone/>
              <a:defRPr sz="569" b="1"/>
            </a:lvl5pPr>
            <a:lvl6pPr marL="812902" indent="0">
              <a:buNone/>
              <a:defRPr sz="569" b="1"/>
            </a:lvl6pPr>
            <a:lvl7pPr marL="975482" indent="0">
              <a:buNone/>
              <a:defRPr sz="569" b="1"/>
            </a:lvl7pPr>
            <a:lvl8pPr marL="1138062" indent="0">
              <a:buNone/>
              <a:defRPr sz="569" b="1"/>
            </a:lvl8pPr>
            <a:lvl9pPr marL="1300643" indent="0">
              <a:buNone/>
              <a:defRPr sz="5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0" y="890693"/>
            <a:ext cx="4146550" cy="13100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3148-24B6-42A8-9C14-7A67CC78C268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A327-E1C7-47F8-A696-4F9F5F224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17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3148-24B6-42A8-9C14-7A67CC78C268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A327-E1C7-47F8-A696-4F9F5F224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42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3148-24B6-42A8-9C14-7A67CC78C268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A327-E1C7-47F8-A696-4F9F5F224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52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162560"/>
            <a:ext cx="3145790" cy="568960"/>
          </a:xfrm>
        </p:spPr>
        <p:txBody>
          <a:bodyPr anchor="b"/>
          <a:lstStyle>
            <a:lvl1pPr>
              <a:defRPr sz="11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351085"/>
            <a:ext cx="4937760" cy="1732844"/>
          </a:xfrm>
        </p:spPr>
        <p:txBody>
          <a:bodyPr/>
          <a:lstStyle>
            <a:lvl1pPr>
              <a:defRPr sz="1138"/>
            </a:lvl1pPr>
            <a:lvl2pPr>
              <a:defRPr sz="996"/>
            </a:lvl2pPr>
            <a:lvl3pPr>
              <a:defRPr sz="853"/>
            </a:lvl3pPr>
            <a:lvl4pPr>
              <a:defRPr sz="711"/>
            </a:lvl4pPr>
            <a:lvl5pPr>
              <a:defRPr sz="711"/>
            </a:lvl5pPr>
            <a:lvl6pPr>
              <a:defRPr sz="711"/>
            </a:lvl6pPr>
            <a:lvl7pPr>
              <a:defRPr sz="711"/>
            </a:lvl7pPr>
            <a:lvl8pPr>
              <a:defRPr sz="711"/>
            </a:lvl8pPr>
            <a:lvl9pPr>
              <a:defRPr sz="711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731520"/>
            <a:ext cx="3145790" cy="1355231"/>
          </a:xfrm>
        </p:spPr>
        <p:txBody>
          <a:bodyPr/>
          <a:lstStyle>
            <a:lvl1pPr marL="0" indent="0">
              <a:buNone/>
              <a:defRPr sz="569"/>
            </a:lvl1pPr>
            <a:lvl2pPr marL="162580" indent="0">
              <a:buNone/>
              <a:defRPr sz="498"/>
            </a:lvl2pPr>
            <a:lvl3pPr marL="325161" indent="0">
              <a:buNone/>
              <a:defRPr sz="427"/>
            </a:lvl3pPr>
            <a:lvl4pPr marL="487741" indent="0">
              <a:buNone/>
              <a:defRPr sz="356"/>
            </a:lvl4pPr>
            <a:lvl5pPr marL="650321" indent="0">
              <a:buNone/>
              <a:defRPr sz="356"/>
            </a:lvl5pPr>
            <a:lvl6pPr marL="812902" indent="0">
              <a:buNone/>
              <a:defRPr sz="356"/>
            </a:lvl6pPr>
            <a:lvl7pPr marL="975482" indent="0">
              <a:buNone/>
              <a:defRPr sz="356"/>
            </a:lvl7pPr>
            <a:lvl8pPr marL="1138062" indent="0">
              <a:buNone/>
              <a:defRPr sz="356"/>
            </a:lvl8pPr>
            <a:lvl9pPr marL="1300643" indent="0">
              <a:buNone/>
              <a:defRPr sz="35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3148-24B6-42A8-9C14-7A67CC78C268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A327-E1C7-47F8-A696-4F9F5F224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00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162560"/>
            <a:ext cx="3145790" cy="568960"/>
          </a:xfrm>
        </p:spPr>
        <p:txBody>
          <a:bodyPr anchor="b"/>
          <a:lstStyle>
            <a:lvl1pPr>
              <a:defRPr sz="11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351085"/>
            <a:ext cx="4937760" cy="1732844"/>
          </a:xfrm>
        </p:spPr>
        <p:txBody>
          <a:bodyPr anchor="t"/>
          <a:lstStyle>
            <a:lvl1pPr marL="0" indent="0">
              <a:buNone/>
              <a:defRPr sz="1138"/>
            </a:lvl1pPr>
            <a:lvl2pPr marL="162580" indent="0">
              <a:buNone/>
              <a:defRPr sz="996"/>
            </a:lvl2pPr>
            <a:lvl3pPr marL="325161" indent="0">
              <a:buNone/>
              <a:defRPr sz="853"/>
            </a:lvl3pPr>
            <a:lvl4pPr marL="487741" indent="0">
              <a:buNone/>
              <a:defRPr sz="711"/>
            </a:lvl4pPr>
            <a:lvl5pPr marL="650321" indent="0">
              <a:buNone/>
              <a:defRPr sz="711"/>
            </a:lvl5pPr>
            <a:lvl6pPr marL="812902" indent="0">
              <a:buNone/>
              <a:defRPr sz="711"/>
            </a:lvl6pPr>
            <a:lvl7pPr marL="975482" indent="0">
              <a:buNone/>
              <a:defRPr sz="711"/>
            </a:lvl7pPr>
            <a:lvl8pPr marL="1138062" indent="0">
              <a:buNone/>
              <a:defRPr sz="711"/>
            </a:lvl8pPr>
            <a:lvl9pPr marL="1300643" indent="0">
              <a:buNone/>
              <a:defRPr sz="711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731520"/>
            <a:ext cx="3145790" cy="1355231"/>
          </a:xfrm>
        </p:spPr>
        <p:txBody>
          <a:bodyPr/>
          <a:lstStyle>
            <a:lvl1pPr marL="0" indent="0">
              <a:buNone/>
              <a:defRPr sz="569"/>
            </a:lvl1pPr>
            <a:lvl2pPr marL="162580" indent="0">
              <a:buNone/>
              <a:defRPr sz="498"/>
            </a:lvl2pPr>
            <a:lvl3pPr marL="325161" indent="0">
              <a:buNone/>
              <a:defRPr sz="427"/>
            </a:lvl3pPr>
            <a:lvl4pPr marL="487741" indent="0">
              <a:buNone/>
              <a:defRPr sz="356"/>
            </a:lvl4pPr>
            <a:lvl5pPr marL="650321" indent="0">
              <a:buNone/>
              <a:defRPr sz="356"/>
            </a:lvl5pPr>
            <a:lvl6pPr marL="812902" indent="0">
              <a:buNone/>
              <a:defRPr sz="356"/>
            </a:lvl6pPr>
            <a:lvl7pPr marL="975482" indent="0">
              <a:buNone/>
              <a:defRPr sz="356"/>
            </a:lvl7pPr>
            <a:lvl8pPr marL="1138062" indent="0">
              <a:buNone/>
              <a:defRPr sz="356"/>
            </a:lvl8pPr>
            <a:lvl9pPr marL="1300643" indent="0">
              <a:buNone/>
              <a:defRPr sz="35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3148-24B6-42A8-9C14-7A67CC78C268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A327-E1C7-47F8-A696-4F9F5F224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06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129823"/>
            <a:ext cx="841248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649111"/>
            <a:ext cx="841248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2260036"/>
            <a:ext cx="21945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83148-24B6-42A8-9C14-7A67CC78C268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2260036"/>
            <a:ext cx="32918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2260036"/>
            <a:ext cx="21945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EA327-E1C7-47F8-A696-4F9F5F224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04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5161" rtl="0" eaLnBrk="1" latinLnBrk="0" hangingPunct="1">
        <a:lnSpc>
          <a:spcPct val="90000"/>
        </a:lnSpc>
        <a:spcBef>
          <a:spcPct val="0"/>
        </a:spcBef>
        <a:buNone/>
        <a:defRPr sz="15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290" indent="-81290" algn="l" defTabSz="32516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996" kern="1200">
          <a:solidFill>
            <a:schemeClr val="tx1"/>
          </a:solidFill>
          <a:latin typeface="+mn-lt"/>
          <a:ea typeface="+mn-ea"/>
          <a:cs typeface="+mn-cs"/>
        </a:defRPr>
      </a:lvl1pPr>
      <a:lvl2pPr marL="243870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853" kern="1200">
          <a:solidFill>
            <a:schemeClr val="tx1"/>
          </a:solidFill>
          <a:latin typeface="+mn-lt"/>
          <a:ea typeface="+mn-ea"/>
          <a:cs typeface="+mn-cs"/>
        </a:defRPr>
      </a:lvl2pPr>
      <a:lvl3pPr marL="40645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711" kern="1200">
          <a:solidFill>
            <a:schemeClr val="tx1"/>
          </a:solidFill>
          <a:latin typeface="+mn-lt"/>
          <a:ea typeface="+mn-ea"/>
          <a:cs typeface="+mn-cs"/>
        </a:defRPr>
      </a:lvl3pPr>
      <a:lvl4pPr marL="56903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4pPr>
      <a:lvl5pPr marL="73161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5pPr>
      <a:lvl6pPr marL="89419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6pPr>
      <a:lvl7pPr marL="105677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7pPr>
      <a:lvl8pPr marL="121935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8pPr>
      <a:lvl9pPr marL="1381933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1pPr>
      <a:lvl2pPr marL="162580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2516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3pPr>
      <a:lvl4pPr marL="48774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4pPr>
      <a:lvl5pPr marL="65032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5pPr>
      <a:lvl6pPr marL="81290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6pPr>
      <a:lvl7pPr marL="97548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7pPr>
      <a:lvl8pPr marL="113806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8pPr>
      <a:lvl9pPr marL="1300643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A0D774A-398E-A8B8-1E09-2EC84F01144D}"/>
              </a:ext>
            </a:extLst>
          </p:cNvPr>
          <p:cNvSpPr/>
          <p:nvPr/>
        </p:nvSpPr>
        <p:spPr>
          <a:xfrm>
            <a:off x="0" y="0"/>
            <a:ext cx="9753600" cy="2438400"/>
          </a:xfrm>
          <a:prstGeom prst="rect">
            <a:avLst/>
          </a:prstGeom>
          <a:gradFill>
            <a:gsLst>
              <a:gs pos="80377">
                <a:srgbClr val="030A1C"/>
              </a:gs>
              <a:gs pos="49000">
                <a:srgbClr val="1E0B21"/>
              </a:gs>
              <a:gs pos="3000">
                <a:srgbClr val="11071C"/>
              </a:gs>
              <a:gs pos="65000">
                <a:srgbClr val="1C091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0730512-C3F4-C397-FE20-AEBF53CD8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50" y="0"/>
            <a:ext cx="1761067" cy="2438400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0D7358F1-9A98-A011-4BDD-19252C6806D2}"/>
              </a:ext>
            </a:extLst>
          </p:cNvPr>
          <p:cNvSpPr txBox="1"/>
          <p:nvPr/>
        </p:nvSpPr>
        <p:spPr>
          <a:xfrm>
            <a:off x="2422882" y="1199535"/>
            <a:ext cx="632059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A Nova Fronteira Da Automação com ajuda da Inteligência Artificial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657AB2C-18EB-6903-AB96-F24CC1B3D550}"/>
              </a:ext>
            </a:extLst>
          </p:cNvPr>
          <p:cNvSpPr txBox="1"/>
          <p:nvPr/>
        </p:nvSpPr>
        <p:spPr>
          <a:xfrm>
            <a:off x="2312269" y="268447"/>
            <a:ext cx="7774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0000" endA="300" endPos="50000" dist="60007" dir="5400000" sy="-100000" algn="bl" rotWithShape="0"/>
                </a:effectLst>
                <a:latin typeface="Arial Black" panose="020B0A04020102020204" pitchFamily="34" charset="0"/>
              </a:rPr>
              <a:t>BANCO DE DADOS AUTÔNOMOS</a:t>
            </a:r>
            <a:endParaRPr lang="pt-BR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743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A0D774A-398E-A8B8-1E09-2EC84F01144D}"/>
              </a:ext>
            </a:extLst>
          </p:cNvPr>
          <p:cNvSpPr/>
          <p:nvPr/>
        </p:nvSpPr>
        <p:spPr>
          <a:xfrm>
            <a:off x="0" y="-9834"/>
            <a:ext cx="9753600" cy="2448234"/>
          </a:xfrm>
          <a:prstGeom prst="rect">
            <a:avLst/>
          </a:prstGeom>
          <a:gradFill>
            <a:gsLst>
              <a:gs pos="80377">
                <a:srgbClr val="030A1C"/>
              </a:gs>
              <a:gs pos="49000">
                <a:srgbClr val="1E0B21"/>
              </a:gs>
              <a:gs pos="3000">
                <a:srgbClr val="11071C"/>
              </a:gs>
              <a:gs pos="65000">
                <a:srgbClr val="1C091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86B69B6-1DE7-B69A-1D71-D9B839CB34E1}"/>
              </a:ext>
            </a:extLst>
          </p:cNvPr>
          <p:cNvSpPr/>
          <p:nvPr/>
        </p:nvSpPr>
        <p:spPr>
          <a:xfrm>
            <a:off x="2197767" y="368710"/>
            <a:ext cx="3362375" cy="594975"/>
          </a:xfrm>
          <a:prstGeom prst="roundRect">
            <a:avLst>
              <a:gd name="adj" fmla="val 50000"/>
            </a:avLst>
          </a:prstGeom>
          <a:solidFill>
            <a:srgbClr val="570C3B"/>
          </a:solidFill>
          <a:ln>
            <a:noFill/>
          </a:ln>
          <a:effectLst>
            <a:glow rad="101600">
              <a:srgbClr val="FC7605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D7358F1-9A98-A011-4BDD-19252C6806D2}"/>
              </a:ext>
            </a:extLst>
          </p:cNvPr>
          <p:cNvSpPr txBox="1"/>
          <p:nvPr/>
        </p:nvSpPr>
        <p:spPr>
          <a:xfrm>
            <a:off x="2523254" y="356163"/>
            <a:ext cx="2857042" cy="584775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 anchor="t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Benefícios</a:t>
            </a:r>
            <a:endParaRPr lang="pt-BR" sz="2400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657AB2C-18EB-6903-AB96-F24CC1B3D550}"/>
              </a:ext>
            </a:extLst>
          </p:cNvPr>
          <p:cNvSpPr txBox="1"/>
          <p:nvPr/>
        </p:nvSpPr>
        <p:spPr>
          <a:xfrm>
            <a:off x="2164786" y="1151550"/>
            <a:ext cx="777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0000" endA="300" endPos="50000" dist="60007" dir="5400000" sy="-100000" algn="bl" rotWithShape="0"/>
                </a:effectLst>
                <a:latin typeface="Arial Black" panose="020B0A04020102020204" pitchFamily="34" charset="0"/>
              </a:rPr>
              <a:t>Dos </a:t>
            </a:r>
            <a:r>
              <a:rPr lang="pt-BR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0000" endA="300" endPos="50000" dist="60007" dir="5400000" sy="-100000" algn="bl" rotWithShape="0"/>
                </a:effectLst>
                <a:latin typeface="Arial Black" panose="020B0A04020102020204" pitchFamily="34" charset="0"/>
              </a:rPr>
              <a:t>Banco</a:t>
            </a:r>
            <a:r>
              <a:rPr lang="pt-BR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0000" endA="300" endPos="50000" dist="60007" dir="5400000" sy="-100000" algn="bl" rotWithShape="0"/>
                </a:effectLst>
                <a:latin typeface="Arial Black" panose="020B0A04020102020204" pitchFamily="34" charset="0"/>
              </a:rPr>
              <a:t> de Dados Autônomos</a:t>
            </a:r>
            <a:endParaRPr lang="pt-BR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  <a:reflection blurRad="6350" stA="50000" endA="300" endPos="50000" dist="60007" dir="5400000" sy="-100000" algn="bl" rotWithShape="0"/>
              </a:effectLst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06B75A-E9A8-F547-A31C-914CB2534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480" y="-184356"/>
            <a:ext cx="1961544" cy="244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49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1588</TotalTime>
  <Words>20</Words>
  <Application>Microsoft Office PowerPoint</Application>
  <PresentationFormat>Personalizar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Abner Neyeska</dc:creator>
  <cp:lastModifiedBy>Abner Neyeska</cp:lastModifiedBy>
  <cp:revision>3</cp:revision>
  <dcterms:created xsi:type="dcterms:W3CDTF">2024-05-20T23:52:25Z</dcterms:created>
  <dcterms:modified xsi:type="dcterms:W3CDTF">2024-05-22T02:21:16Z</dcterms:modified>
</cp:coreProperties>
</file>