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3"/>
    <p:restoredTop sz="94614"/>
  </p:normalViewPr>
  <p:slideViewPr>
    <p:cSldViewPr>
      <p:cViewPr>
        <p:scale>
          <a:sx n="30" d="100"/>
          <a:sy n="30" d="100"/>
        </p:scale>
        <p:origin x="390" y="-458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671345"/>
            <a:ext cx="30279972" cy="41192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ABNER, Raimundo Abner </a:t>
            </a:r>
            <a:r>
              <a:rPr lang="pt-BR" sz="3200" b="1" i="1" dirty="0" err="1" smtClean="0">
                <a:solidFill>
                  <a:srgbClr val="000000"/>
                </a:solidFill>
                <a:latin typeface="Verdana" charset="0"/>
              </a:rPr>
              <a:t>Escócio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 de Souza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FACULDADE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857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Em meio a uma crise de poluição sem precedentes, podemos nos deleitar na esperança de um futuro melhor quando em </a:t>
            </a:r>
            <a:r>
              <a:rPr lang="pt-BR" sz="2800" i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Desafio Coleta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nosso herói quebra todos os paradigmas, vence todas as barreiras, supera as contradições, trás luz aos desacreditados através da coleta seletiva de lixo nas ruas das grandes metrópoles urbanas; mostrando assim, para todos nós que há esperança e que um dia não haverá mais poluição em nosso planeta.</a:t>
            </a:r>
            <a:endParaRPr lang="pt-BR" sz="28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Desafio Coleta narra a realidade de muitas cidades mundo a fora no que diz respeito a coleta seletiva de lixo, e ensina-nos como ela é importante para manter nosso planeta um lugar bom e agradável de se morar para as futuras gerações.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20053891"/>
            <a:ext cx="29094797" cy="672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Destacar a tela principal e mostrar as demais telas do jogo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79194" y="3038159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 E CONCLUSÕES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31515073"/>
            <a:ext cx="28935694" cy="338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Desafio Coleta tem por objetivo alcançar todas as idades e transmitir uma mensagem de conscientização que é muito pertinente. Fora isso, o game trás uma interface agradável e intuitiva que permite fácil acesso as funções e modalidades do jogo. Além do mais, o simulador está disponível em duas plataformas,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Android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e Windows Phone e tem previsões otimistas para seu lançamento.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Mesmo com uma concorrência ferrenha no quesito mobile, Desafio Coleta veio para bater de frente com os mais novos lançamentos do gênero na plataforma, pois podemos destacar sua fácil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, ciclo de vida viciante e utilização de tema relevante.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860713" y="10533757"/>
            <a:ext cx="13754175" cy="878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	O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simulador de coleta seletiva mais novo do pedaço trás consigo uma enorme responsabilidade de conscientização para um assunto que ainda é um tabu: a poluição. 	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É 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bem verdade que em alguns países há pouco incentivo a coleta seletiva de lixo, e muita gente não sabe quais dos baldes coloridos escolher na hora de jogar fora as caixas de pizza depois de um filme em família. E é com o ideal de ajudar as pessoas nesses momentos tão corriqueiros do dia a dia que surgiu o Desafio Coleta, onde você terá o prazer de impedir que a poluição se alastre pelas ruas dos grandes centros.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Nele é possível alterar a cor do balde para coletar os lixos que estão sendo jogados por moradores furiosos e mal educados dos prédios e arranha céus de várias cidades. O desafio consiste em apanhar a quantidade correta de lixos de acordo com a fase, a dificuldade vai aumentando com o passar dos níveis, onde surgirão mais cores de balde de lixo e tipos de lixo mais sofisticados.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520091" y="19269666"/>
            <a:ext cx="11974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728086" y="3525172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702653" y="36385196"/>
            <a:ext cx="28912235" cy="143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Arte 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do jogo – 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</a:t>
            </a:r>
            <a:r>
              <a:rPr lang="pt-BR" sz="2800" dirty="0" err="1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reepick</a:t>
            </a: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Efeitos sonoros – </a:t>
            </a:r>
            <a:r>
              <a:rPr lang="pt-BR" sz="2800" dirty="0" err="1" smtClean="0"/>
              <a:t>YouTube</a:t>
            </a:r>
            <a:r>
              <a:rPr lang="pt-BR" sz="2800" dirty="0" smtClean="0"/>
              <a:t> </a:t>
            </a:r>
            <a:r>
              <a:rPr lang="pt-BR" sz="2800" dirty="0" err="1" smtClean="0"/>
              <a:t>AudioLibrary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88"/>
            <a:ext cx="30279975" cy="68129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15" y="21703857"/>
            <a:ext cx="4752528" cy="79208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83" y="21714776"/>
            <a:ext cx="4752000" cy="79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23" y="21714776"/>
            <a:ext cx="4752000" cy="79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663" y="21714776"/>
            <a:ext cx="4752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2009</TotalTime>
  <Words>154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FAMÍLIA ESCÓCIO</cp:lastModifiedBy>
  <cp:revision>80</cp:revision>
  <dcterms:created xsi:type="dcterms:W3CDTF">2010-05-03T11:44:14Z</dcterms:created>
  <dcterms:modified xsi:type="dcterms:W3CDTF">2016-11-18T04:13:35Z</dcterms:modified>
</cp:coreProperties>
</file>