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Classic Bold" panose="020B0604020202020204" charset="0"/>
      <p:regular r:id="rId22"/>
    </p:embeddedFont>
    <p:embeddedFont>
      <p:font typeface="Metal Lord" panose="04010000000000000000" pitchFamily="82" charset="0"/>
      <p:regular r:id="rId23"/>
    </p:embeddedFont>
    <p:embeddedFont>
      <p:font typeface="Open Sans Extra Bold" panose="020B0604020202020204" charset="0"/>
      <p:regular r:id="rId24"/>
    </p:embeddedFont>
    <p:embeddedFont>
      <p:font typeface="Death to Metal" pitchFamily="2" charset="0"/>
      <p:regular r:id="rId25"/>
    </p:embeddedFont>
    <p:embeddedFont>
      <p:font typeface="MetalShred" panose="02000500000000000000" pitchFamily="2" charset="0"/>
      <p:regular r:id="rId26"/>
    </p:embeddedFont>
    <p:embeddedFont>
      <p:font typeface="Montserrat Classic" panose="020B0604020202020204" charset="0"/>
      <p:regular r:id="rId27"/>
    </p:embeddedFont>
    <p:embeddedFont>
      <p:font typeface="Montserrat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6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2150696" y="1211898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BANDTEC - DIGITAL SCHOOL - GERAÇÃO FUTURA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50696" y="4204970"/>
            <a:ext cx="12167964" cy="2455545"/>
            <a:chOff x="0" y="190500"/>
            <a:chExt cx="16223952" cy="327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0"/>
              <a:ext cx="16223952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00"/>
                </a:lnSpc>
              </a:pP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I'M </a:t>
              </a:r>
              <a:r>
                <a:rPr lang="en-US" sz="10600" spc="127" dirty="0">
                  <a:solidFill>
                    <a:srgbClr val="FF4343"/>
                  </a:solidFill>
                  <a:latin typeface="Metal Lord" panose="04010000000000000000" pitchFamily="82" charset="0"/>
                </a:rPr>
                <a:t>NOT </a:t>
              </a: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A DEVIL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0422"/>
              <a:ext cx="13842055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23">
                  <a:solidFill>
                    <a:srgbClr val="202020"/>
                  </a:solidFill>
                  <a:latin typeface="Montserrat Classic"/>
                </a:rPr>
                <a:t>Um Projeto Individual por Abner Nunes - 02211000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3354293" y="1858271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CURSO DE CIÊNCIA DA 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433" y="2319702"/>
            <a:ext cx="5704727" cy="70404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7000" y="3573592"/>
            <a:ext cx="3923565" cy="36489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66750" y="528005"/>
            <a:ext cx="106732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Divisão De Sprints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0" y="3902625"/>
            <a:ext cx="5340804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-47231" y="4163992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7550" y="4896974"/>
            <a:ext cx="8700845" cy="43613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0848" y="528005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Mapeamento de Riscos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1328287" y="2949664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65776" y="-284958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Registro de Requisitos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38635" y="6201179"/>
            <a:ext cx="2580451" cy="24014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301871" y="1248567"/>
            <a:ext cx="4100986" cy="90384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96" y="5866816"/>
            <a:ext cx="4477425" cy="2507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1917" y="-552450"/>
            <a:ext cx="7620000" cy="113919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3" name="Group 3"/>
          <p:cNvGrpSpPr/>
          <p:nvPr/>
        </p:nvGrpSpPr>
        <p:grpSpPr>
          <a:xfrm>
            <a:off x="2704388" y="1606840"/>
            <a:ext cx="5595058" cy="4390397"/>
            <a:chOff x="0" y="0"/>
            <a:chExt cx="7460077" cy="58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7460077" cy="67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0"/>
                </a:lnSpc>
              </a:pPr>
              <a:r>
                <a:rPr lang="en-US" sz="3325" spc="133">
                  <a:solidFill>
                    <a:srgbClr val="202020"/>
                  </a:solidFill>
                  <a:latin typeface="Montserrat Classic Bold"/>
                </a:rPr>
                <a:t>Metodologia Ágil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0339"/>
              <a:ext cx="7460077" cy="440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A metodologia adotada me possibilitou realizar mudanças e adaptações constantes, conforme ia recebendo as informações ao longo de todo esse período de desenvolvimento.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11789" y="6344409"/>
            <a:ext cx="5595058" cy="3466472"/>
            <a:chOff x="0" y="0"/>
            <a:chExt cx="7460077" cy="46219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2075"/>
              <a:ext cx="746007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Registros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2099"/>
              <a:ext cx="7460077" cy="313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Toda a documentação foi feita em word, por ela, fui capaz de seguir uma linha de raciocínio e planejar bem o que seria feito.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3894" y="6820075"/>
            <a:ext cx="3276045" cy="327604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630775" y="2490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1" name="Group 11"/>
          <p:cNvGrpSpPr/>
          <p:nvPr/>
        </p:nvGrpSpPr>
        <p:grpSpPr>
          <a:xfrm rot="5400000">
            <a:off x="16410063" y="-526169"/>
            <a:ext cx="2517623" cy="2681003"/>
            <a:chOff x="0" y="0"/>
            <a:chExt cx="3356831" cy="357467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3356831" cy="102072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271591"/>
              <a:ext cx="3356831" cy="10207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2553942"/>
              <a:ext cx="3356831" cy="1020729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r="7961"/>
          <a:stretch>
            <a:fillRect/>
          </a:stretch>
        </p:blipFill>
        <p:spPr>
          <a:xfrm>
            <a:off x="11411789" y="1408517"/>
            <a:ext cx="3581021" cy="362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4900"/>
            <a:ext cx="15697200" cy="882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5619081" y="8157216"/>
            <a:ext cx="3268994" cy="2129784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875714" y="607161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86247" y="2126771"/>
            <a:ext cx="10259090" cy="816022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343458" y="0"/>
            <a:ext cx="12892896" cy="2273021"/>
            <a:chOff x="0" y="0"/>
            <a:chExt cx="17190528" cy="3030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7190528" cy="131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62"/>
                </a:lnSpc>
              </a:pPr>
              <a:r>
                <a:rPr lang="en-US" sz="6875" spc="61">
                  <a:solidFill>
                    <a:srgbClr val="FF4343"/>
                  </a:solidFill>
                  <a:latin typeface="Montserrat Classic Bold"/>
                </a:rPr>
                <a:t>Base de Dados - Modelagem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5370"/>
              <a:ext cx="17190528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Modelo de como funciona nosso Banco de Dados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75902" y="9258300"/>
            <a:ext cx="7783998" cy="2209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864794" y="7762648"/>
            <a:ext cx="2222137" cy="222213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3600" y="5295900"/>
            <a:ext cx="14857408" cy="2778348"/>
            <a:chOff x="-1139892" y="1760498"/>
            <a:chExt cx="18489078" cy="2945650"/>
          </a:xfrm>
        </p:grpSpPr>
        <p:sp>
          <p:nvSpPr>
            <p:cNvPr id="5" name="TextBox 5"/>
            <p:cNvSpPr txBox="1"/>
            <p:nvPr/>
          </p:nvSpPr>
          <p:spPr>
            <a:xfrm>
              <a:off x="-1139892" y="1760498"/>
              <a:ext cx="18489078" cy="1859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781"/>
                </a:lnSpc>
              </a:pPr>
              <a:r>
                <a:rPr lang="en-US" sz="23900" spc="848" dirty="0">
                  <a:solidFill>
                    <a:srgbClr val="F4F4F4"/>
                  </a:solidFill>
                  <a:latin typeface="Death to Metal" pitchFamily="2" charset="0"/>
                </a:rPr>
                <a:t>HORA DO SHOW!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18673"/>
              <a:ext cx="1300905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8" name="Group 8"/>
          <p:cNvGrpSpPr/>
          <p:nvPr/>
        </p:nvGrpSpPr>
        <p:grpSpPr>
          <a:xfrm rot="5400000">
            <a:off x="-288871" y="572111"/>
            <a:ext cx="1165300" cy="1240921"/>
            <a:chOff x="0" y="0"/>
            <a:chExt cx="1553733" cy="165456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422733" y="4888956"/>
            <a:ext cx="6522443" cy="502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DISCORDAR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QUESTIONAR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CONHECER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RESPEITAR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ENTENDER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ATUALIZAR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OPINAR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F4343"/>
                </a:solidFill>
                <a:latin typeface="Montserrat Classic"/>
              </a:rPr>
              <a:t>FAZER A DIFERENÇA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716181"/>
            <a:ext cx="1828800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Como o Metal Influenciou Minha Vida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44800" y="-98071"/>
            <a:ext cx="3962400" cy="9525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4204596" y="3569054"/>
            <a:ext cx="559505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136">
                <a:solidFill>
                  <a:srgbClr val="202020"/>
                </a:solidFill>
                <a:latin typeface="Montserrat Classic Bold"/>
              </a:rPr>
              <a:t>Início da Adolescência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32597" y="2607469"/>
            <a:ext cx="10740827" cy="4171659"/>
            <a:chOff x="0" y="276225"/>
            <a:chExt cx="14321102" cy="5562213"/>
          </a:xfrm>
        </p:grpSpPr>
        <p:sp>
          <p:nvSpPr>
            <p:cNvPr id="5" name="TextBox 5"/>
            <p:cNvSpPr txBox="1"/>
            <p:nvPr/>
          </p:nvSpPr>
          <p:spPr>
            <a:xfrm>
              <a:off x="915913" y="276225"/>
              <a:ext cx="12489277" cy="479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0"/>
                </a:lnSpc>
              </a:pPr>
              <a:r>
                <a:rPr lang="en-US" sz="25000" spc="1750" dirty="0">
                  <a:solidFill>
                    <a:srgbClr val="202020"/>
                  </a:solidFill>
                  <a:latin typeface="MetalShred" panose="02000500000000000000" pitchFamily="2" charset="0"/>
                </a:rPr>
                <a:t>2014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04739"/>
              <a:ext cx="14321102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O </a:t>
              </a:r>
              <a:r>
                <a:rPr lang="en-US" sz="3000" spc="270" dirty="0" smtClean="0">
                  <a:solidFill>
                    <a:srgbClr val="202020"/>
                  </a:solidFill>
                  <a:latin typeface="Montserrat Classic"/>
                </a:rPr>
                <a:t>ANO </a:t>
              </a: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EM QUE MINHA MENTE MUDOU DE RITMO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906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038749" y="7961801"/>
            <a:ext cx="2325199" cy="23251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-74890" y="487266"/>
            <a:ext cx="1472663" cy="1568231"/>
            <a:chOff x="0" y="0"/>
            <a:chExt cx="1963551" cy="209097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963551" cy="59706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743807"/>
              <a:ext cx="1963551" cy="597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493908"/>
              <a:ext cx="1963551" cy="5970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022" y="1962129"/>
            <a:ext cx="6961070" cy="61293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-633252" y="3669380"/>
            <a:ext cx="2948240" cy="29482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05934" y="0"/>
            <a:ext cx="4762500" cy="2933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AutoShape 5"/>
          <p:cNvSpPr/>
          <p:nvPr/>
        </p:nvSpPr>
        <p:spPr>
          <a:xfrm>
            <a:off x="17259300" y="1028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>
            <a:off x="8347840" y="6924675"/>
            <a:ext cx="7614355" cy="2333625"/>
            <a:chOff x="0" y="0"/>
            <a:chExt cx="10152473" cy="3111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15247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136">
                  <a:solidFill>
                    <a:srgbClr val="202020"/>
                  </a:solidFill>
                  <a:latin typeface="Montserrat Classic Bold"/>
                </a:rPr>
                <a:t>Primeira Impressão x Realidade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5162"/>
              <a:ext cx="10152473" cy="160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47">
                  <a:solidFill>
                    <a:srgbClr val="202020"/>
                  </a:solidFill>
                  <a:latin typeface="Montserrat Light"/>
                </a:rPr>
                <a:t>A primeira vista, tudo parecia agressivo, ritualístico e mau. Aos poucos compreendi oque aquelas músicas tentavam me ensinar.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47840" y="1095375"/>
            <a:ext cx="7614355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Uma Questão de Ponto de Vista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730250"/>
            <a:ext cx="12930018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Como Implementar Uma Ideia?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42072" y="3467100"/>
            <a:ext cx="13138855" cy="5791200"/>
            <a:chOff x="0" y="0"/>
            <a:chExt cx="17518473" cy="77216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5933"/>
              <a:ext cx="17518473" cy="156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O desenvolvimento do Portal INAD foi feito por meio de linguagens de programação para internet somados com a integração do Banco de Dados com a plataforma, por meio do NodeJS.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SITE PROJETADO POR MEIO DE HTML, CSS E JAVASCRIPT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69933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Cada elemento do site se refere a algum dos pontos previamente citados.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86125"/>
              <a:ext cx="17518473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RELAÇÕES DIRETAS ENTRE A PÁGINA E MINHAS INFLUÊNCIAS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227147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Site focado em trazer a agressividade e a Identidade Visual do Heavy Metal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54538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VISUAL AGRESSIVO E IMERSIVO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9650"/>
            <a:ext cx="15104533" cy="849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45967" y="114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7617367" y="-233680"/>
            <a:ext cx="495300" cy="4876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630998" y="7151853"/>
            <a:ext cx="3319395" cy="33193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680957" y="8773740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31124" y="1040946"/>
            <a:ext cx="5319829" cy="299240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5706590" y="5172653"/>
            <a:ext cx="2989216" cy="3171247"/>
            <a:chOff x="0" y="0"/>
            <a:chExt cx="4943302" cy="524432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529734" cy="328265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02700" y="2042419"/>
              <a:ext cx="3440602" cy="32019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304714" y="2967648"/>
            <a:ext cx="6958892" cy="4351704"/>
            <a:chOff x="0" y="0"/>
            <a:chExt cx="9278523" cy="58022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2636"/>
              <a:ext cx="9278523" cy="7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575" spc="143">
                  <a:solidFill>
                    <a:srgbClr val="FF4343"/>
                  </a:solidFill>
                  <a:latin typeface="Montserrat Classic Bold"/>
                </a:rPr>
                <a:t>Gestão De Projetos Ágeis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55643"/>
              <a:ext cx="9278523" cy="3900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3389" spc="67">
                  <a:solidFill>
                    <a:srgbClr val="202020"/>
                  </a:solidFill>
                  <a:latin typeface="Montserrat Light"/>
                </a:rPr>
                <a:t>Agenda, Divisão de Sprints, Metas, Backlog e Documentação foram realizadas e gravadas com auxílio do GitHub, Excel e Word</a:t>
              </a:r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0" y="1225983"/>
            <a:ext cx="4682734" cy="2622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317</Words>
  <Application>Microsoft Office PowerPoint</Application>
  <PresentationFormat>Personalizar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Calibri</vt:lpstr>
      <vt:lpstr>Montserrat Classic Bold</vt:lpstr>
      <vt:lpstr>Metal Lord</vt:lpstr>
      <vt:lpstr>Open Sans Extra Bold</vt:lpstr>
      <vt:lpstr>Arial</vt:lpstr>
      <vt:lpstr>Death to Metal</vt:lpstr>
      <vt:lpstr>MetalShred</vt:lpstr>
      <vt:lpstr>Montserrat Classic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 e Preto Co-Working Espaço Pitch Deck Apresentação</dc:title>
  <cp:lastModifiedBy>Abner Nunes</cp:lastModifiedBy>
  <cp:revision>5</cp:revision>
  <dcterms:created xsi:type="dcterms:W3CDTF">2006-08-16T00:00:00Z</dcterms:created>
  <dcterms:modified xsi:type="dcterms:W3CDTF">2021-06-07T00:06:15Z</dcterms:modified>
  <dc:identifier>DAEgMGpDHYM</dc:identifier>
</cp:coreProperties>
</file>