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8288000" cy="10287000"/>
  <p:notesSz cx="6858000" cy="9144000"/>
  <p:embeddedFontLst>
    <p:embeddedFont>
      <p:font typeface="Open Sans Extra Bold" panose="020B0604020202020204" charset="0"/>
      <p:regular r:id="rId18"/>
    </p:embeddedFont>
    <p:embeddedFont>
      <p:font typeface="Death to Metal" pitchFamily="2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etalShred" panose="02000500000000000000" pitchFamily="2" charset="0"/>
      <p:regular r:id="rId24"/>
    </p:embeddedFont>
    <p:embeddedFont>
      <p:font typeface="Montserrat Classic Bold" panose="020B0604020202020204" charset="0"/>
      <p:regular r:id="rId25"/>
    </p:embeddedFont>
    <p:embeddedFont>
      <p:font typeface="Metal Lord" panose="04010000000000000000" pitchFamily="82" charset="0"/>
      <p:regular r:id="rId26"/>
    </p:embeddedFont>
    <p:embeddedFont>
      <p:font typeface="Montserrat Classic" panose="020B0604020202020204" charset="0"/>
      <p:regular r:id="rId27"/>
    </p:embeddedFont>
    <p:embeddedFont>
      <p:font typeface="Montserrat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6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4" name="AutoShape 4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2150696" y="1211898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BANDTEC - DIGITAL SCHOOL - GERAÇÃO FUTURA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150696" y="4204970"/>
            <a:ext cx="12167964" cy="2455545"/>
            <a:chOff x="0" y="190500"/>
            <a:chExt cx="16223952" cy="3274060"/>
          </a:xfrm>
        </p:grpSpPr>
        <p:sp>
          <p:nvSpPr>
            <p:cNvPr id="7" name="TextBox 7"/>
            <p:cNvSpPr txBox="1"/>
            <p:nvPr/>
          </p:nvSpPr>
          <p:spPr>
            <a:xfrm>
              <a:off x="0" y="190500"/>
              <a:ext cx="16223952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600"/>
                </a:lnSpc>
              </a:pP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I'M </a:t>
              </a:r>
              <a:r>
                <a:rPr lang="en-US" sz="10600" spc="127" dirty="0">
                  <a:solidFill>
                    <a:srgbClr val="FF4343"/>
                  </a:solidFill>
                  <a:latin typeface="Metal Lord" panose="04010000000000000000" pitchFamily="82" charset="0"/>
                </a:rPr>
                <a:t>NOT </a:t>
              </a:r>
              <a:r>
                <a:rPr lang="en-US" sz="10600" spc="127" dirty="0">
                  <a:solidFill>
                    <a:srgbClr val="202020"/>
                  </a:solidFill>
                  <a:latin typeface="Metal Lord" panose="04010000000000000000" pitchFamily="82" charset="0"/>
                </a:rPr>
                <a:t>A DEVIL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0422"/>
              <a:ext cx="13842055" cy="514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23">
                  <a:solidFill>
                    <a:srgbClr val="202020"/>
                  </a:solidFill>
                  <a:latin typeface="Montserrat Classic"/>
                </a:rPr>
                <a:t>Um Projeto Individual por Abner Nunes - 02211000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18660" y="5750485"/>
            <a:ext cx="3273906" cy="3273906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3354293" y="1858271"/>
            <a:ext cx="1274295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52">
                <a:solidFill>
                  <a:srgbClr val="202020"/>
                </a:solidFill>
                <a:latin typeface="Montserrat Classic"/>
              </a:rPr>
              <a:t>CURSO DE CIÊNCIA DA 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079433" y="2319702"/>
            <a:ext cx="5704727" cy="70404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77000" y="3573592"/>
            <a:ext cx="3923565" cy="36489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66750" y="528005"/>
            <a:ext cx="1067320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Divisão De Sprints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0" y="3902625"/>
            <a:ext cx="5340804" cy="299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-47231" y="4163992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7550" y="4896974"/>
            <a:ext cx="8700845" cy="43613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90848" y="528005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Mapeamento de Riscos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95300" y="-533400"/>
            <a:ext cx="38100" cy="97917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628650" y="8648700"/>
            <a:ext cx="2590800" cy="24003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4" name="Group 4"/>
          <p:cNvGrpSpPr/>
          <p:nvPr/>
        </p:nvGrpSpPr>
        <p:grpSpPr>
          <a:xfrm>
            <a:off x="1328287" y="2949664"/>
            <a:ext cx="7613976" cy="2818119"/>
            <a:chOff x="0" y="0"/>
            <a:chExt cx="10151968" cy="375749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253635" y="132042"/>
              <a:ext cx="3898333" cy="36254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6642139" cy="3736203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265776" y="-284958"/>
            <a:ext cx="143517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4343"/>
                </a:solidFill>
                <a:latin typeface="Open Sans Extra Bold"/>
              </a:rPr>
              <a:t>Registro de Requisitos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38635" y="6201179"/>
            <a:ext cx="2580451" cy="24014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301871" y="1248567"/>
            <a:ext cx="4100986" cy="90384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96" y="5866816"/>
            <a:ext cx="4477425" cy="2507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1917" y="-552450"/>
            <a:ext cx="7620000" cy="113919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3" name="Group 3"/>
          <p:cNvGrpSpPr/>
          <p:nvPr/>
        </p:nvGrpSpPr>
        <p:grpSpPr>
          <a:xfrm>
            <a:off x="2704388" y="1606840"/>
            <a:ext cx="5595058" cy="4390397"/>
            <a:chOff x="0" y="0"/>
            <a:chExt cx="7460077" cy="5853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7460077" cy="67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90"/>
                </a:lnSpc>
              </a:pPr>
              <a:r>
                <a:rPr lang="en-US" sz="3325" spc="133">
                  <a:solidFill>
                    <a:srgbClr val="202020"/>
                  </a:solidFill>
                  <a:latin typeface="Montserrat Classic Bold"/>
                </a:rPr>
                <a:t>Metodologia Ágil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70339"/>
              <a:ext cx="7460077" cy="440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A metodologia adotada me possibilitou realizar mudanças e adaptações constantes, conforme ia recebendo as informações ao longo de todo esse período de desenvolvimento.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11789" y="6344409"/>
            <a:ext cx="5595058" cy="3466472"/>
            <a:chOff x="0" y="0"/>
            <a:chExt cx="7460077" cy="4621963"/>
          </a:xfrm>
        </p:grpSpPr>
        <p:sp>
          <p:nvSpPr>
            <p:cNvPr id="7" name="TextBox 7"/>
            <p:cNvSpPr txBox="1"/>
            <p:nvPr/>
          </p:nvSpPr>
          <p:spPr>
            <a:xfrm>
              <a:off x="0" y="92075"/>
              <a:ext cx="746007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Registros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82099"/>
              <a:ext cx="7460077" cy="3139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5"/>
                </a:lnSpc>
              </a:pPr>
              <a:r>
                <a:rPr lang="en-US" sz="2725" spc="54">
                  <a:solidFill>
                    <a:srgbClr val="202020"/>
                  </a:solidFill>
                  <a:latin typeface="Montserrat Light"/>
                </a:rPr>
                <a:t>Toda a documentação foi feita em word, por ela, fui capaz de seguir uma linha de raciocínio e planejar bem o que seria feito.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94" y="6820075"/>
            <a:ext cx="3276045" cy="3276045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17630775" y="249078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1" name="Group 11"/>
          <p:cNvGrpSpPr/>
          <p:nvPr/>
        </p:nvGrpSpPr>
        <p:grpSpPr>
          <a:xfrm rot="5400000">
            <a:off x="16410063" y="-526169"/>
            <a:ext cx="2517623" cy="2681003"/>
            <a:chOff x="0" y="0"/>
            <a:chExt cx="3356831" cy="3574671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3356831" cy="102072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271591"/>
              <a:ext cx="3356831" cy="102072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2553942"/>
              <a:ext cx="3356831" cy="1020729"/>
            </a:xfrm>
            <a:prstGeom prst="rect">
              <a:avLst/>
            </a:prstGeom>
          </p:spPr>
        </p:pic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r="7961"/>
          <a:stretch>
            <a:fillRect/>
          </a:stretch>
        </p:blipFill>
        <p:spPr>
          <a:xfrm>
            <a:off x="11411789" y="1408517"/>
            <a:ext cx="3581021" cy="3620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5619081" y="8157216"/>
            <a:ext cx="3268994" cy="2129784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6875714" y="607161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86247" y="2126771"/>
            <a:ext cx="10259090" cy="816022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343458" y="0"/>
            <a:ext cx="12892896" cy="2273021"/>
            <a:chOff x="0" y="0"/>
            <a:chExt cx="17190528" cy="303069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17190528" cy="1319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62"/>
                </a:lnSpc>
              </a:pPr>
              <a:r>
                <a:rPr lang="en-US" sz="6875" spc="61">
                  <a:solidFill>
                    <a:srgbClr val="FF4343"/>
                  </a:solidFill>
                  <a:latin typeface="Montserrat Classic Bold"/>
                </a:rPr>
                <a:t>Base de Dados - Modelagem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35370"/>
              <a:ext cx="17190528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0"/>
                </a:lnSpc>
              </a:pPr>
              <a:r>
                <a:rPr lang="en-US" sz="3175" spc="127">
                  <a:solidFill>
                    <a:srgbClr val="202020"/>
                  </a:solidFill>
                  <a:latin typeface="Montserrat Classic Bold"/>
                </a:rPr>
                <a:t>Modelo de como funciona nosso Banco de Dados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935575" y="2113598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0" y="-38100"/>
            <a:ext cx="1066800" cy="10972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4900"/>
            <a:ext cx="15697200" cy="882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275902" y="9258300"/>
            <a:ext cx="7783998" cy="2209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64794" y="7762648"/>
            <a:ext cx="2222137" cy="222213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33600" y="5295900"/>
            <a:ext cx="14857408" cy="2778348"/>
            <a:chOff x="-1139892" y="1760498"/>
            <a:chExt cx="18489078" cy="2945650"/>
          </a:xfrm>
        </p:grpSpPr>
        <p:sp>
          <p:nvSpPr>
            <p:cNvPr id="5" name="TextBox 5"/>
            <p:cNvSpPr txBox="1"/>
            <p:nvPr/>
          </p:nvSpPr>
          <p:spPr>
            <a:xfrm>
              <a:off x="-1139892" y="1760498"/>
              <a:ext cx="18489078" cy="1859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781"/>
                </a:lnSpc>
              </a:pPr>
              <a:r>
                <a:rPr lang="en-US" sz="23900" spc="848" dirty="0">
                  <a:solidFill>
                    <a:srgbClr val="F4F4F4"/>
                  </a:solidFill>
                  <a:latin typeface="Death to Metal" pitchFamily="2" charset="0"/>
                </a:rPr>
                <a:t>HORA DO SHOW!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318673"/>
              <a:ext cx="13009057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/>
            </a:p>
            <a:p>
              <a:pPr>
                <a:lnSpc>
                  <a:spcPts val="420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5325" y="2133600"/>
            <a:ext cx="38100" cy="8229600"/>
          </a:xfrm>
          <a:prstGeom prst="rect">
            <a:avLst/>
          </a:prstGeom>
          <a:solidFill>
            <a:srgbClr val="F4F4F4"/>
          </a:solidFill>
        </p:spPr>
      </p:sp>
      <p:grpSp>
        <p:nvGrpSpPr>
          <p:cNvPr id="8" name="Group 8"/>
          <p:cNvGrpSpPr/>
          <p:nvPr/>
        </p:nvGrpSpPr>
        <p:grpSpPr>
          <a:xfrm rot="5400000">
            <a:off x="-288871" y="572111"/>
            <a:ext cx="1165300" cy="1240921"/>
            <a:chOff x="0" y="0"/>
            <a:chExt cx="1553733" cy="1654562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62824" y="66675"/>
            <a:ext cx="9747955" cy="210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22"/>
              </a:lnSpc>
            </a:pPr>
            <a:r>
              <a:rPr lang="en-US" sz="7475" spc="67">
                <a:solidFill>
                  <a:srgbClr val="F4F4F4"/>
                </a:solidFill>
                <a:latin typeface="Montserrat Classic Bold"/>
              </a:rPr>
              <a:t>Apenas um gênero rebelde?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26676" y="8124262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Revolta? Violência? Satanismo?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1149" y="4014041"/>
            <a:ext cx="11452050" cy="181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2"/>
              </a:lnSpc>
            </a:pPr>
            <a:r>
              <a:rPr lang="en-US" sz="6475" spc="58">
                <a:solidFill>
                  <a:srgbClr val="F4F4F4"/>
                </a:solidFill>
                <a:latin typeface="Montserrat Classic Bold"/>
              </a:rPr>
              <a:t>Como algo tão barulhento pode nos agregar?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64050" y="-114300"/>
            <a:ext cx="2247900" cy="104013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3" name="AutoShape 3"/>
          <p:cNvSpPr/>
          <p:nvPr/>
        </p:nvSpPr>
        <p:spPr>
          <a:xfrm>
            <a:off x="495300" y="-266700"/>
            <a:ext cx="38100" cy="7467595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937350" y="6596362"/>
            <a:ext cx="2941500" cy="2941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517677" y="773502"/>
            <a:ext cx="1292746" cy="1376638"/>
            <a:chOff x="0" y="0"/>
            <a:chExt cx="1723661" cy="183551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723661" cy="52412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652935"/>
              <a:ext cx="1723661" cy="52412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311395"/>
              <a:ext cx="1723661" cy="524123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10422733" y="4888956"/>
            <a:ext cx="6522443" cy="502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DISCORDAR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QUESTIONAR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CONHECER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RESPEITAR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ENTENDER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ATUALIZAR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4F4F4"/>
                </a:solidFill>
                <a:latin typeface="Montserrat Classic"/>
              </a:rPr>
              <a:t>OPINAR</a:t>
            </a:r>
          </a:p>
          <a:p>
            <a:pPr algn="r">
              <a:lnSpc>
                <a:spcPts val="5005"/>
              </a:lnSpc>
            </a:pPr>
            <a:r>
              <a:rPr lang="en-US" sz="3575" spc="357">
                <a:solidFill>
                  <a:srgbClr val="FF4343"/>
                </a:solidFill>
                <a:latin typeface="Montserrat Classic"/>
              </a:rPr>
              <a:t>FAZER A DIFERENÇA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1716181"/>
            <a:ext cx="18288000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Como o Metal Influenciou Minha Vida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544800" y="-98071"/>
            <a:ext cx="3962400" cy="9525000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4204596" y="3569054"/>
            <a:ext cx="559505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3400" spc="136">
                <a:solidFill>
                  <a:srgbClr val="202020"/>
                </a:solidFill>
                <a:latin typeface="Montserrat Classic Bold"/>
              </a:rPr>
              <a:t>Início da Adolescência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32597" y="2607469"/>
            <a:ext cx="10740827" cy="4171659"/>
            <a:chOff x="0" y="276225"/>
            <a:chExt cx="14321102" cy="5562213"/>
          </a:xfrm>
        </p:grpSpPr>
        <p:sp>
          <p:nvSpPr>
            <p:cNvPr id="5" name="TextBox 5"/>
            <p:cNvSpPr txBox="1"/>
            <p:nvPr/>
          </p:nvSpPr>
          <p:spPr>
            <a:xfrm>
              <a:off x="915913" y="276225"/>
              <a:ext cx="12489277" cy="479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0"/>
                </a:lnSpc>
              </a:pPr>
              <a:r>
                <a:rPr lang="en-US" sz="25000" spc="1750" dirty="0">
                  <a:solidFill>
                    <a:srgbClr val="202020"/>
                  </a:solidFill>
                  <a:latin typeface="MetalShred" panose="02000500000000000000" pitchFamily="2" charset="0"/>
                </a:rPr>
                <a:t>2014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04739"/>
              <a:ext cx="14321102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O </a:t>
              </a:r>
              <a:r>
                <a:rPr lang="en-US" sz="3000" spc="270" dirty="0" smtClean="0">
                  <a:solidFill>
                    <a:srgbClr val="202020"/>
                  </a:solidFill>
                  <a:latin typeface="Montserrat Classic"/>
                </a:rPr>
                <a:t>ANO </a:t>
              </a:r>
              <a:r>
                <a:rPr lang="en-US" sz="3000" spc="270" dirty="0">
                  <a:solidFill>
                    <a:srgbClr val="202020"/>
                  </a:solidFill>
                  <a:latin typeface="Montserrat Classic"/>
                </a:rPr>
                <a:t>EM QUE MINHA MENTE MUDOU DE RITMO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90600" y="2400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38749" y="7961801"/>
            <a:ext cx="2325199" cy="23251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-74890" y="487266"/>
            <a:ext cx="1472663" cy="1568231"/>
            <a:chOff x="0" y="0"/>
            <a:chExt cx="1963551" cy="2090975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963551" cy="597067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743807"/>
              <a:ext cx="1963551" cy="597067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493908"/>
              <a:ext cx="1963551" cy="5970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6022" y="1962129"/>
            <a:ext cx="6961070" cy="61293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633252" y="3669380"/>
            <a:ext cx="2948240" cy="294824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05934" y="0"/>
            <a:ext cx="4762500" cy="2933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AutoShape 5"/>
          <p:cNvSpPr/>
          <p:nvPr/>
        </p:nvSpPr>
        <p:spPr>
          <a:xfrm>
            <a:off x="17259300" y="1028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6" name="Group 6"/>
          <p:cNvGrpSpPr/>
          <p:nvPr/>
        </p:nvGrpSpPr>
        <p:grpSpPr>
          <a:xfrm>
            <a:off x="8347840" y="6924675"/>
            <a:ext cx="7614355" cy="2333625"/>
            <a:chOff x="0" y="0"/>
            <a:chExt cx="10152473" cy="311150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152473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136">
                  <a:solidFill>
                    <a:srgbClr val="202020"/>
                  </a:solidFill>
                  <a:latin typeface="Montserrat Classic Bold"/>
                </a:rPr>
                <a:t>Primeira Impressão x Realidade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05162"/>
              <a:ext cx="10152473" cy="16063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0"/>
                </a:lnSpc>
              </a:pPr>
              <a:r>
                <a:rPr lang="en-US" sz="2350" spc="47">
                  <a:solidFill>
                    <a:srgbClr val="202020"/>
                  </a:solidFill>
                  <a:latin typeface="Montserrat Light"/>
                </a:rPr>
                <a:t>A primeira vista, tudo parecia agressivo, ritualístico e mau. Aos poucos compreendi oque aquelas músicas tentavam me ensinar.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47840" y="1095375"/>
            <a:ext cx="7614355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Uma Questão de Ponto de Vista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6300" y="25527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-261366" y="-438150"/>
            <a:ext cx="2552700" cy="4076700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4" name="AutoShape 4"/>
          <p:cNvSpPr/>
          <p:nvPr/>
        </p:nvSpPr>
        <p:spPr>
          <a:xfrm>
            <a:off x="17849850" y="-53801"/>
            <a:ext cx="1447800" cy="10378901"/>
          </a:xfrm>
          <a:prstGeom prst="rect">
            <a:avLst/>
          </a:prstGeom>
          <a:solidFill>
            <a:srgbClr val="FF4343"/>
          </a:solidFill>
        </p:spPr>
      </p:sp>
      <p:sp>
        <p:nvSpPr>
          <p:cNvPr id="5" name="TextBox 5"/>
          <p:cNvSpPr txBox="1"/>
          <p:nvPr/>
        </p:nvSpPr>
        <p:spPr>
          <a:xfrm>
            <a:off x="1842072" y="730250"/>
            <a:ext cx="12930018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72">
                <a:solidFill>
                  <a:srgbClr val="202020"/>
                </a:solidFill>
                <a:latin typeface="Montserrat Classic Bold"/>
              </a:rPr>
              <a:t>Como Implementar Uma Ideia?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842072" y="3467100"/>
            <a:ext cx="13138855" cy="5791200"/>
            <a:chOff x="0" y="0"/>
            <a:chExt cx="17518473" cy="7721600"/>
          </a:xfrm>
        </p:grpSpPr>
        <p:sp>
          <p:nvSpPr>
            <p:cNvPr id="7" name="TextBox 7"/>
            <p:cNvSpPr txBox="1"/>
            <p:nvPr/>
          </p:nvSpPr>
          <p:spPr>
            <a:xfrm>
              <a:off x="0" y="905933"/>
              <a:ext cx="17518473" cy="156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O desenvolvimento do Portal INAD foi feito por meio de linguagens de programação para internet somados com a integração do Banco de Dados com a plataforma, por meio do NodeJS.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SITE PROJETADO POR MEIO DE HTML, CSS E JAVASCRIPT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969933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Cada elemento do site se refere a algum dos pontos previamente citados.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86125"/>
              <a:ext cx="17518473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RELAÇÕES DIRETAS ENTRE A PÁGINA E MINHAS INFLUÊNCIAS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227147"/>
              <a:ext cx="17518473" cy="49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85"/>
                </a:lnSpc>
              </a:pPr>
              <a:r>
                <a:rPr lang="en-US" sz="2275" spc="45">
                  <a:solidFill>
                    <a:srgbClr val="202020"/>
                  </a:solidFill>
                  <a:latin typeface="Montserrat Light"/>
                </a:rPr>
                <a:t>Site focado em trazer a agressividade e a Identidade Visual do Heavy Metal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254538"/>
              <a:ext cx="17518473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spc="300">
                  <a:solidFill>
                    <a:srgbClr val="202020"/>
                  </a:solidFill>
                  <a:latin typeface="Montserrat Classic"/>
                </a:rPr>
                <a:t>VISUAL AGRESSIVO E IMERSIVO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1025" y="-419100"/>
            <a:ext cx="38100" cy="11353800"/>
          </a:xfrm>
          <a:prstGeom prst="rect">
            <a:avLst/>
          </a:prstGeom>
          <a:solidFill>
            <a:srgbClr val="F4F4F4"/>
          </a:solid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9650"/>
            <a:ext cx="15104533" cy="849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45967" y="114300"/>
            <a:ext cx="38100" cy="8229600"/>
          </a:xfrm>
          <a:prstGeom prst="rect">
            <a:avLst/>
          </a:prstGeom>
          <a:solidFill>
            <a:srgbClr val="202020"/>
          </a:solidFill>
        </p:spPr>
      </p:sp>
      <p:sp>
        <p:nvSpPr>
          <p:cNvPr id="3" name="AutoShape 3"/>
          <p:cNvSpPr/>
          <p:nvPr/>
        </p:nvSpPr>
        <p:spPr>
          <a:xfrm>
            <a:off x="17617367" y="-233680"/>
            <a:ext cx="495300" cy="4876800"/>
          </a:xfrm>
          <a:prstGeom prst="rect">
            <a:avLst/>
          </a:prstGeom>
          <a:solidFill>
            <a:srgbClr val="FF4343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30998" y="7151853"/>
            <a:ext cx="3319395" cy="331939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16680957" y="8773740"/>
            <a:ext cx="1165300" cy="1240921"/>
            <a:chOff x="0" y="0"/>
            <a:chExt cx="1553733" cy="165456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0"/>
              <a:ext cx="1553733" cy="472452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588565"/>
              <a:ext cx="1553733" cy="472452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15610" t="39459" r="16458" b="39884"/>
            <a:stretch>
              <a:fillRect/>
            </a:stretch>
          </p:blipFill>
          <p:spPr>
            <a:xfrm>
              <a:off x="0" y="1182110"/>
              <a:ext cx="1553733" cy="472452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31124" y="1040946"/>
            <a:ext cx="5319829" cy="299240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5706590" y="5172653"/>
            <a:ext cx="2989216" cy="3171247"/>
            <a:chOff x="0" y="0"/>
            <a:chExt cx="4943302" cy="5244329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0" y="0"/>
              <a:ext cx="3529734" cy="328265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02700" y="2042419"/>
              <a:ext cx="3440602" cy="32019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304714" y="2967648"/>
            <a:ext cx="6958892" cy="4351704"/>
            <a:chOff x="0" y="0"/>
            <a:chExt cx="9278523" cy="580227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32636"/>
              <a:ext cx="9278523" cy="7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0"/>
                </a:lnSpc>
              </a:pPr>
              <a:r>
                <a:rPr lang="en-US" sz="3575" spc="143">
                  <a:solidFill>
                    <a:srgbClr val="FF4343"/>
                  </a:solidFill>
                  <a:latin typeface="Montserrat Classic Bold"/>
                </a:rPr>
                <a:t>Gestão De Projetos Ágeis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55643"/>
              <a:ext cx="9278523" cy="39008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4"/>
                </a:lnSpc>
              </a:pPr>
              <a:r>
                <a:rPr lang="en-US" sz="3389" spc="67">
                  <a:solidFill>
                    <a:srgbClr val="202020"/>
                  </a:solidFill>
                  <a:latin typeface="Montserrat Light"/>
                </a:rPr>
                <a:t>Agenda, Divisão de Sprints, Metas, Backlog e Documentação foram realizadas e gravadas com auxílio do GitHub, Excel e Word</a:t>
              </a:r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0" y="1225983"/>
            <a:ext cx="4682734" cy="2622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317</Words>
  <Application>Microsoft Office PowerPoint</Application>
  <PresentationFormat>Personalizar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Open Sans Extra Bold</vt:lpstr>
      <vt:lpstr>Death to Metal</vt:lpstr>
      <vt:lpstr>Calibri</vt:lpstr>
      <vt:lpstr>MetalShred</vt:lpstr>
      <vt:lpstr>Montserrat Classic Bold</vt:lpstr>
      <vt:lpstr>Metal Lord</vt:lpstr>
      <vt:lpstr>Arial</vt:lpstr>
      <vt:lpstr>Montserrat Classic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Vermelho e Preto Co-Working Espaço Pitch Deck Apresentação</dc:title>
  <cp:lastModifiedBy>Abner Nunes</cp:lastModifiedBy>
  <cp:revision>7</cp:revision>
  <dcterms:created xsi:type="dcterms:W3CDTF">2006-08-16T00:00:00Z</dcterms:created>
  <dcterms:modified xsi:type="dcterms:W3CDTF">2021-06-08T01:15:01Z</dcterms:modified>
  <dc:identifier>DAEgMGpDHYM</dc:identifier>
</cp:coreProperties>
</file>