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F5D57-7285-4DC8-9E89-00C4C71D49B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FE33-6FFD-4633-857E-DFD66FEA24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9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5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5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0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3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5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4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astratto triangolare">
            <a:extLst>
              <a:ext uri="{FF2B5EF4-FFF2-40B4-BE49-F238E27FC236}">
                <a16:creationId xmlns:a16="http://schemas.microsoft.com/office/drawing/2014/main" id="{EC8D835A-FF11-8782-66E8-8CEA1FF78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25094"/>
          <a:stretch/>
        </p:blipFill>
        <p:spPr>
          <a:xfrm>
            <a:off x="-524" y="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2564F-438F-4A3C-C8B6-8BE7A8786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5334000" cy="2576512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Predicting</a:t>
            </a:r>
            <a:r>
              <a:rPr lang="es-419" sz="8000" dirty="0">
                <a:solidFill>
                  <a:srgbClr val="FFFFFF"/>
                </a:solidFill>
              </a:rPr>
              <a:t> </a:t>
            </a:r>
            <a:r>
              <a:rPr lang="es-419" sz="8000" dirty="0" err="1">
                <a:solidFill>
                  <a:srgbClr val="FFFFFF"/>
                </a:solidFill>
              </a:rPr>
              <a:t>the</a:t>
            </a:r>
            <a:r>
              <a:rPr lang="es-419" sz="8000" dirty="0">
                <a:solidFill>
                  <a:srgbClr val="FFFFFF"/>
                </a:solidFill>
              </a:rPr>
              <a:t> Price </a:t>
            </a:r>
            <a:r>
              <a:rPr lang="es-419" sz="8000" dirty="0" err="1">
                <a:solidFill>
                  <a:srgbClr val="FFFFFF"/>
                </a:solidFill>
              </a:rPr>
              <a:t>of</a:t>
            </a:r>
            <a:r>
              <a:rPr lang="es-419" sz="8000" dirty="0">
                <a:solidFill>
                  <a:srgbClr val="FFFFFF"/>
                </a:solidFill>
              </a:rPr>
              <a:t> </a:t>
            </a:r>
            <a:r>
              <a:rPr lang="es-419" sz="8000" dirty="0" err="1">
                <a:solidFill>
                  <a:srgbClr val="FFFFFF"/>
                </a:solidFill>
              </a:rPr>
              <a:t>used</a:t>
            </a:r>
            <a:r>
              <a:rPr lang="es-419" sz="8000" dirty="0">
                <a:solidFill>
                  <a:srgbClr val="FFFFFF"/>
                </a:solidFill>
              </a:rPr>
              <a:t> cars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7A3D74-11A9-894B-302B-7D6B5FCBD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FFFFFF"/>
                </a:solidFill>
              </a:rPr>
              <a:t>Abner Nole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4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AC145EAD-4B94-3EE3-4C40-C845699D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02" y="1159218"/>
            <a:ext cx="9177504" cy="4864077"/>
          </a:xfrm>
          <a:prstGeom prst="rect">
            <a:avLst/>
          </a:prstGeom>
        </p:spPr>
      </p:pic>
      <p:sp>
        <p:nvSpPr>
          <p:cNvPr id="8" name="Titolo 7">
            <a:extLst>
              <a:ext uri="{FF2B5EF4-FFF2-40B4-BE49-F238E27FC236}">
                <a16:creationId xmlns:a16="http://schemas.microsoft.com/office/drawing/2014/main" id="{2C796100-7E89-6C50-5984-EDCF161B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7076"/>
            <a:ext cx="4404049" cy="522572"/>
          </a:xfrm>
        </p:spPr>
        <p:txBody>
          <a:bodyPr>
            <a:normAutofit fontScale="90000"/>
          </a:bodyPr>
          <a:lstStyle/>
          <a:p>
            <a:r>
              <a:rPr lang="es-419" dirty="0"/>
              <a:t>Dataset Used Cars</a:t>
            </a:r>
            <a:endParaRPr lang="en-US" dirty="0"/>
          </a:p>
        </p:txBody>
      </p:sp>
      <p:sp>
        <p:nvSpPr>
          <p:cNvPr id="5" name="Titolo 7">
            <a:extLst>
              <a:ext uri="{FF2B5EF4-FFF2-40B4-BE49-F238E27FC236}">
                <a16:creationId xmlns:a16="http://schemas.microsoft.com/office/drawing/2014/main" id="{CE1158EE-0AA8-57C1-F60D-496C96B2B027}"/>
              </a:ext>
            </a:extLst>
          </p:cNvPr>
          <p:cNvSpPr txBox="1">
            <a:spLocks/>
          </p:cNvSpPr>
          <p:nvPr/>
        </p:nvSpPr>
        <p:spPr>
          <a:xfrm>
            <a:off x="9017487" y="6326335"/>
            <a:ext cx="2832391" cy="17305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dirty="0"/>
              <a:t>SOURCE:KAGGLE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8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y cars lined up in a row on floor">
            <a:extLst>
              <a:ext uri="{FF2B5EF4-FFF2-40B4-BE49-F238E27FC236}">
                <a16:creationId xmlns:a16="http://schemas.microsoft.com/office/drawing/2014/main" id="{30A6EF83-0C2E-37CA-BEC1-680FFE3F4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0" r="1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3F9EFB-0DAE-5DE5-95FE-7D5A86B3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2600" b="1" i="0" dirty="0">
                <a:solidFill>
                  <a:srgbClr val="FFFFFF"/>
                </a:solidFill>
                <a:effectLst/>
              </a:rPr>
              <a:t>Explorator</a:t>
            </a:r>
            <a:r>
              <a:rPr lang="en-US" sz="2600" i="0" dirty="0">
                <a:solidFill>
                  <a:srgbClr val="FFFFFF"/>
                </a:solidFill>
                <a:effectLst/>
              </a:rPr>
              <a:t>y</a:t>
            </a:r>
            <a:r>
              <a:rPr lang="en-US" sz="2600" b="1" i="0" dirty="0">
                <a:solidFill>
                  <a:srgbClr val="FFFFFF"/>
                </a:solidFill>
                <a:effectLst/>
              </a:rPr>
              <a:t> Data Analysis EDA</a:t>
            </a:r>
            <a:br>
              <a:rPr lang="en-US" sz="2600" b="1" i="0" dirty="0">
                <a:solidFill>
                  <a:srgbClr val="FFFFFF"/>
                </a:solidFill>
                <a:effectLst/>
              </a:rPr>
            </a:br>
            <a:br>
              <a:rPr lang="en-US" sz="2600" b="1" i="0" dirty="0">
                <a:solidFill>
                  <a:srgbClr val="FFFFFF"/>
                </a:solidFill>
                <a:effectLst/>
              </a:rPr>
            </a:br>
            <a:r>
              <a:rPr lang="en-US" sz="2600" b="1" i="0" dirty="0">
                <a:solidFill>
                  <a:srgbClr val="FFFFFF"/>
                </a:solidFill>
                <a:effectLst/>
              </a:rPr>
              <a:t>Model Development</a:t>
            </a:r>
            <a:br>
              <a:rPr lang="en-US" sz="2600" b="1" i="0" dirty="0">
                <a:solidFill>
                  <a:srgbClr val="FFFFFF"/>
                </a:solidFill>
                <a:effectLst/>
              </a:rPr>
            </a:br>
            <a:r>
              <a:rPr lang="en-US" sz="2600" b="1" i="0" dirty="0">
                <a:solidFill>
                  <a:srgbClr val="FFFFFF"/>
                </a:solidFill>
                <a:effectLst/>
              </a:rPr>
              <a:t>	Linear Regression Model</a:t>
            </a:r>
            <a:br>
              <a:rPr lang="en-US" sz="2600" b="1" i="0" dirty="0">
                <a:solidFill>
                  <a:srgbClr val="FFFFFF"/>
                </a:solidFill>
                <a:effectLst/>
              </a:rPr>
            </a:br>
            <a:r>
              <a:rPr lang="en-US" sz="2600" b="1" i="0" dirty="0">
                <a:solidFill>
                  <a:srgbClr val="FFFFFF"/>
                </a:solidFill>
                <a:effectLst/>
              </a:rPr>
              <a:t>	Random Forest Regressor   	Model</a:t>
            </a:r>
            <a:br>
              <a:rPr lang="en-US" sz="2600" b="1" i="0" dirty="0">
                <a:solidFill>
                  <a:srgbClr val="FFFFFF"/>
                </a:solidFill>
                <a:effectLst/>
              </a:rPr>
            </a:br>
            <a:r>
              <a:rPr lang="en-US" sz="2600" b="1" i="0" dirty="0">
                <a:solidFill>
                  <a:srgbClr val="FFFFFF"/>
                </a:solidFill>
                <a:effectLst/>
              </a:rPr>
              <a:t>	GBT Regressor Model</a:t>
            </a:r>
            <a:br>
              <a:rPr lang="en-US" sz="2600" b="1" i="0" dirty="0">
                <a:solidFill>
                  <a:srgbClr val="FFFFFF"/>
                </a:solidFill>
                <a:effectLst/>
              </a:rPr>
            </a:b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7CED36-816D-262E-BF7E-755B99ECD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496" y="380994"/>
            <a:ext cx="5764635" cy="83541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kumimoji="0" lang="en-US" sz="3200" b="1" i="0" u="none" strike="noStrike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How much can </a:t>
            </a:r>
            <a:r>
              <a:rPr lang="en-US" sz="3200" b="1" dirty="0">
                <a:solidFill>
                  <a:srgbClr val="FFFFFF"/>
                </a:solidFill>
              </a:rPr>
              <a:t>your</a:t>
            </a:r>
            <a:r>
              <a:rPr kumimoji="0" lang="en-US" sz="3200" b="1" i="0" u="none" strike="noStrike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used car be worth?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0122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49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Verdana Pro</vt:lpstr>
      <vt:lpstr>Verdana Pro Cond SemiBold</vt:lpstr>
      <vt:lpstr>TornVTI</vt:lpstr>
      <vt:lpstr>Predicting the Price of used cars</vt:lpstr>
      <vt:lpstr>Dataset Used Cars</vt:lpstr>
      <vt:lpstr>Exploratory Data Analysis EDA  Model Development  Linear Regression Model  Random Forest Regressor    Model  GBT Regressor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Price of used cars</dc:title>
  <dc:creator>Nole Orozco Abner David (Student Com22)</dc:creator>
  <cp:lastModifiedBy>Nole Orozco Abner David (Student Com22)</cp:lastModifiedBy>
  <cp:revision>4</cp:revision>
  <dcterms:created xsi:type="dcterms:W3CDTF">2022-11-28T14:02:27Z</dcterms:created>
  <dcterms:modified xsi:type="dcterms:W3CDTF">2022-11-30T14:10:17Z</dcterms:modified>
</cp:coreProperties>
</file>