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y="6858000" cx="12192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5" Type="http://schemas.openxmlformats.org/officeDocument/2006/relationships/slide" Target="slides/slide2.xml"/><Relationship Id="rId12" Type="http://schemas.openxmlformats.org/officeDocument/2006/relationships/slide" Target="slides/slide9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7" Type="http://schemas.openxmlformats.org/officeDocument/2006/relationships/slide" Target="slides/slide4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9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4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0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5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06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1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1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D9A5-42CA-486D-B0A5-984CC227E725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FAF0-9EC8-49F5-AF0E-0F4EB708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UnBook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Lavousier</a:t>
            </a:r>
            <a:r>
              <a:rPr lang="pt-BR" dirty="0" smtClean="0"/>
              <a:t> Ferreira</a:t>
            </a:r>
          </a:p>
          <a:p>
            <a:r>
              <a:rPr lang="pt-BR" dirty="0" smtClean="0"/>
              <a:t>Luiz Felipe</a:t>
            </a:r>
          </a:p>
          <a:p>
            <a:r>
              <a:rPr lang="pt-BR" dirty="0" smtClean="0"/>
              <a:t>Ana Carolina </a:t>
            </a:r>
          </a:p>
          <a:p>
            <a:r>
              <a:rPr lang="pt-BR" dirty="0" smtClean="0"/>
              <a:t>Denys Abner</a:t>
            </a:r>
          </a:p>
          <a:p>
            <a:r>
              <a:rPr lang="pt-BR" dirty="0" err="1" smtClean="0"/>
              <a:t>Klark</a:t>
            </a:r>
            <a:r>
              <a:rPr lang="pt-BR" dirty="0" smtClean="0"/>
              <a:t> </a:t>
            </a:r>
            <a:r>
              <a:rPr lang="pt-BR" dirty="0" err="1" smtClean="0"/>
              <a:t>Gable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26"/>
            <a:ext cx="12192000" cy="60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6" y="309490"/>
            <a:ext cx="11824665" cy="5867474"/>
          </a:xfrm>
        </p:spPr>
      </p:pic>
    </p:spTree>
    <p:extLst>
      <p:ext uri="{BB962C8B-B14F-4D97-AF65-F5344CB8AC3E}">
        <p14:creationId xmlns:p14="http://schemas.microsoft.com/office/powerpoint/2010/main" val="33330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" y="245000"/>
            <a:ext cx="11954627" cy="5931963"/>
          </a:xfrm>
        </p:spPr>
      </p:pic>
    </p:spTree>
    <p:extLst>
      <p:ext uri="{BB962C8B-B14F-4D97-AF65-F5344CB8AC3E}">
        <p14:creationId xmlns:p14="http://schemas.microsoft.com/office/powerpoint/2010/main" val="36578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" y="149602"/>
            <a:ext cx="12146885" cy="6027362"/>
          </a:xfrm>
        </p:spPr>
      </p:pic>
    </p:spTree>
    <p:extLst>
      <p:ext uri="{BB962C8B-B14F-4D97-AF65-F5344CB8AC3E}">
        <p14:creationId xmlns:p14="http://schemas.microsoft.com/office/powerpoint/2010/main" val="23492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" y="205872"/>
            <a:ext cx="12033483" cy="5971091"/>
          </a:xfrm>
        </p:spPr>
      </p:pic>
    </p:spTree>
    <p:extLst>
      <p:ext uri="{BB962C8B-B14F-4D97-AF65-F5344CB8AC3E}">
        <p14:creationId xmlns:p14="http://schemas.microsoft.com/office/powerpoint/2010/main" val="21704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" y="149600"/>
            <a:ext cx="12146885" cy="6027363"/>
          </a:xfrm>
        </p:spPr>
      </p:pic>
    </p:spTree>
    <p:extLst>
      <p:ext uri="{BB962C8B-B14F-4D97-AF65-F5344CB8AC3E}">
        <p14:creationId xmlns:p14="http://schemas.microsoft.com/office/powerpoint/2010/main" val="9697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" y="135534"/>
            <a:ext cx="12175235" cy="6041430"/>
          </a:xfrm>
        </p:spPr>
      </p:pic>
    </p:spTree>
    <p:extLst>
      <p:ext uri="{BB962C8B-B14F-4D97-AF65-F5344CB8AC3E}">
        <p14:creationId xmlns:p14="http://schemas.microsoft.com/office/powerpoint/2010/main" val="10372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88" y="93330"/>
            <a:ext cx="12260287" cy="6083633"/>
          </a:xfrm>
        </p:spPr>
      </p:pic>
    </p:spTree>
    <p:extLst>
      <p:ext uri="{BB962C8B-B14F-4D97-AF65-F5344CB8AC3E}">
        <p14:creationId xmlns:p14="http://schemas.microsoft.com/office/powerpoint/2010/main" val="38694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