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880" y="-144780"/>
            <a:ext cx="12304395" cy="7146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28575" y="-10160"/>
            <a:ext cx="12249150" cy="6904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BZ" altLang="en-US"/>
              <a:t>INTERNET </a:t>
            </a:r>
            <a:endParaRPr lang="en-BZ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a vast network that connect</a:t>
            </a:r>
            <a:r>
              <a:rPr lang="en-BZ" altLang="en-US"/>
              <a:t>s electronic devices</a:t>
            </a:r>
            <a:r>
              <a:rPr lang="en-US"/>
              <a:t> all over the world.</a:t>
            </a:r>
            <a:endParaRPr lang="en-US"/>
          </a:p>
          <a:p>
            <a:r>
              <a:rPr lang="en-BZ" altLang="en-US"/>
              <a:t>share information and communicate</a:t>
            </a:r>
            <a:endParaRPr lang="en-BZ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BZ" altLang="en-US"/>
              <a:t>Internet composition</a:t>
            </a:r>
            <a:endParaRPr lang="en-BZ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185" y="1417955"/>
            <a:ext cx="11950700" cy="5530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BZ" altLang="en-US" sz="9600">
                <a:solidFill>
                  <a:srgbClr val="92D050"/>
                </a:solidFill>
              </a:rPr>
              <a:t>Internet 2</a:t>
            </a:r>
            <a:endParaRPr lang="en-BZ" altLang="en-US" sz="960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>
                <a:solidFill>
                  <a:srgbClr val="92D050"/>
                </a:solidFill>
              </a:rPr>
              <a:t>involves numerous universities working in partnership with industry and government</a:t>
            </a:r>
            <a:r>
              <a:rPr lang="en-BZ" altLang="en-US" sz="4000">
                <a:solidFill>
                  <a:srgbClr val="92D050"/>
                </a:solidFill>
              </a:rPr>
              <a:t>.</a:t>
            </a:r>
            <a:endParaRPr lang="en-BZ" altLang="en-US"/>
          </a:p>
          <a:p>
            <a:pPr marL="0" indent="0">
              <a:buNone/>
            </a:pPr>
            <a:endParaRPr lang="en-BZ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3175" y="-314325"/>
            <a:ext cx="12303125" cy="735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9600">
                <a:solidFill>
                  <a:schemeClr val="accent3">
                    <a:lumMod val="10000"/>
                  </a:schemeClr>
                </a:solidFill>
              </a:rPr>
              <a:t>Internet Addressing</a:t>
            </a:r>
            <a:endParaRPr lang="en-US" sz="960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210" y="1634490"/>
            <a:ext cx="5384800" cy="4525963"/>
          </a:xfrm>
        </p:spPr>
        <p:txBody>
          <a:bodyPr/>
          <a:p>
            <a:r>
              <a:rPr lang="en-US" sz="4000" b="1">
                <a:solidFill>
                  <a:schemeClr val="bg1">
                    <a:lumMod val="75000"/>
                  </a:schemeClr>
                </a:solidFill>
              </a:rPr>
              <a:t>IP addresses 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BZ" altLang="en-US" sz="400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BZ" altLang="en-US" sz="4000">
                <a:solidFill>
                  <a:schemeClr val="bg1">
                    <a:lumMod val="75000"/>
                  </a:schemeClr>
                </a:solidFill>
                <a:sym typeface="+mn-ea"/>
              </a:rPr>
              <a:t>domains, </a:t>
            </a:r>
            <a:endParaRPr lang="en-BZ" altLang="en-US" sz="4000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BZ" altLang="en-US" sz="4000">
                <a:solidFill>
                  <a:schemeClr val="bg1">
                    <a:lumMod val="75000"/>
                  </a:schemeClr>
                </a:solidFill>
                <a:sym typeface="+mn-ea"/>
              </a:rPr>
              <a:t>-</a:t>
            </a:r>
            <a:r>
              <a:rPr lang="en-BZ" altLang="en-US" sz="4000">
                <a:solidFill>
                  <a:schemeClr val="bg1">
                    <a:lumMod val="75000"/>
                  </a:schemeClr>
                </a:solidFill>
              </a:rPr>
              <a:t>subdomains</a:t>
            </a:r>
            <a:endParaRPr lang="en-BZ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Presentation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PowerPoint 演示文稿</vt:lpstr>
      <vt:lpstr>INTERNET </vt:lpstr>
      <vt:lpstr>Internet composition</vt:lpstr>
      <vt:lpstr>Internet 2</vt:lpstr>
      <vt:lpstr>Internet Addressing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Abner Martinez</dc:creator>
  <cp:lastModifiedBy>Abner Martinez</cp:lastModifiedBy>
  <cp:revision>3</cp:revision>
  <dcterms:created xsi:type="dcterms:W3CDTF">2020-09-04T14:20:00Z</dcterms:created>
  <dcterms:modified xsi:type="dcterms:W3CDTF">2020-09-07T00:14:04Z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