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DEFBA-61E8-4169-87F2-E794B5EB1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3FD0F-DF66-470C-8A77-7CF84353C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53357D-72B1-4716-AC27-9FF6F2B3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74A1-1BB5-449F-97F2-5011553B4CB6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8E802C-836C-459A-A6E0-C8CDCA3B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721C6E-1D51-4C5F-A005-0EFFD922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5A6-EC0C-45FD-9CEB-8D5BEE5F5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71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E92C3-FCC5-48F8-A0E8-F9A02EBE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D6CDFA-A5B9-4574-BCEB-8D309A359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FC14F-DAC7-4B89-983C-4F496F5F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74A1-1BB5-449F-97F2-5011553B4CB6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5CF07-E8D9-4003-BEBE-C23E1327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8CAFC1-D31D-4669-990A-E6496211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5A6-EC0C-45FD-9CEB-8D5BEE5F5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48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B253F2-C2F7-4CAB-8581-9731B0D14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30886F-FD56-4F9E-A89A-57DFB073A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BBD8DF-B6D4-472E-A60F-646036CD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74A1-1BB5-449F-97F2-5011553B4CB6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EEB87D-ECE9-4981-8536-4C7CAB73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3CB9A1-0F9D-41B2-A72D-C2729285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5A6-EC0C-45FD-9CEB-8D5BEE5F5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81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D3B84-E866-46F7-ABAC-A4CA1D3A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1B7E5C-9B64-4E65-B362-437E5E2DA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B6732-4A39-44E2-94EC-09E6D0DB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74A1-1BB5-449F-97F2-5011553B4CB6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9FC483-B162-4665-8489-F7AC0846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F905B-AF2E-494B-B32E-AD1A93CD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5A6-EC0C-45FD-9CEB-8D5BEE5F5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36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4D9EF-F29B-44AA-B16D-973F54DA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D12EA4-2332-4A03-9A2A-5537A54C9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7EB3E-8B90-4469-9F4B-5D1A99FC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74A1-1BB5-449F-97F2-5011553B4CB6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FBE98-2788-4BE2-A8D5-5CFED267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58273-4E17-4858-9DC3-A774D4ED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5A6-EC0C-45FD-9CEB-8D5BEE5F5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30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EB1F9-BD93-46A4-A305-42D206A9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40D11-631B-4FE9-9C73-9224B93F0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1570EF-F1E7-4CF1-945F-35D63145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BFE368-DBD2-4690-9DA0-927F9E31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74A1-1BB5-449F-97F2-5011553B4CB6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15150E-F2B0-4B84-A544-3B4DC59E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AB0CCE-BFA1-44ED-93D4-FC958F27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5A6-EC0C-45FD-9CEB-8D5BEE5F5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8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BA459-D587-4E55-8159-3DC5B3C4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3D500D-EE25-49B9-B90D-AAF6375E4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9A6CFD-A102-4A88-A922-1D5CF103E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1FC3E7-CEF1-4974-99E3-2F66AE361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009EBC-C3CB-49E5-8B76-7E57DC049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6E36E5-763D-4211-8D1C-57FD3A7C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74A1-1BB5-449F-97F2-5011553B4CB6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C2FED4-8DFB-487B-A155-4AC0281E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0095A2-290E-45F4-ADC0-83B03EC1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5A6-EC0C-45FD-9CEB-8D5BEE5F5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46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A3DC8-F691-4265-98C3-9D9BABD1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7A00F8-B1F6-46B6-A62F-3A909E73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74A1-1BB5-449F-97F2-5011553B4CB6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3404C3-713C-48AD-8900-FF461687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25F9B6-ADB8-485E-9E49-C611AE62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5A6-EC0C-45FD-9CEB-8D5BEE5F5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41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A0DFE7-0CF2-4494-98E3-F4A494F6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74A1-1BB5-449F-97F2-5011553B4CB6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704E70-B870-4588-86C3-54F8D577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3AC6F9-2444-4263-9241-4765BBB3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5A6-EC0C-45FD-9CEB-8D5BEE5F5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51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12808-761A-48AE-9B46-E1083401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79F91-CC5C-4FDC-A40A-96F5F0AB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9611F6-109E-4F1D-8C2F-A52BCF1D1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24E5CB-DECD-44DF-9B1D-CCB0BF6C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74A1-1BB5-449F-97F2-5011553B4CB6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FC2652-443B-4426-98D2-D5817B15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970374-7B4E-4CBC-896C-F0C08334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5A6-EC0C-45FD-9CEB-8D5BEE5F5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03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486F9-DA54-4F83-9D3B-3B9A1D03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3CC126-2AC8-4C37-9497-319A443A5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2254CC-A5EE-465F-A280-03FFCBF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F99BB6-E863-40E3-8C11-C5FBFFD3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74A1-1BB5-449F-97F2-5011553B4CB6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B65564-BCD4-4312-89DE-295A205D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FCE428-FA9A-4099-8D08-7C827DB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35A6-EC0C-45FD-9CEB-8D5BEE5F5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52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64DC2-873E-46D0-A3C0-DD15F174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7FABF7-8079-4FB3-B283-A90C3E6C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37CA6B-57A0-4A21-9145-5379ABC49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74A1-1BB5-449F-97F2-5011553B4CB6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55E0BF-1B27-494B-97CE-AE8BCD7ED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497D5-C70B-48E0-B4D5-F61F2AF5E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035A6-EC0C-45FD-9CEB-8D5BEE5F5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3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C697221-71BC-4409-909C-E754E3B3ED1B}"/>
              </a:ext>
            </a:extLst>
          </p:cNvPr>
          <p:cNvGrpSpPr/>
          <p:nvPr/>
        </p:nvGrpSpPr>
        <p:grpSpPr>
          <a:xfrm>
            <a:off x="1500024" y="1067890"/>
            <a:ext cx="9186660" cy="3029976"/>
            <a:chOff x="1500024" y="1067890"/>
            <a:chExt cx="9186660" cy="302997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E97B43F9-A4EF-44DF-AE91-DDDF2916AC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" t="15298" r="-25" b="13676"/>
            <a:stretch/>
          </p:blipFill>
          <p:spPr>
            <a:xfrm>
              <a:off x="1505315" y="1067890"/>
              <a:ext cx="9179031" cy="3029976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1B3A41D-0B1F-4B67-B243-B222873FEFCE}"/>
                </a:ext>
              </a:extLst>
            </p:cNvPr>
            <p:cNvSpPr/>
            <p:nvPr/>
          </p:nvSpPr>
          <p:spPr>
            <a:xfrm>
              <a:off x="1512943" y="3120130"/>
              <a:ext cx="9173741" cy="944441"/>
            </a:xfrm>
            <a:prstGeom prst="rect">
              <a:avLst/>
            </a:prstGeom>
            <a:solidFill>
              <a:srgbClr val="4472C4">
                <a:alpha val="5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9B3E9AA-765B-48F2-9FAF-9A1EE61FB2CD}"/>
                </a:ext>
              </a:extLst>
            </p:cNvPr>
            <p:cNvSpPr txBox="1"/>
            <p:nvPr/>
          </p:nvSpPr>
          <p:spPr>
            <a:xfrm>
              <a:off x="1500024" y="3338813"/>
              <a:ext cx="9179033" cy="650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Contatos</a:t>
              </a:r>
            </a:p>
          </p:txBody>
        </p: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5221847F-BE22-468E-AA3C-E7F862EEB0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44" b="77309" l="24059" r="772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64" t="24075" r="23333" b="23579"/>
          <a:stretch/>
        </p:blipFill>
        <p:spPr>
          <a:xfrm>
            <a:off x="1580443" y="4458052"/>
            <a:ext cx="1817512" cy="179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06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Abner Lima</dc:creator>
  <cp:lastModifiedBy>Abner Lima</cp:lastModifiedBy>
  <cp:revision>7</cp:revision>
  <dcterms:created xsi:type="dcterms:W3CDTF">2020-05-12T22:24:01Z</dcterms:created>
  <dcterms:modified xsi:type="dcterms:W3CDTF">2020-05-13T00:36:49Z</dcterms:modified>
</cp:coreProperties>
</file>