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7" r:id="rId11"/>
    <p:sldId id="279" r:id="rId12"/>
    <p:sldId id="280" r:id="rId13"/>
    <p:sldId id="281" r:id="rId14"/>
    <p:sldId id="270" r:id="rId15"/>
    <p:sldId id="283" r:id="rId16"/>
    <p:sldId id="284" r:id="rId17"/>
    <p:sldId id="266" r:id="rId18"/>
    <p:sldId id="28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C97FA9-76D9-453B-8B51-13DD6A7C70C0}" v="349" dt="2021-07-27T20:39:03.236"/>
  </p1510:revLst>
</p1510:revInfo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49" autoAdjust="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ner TbMF" userId="ff8d1c3db47da6b1" providerId="LiveId" clId="{6AC97FA9-76D9-453B-8B51-13DD6A7C70C0}"/>
    <pc:docChg chg="undo redo custSel addSld delSld modSld sldOrd">
      <pc:chgData name="Abner TbMF" userId="ff8d1c3db47da6b1" providerId="LiveId" clId="{6AC97FA9-76D9-453B-8B51-13DD6A7C70C0}" dt="2021-07-27T20:40:06.340" v="1908" actId="14100"/>
      <pc:docMkLst>
        <pc:docMk/>
      </pc:docMkLst>
      <pc:sldChg chg="addSp delSp modSp mod modTransition modAnim">
        <pc:chgData name="Abner TbMF" userId="ff8d1c3db47da6b1" providerId="LiveId" clId="{6AC97FA9-76D9-453B-8B51-13DD6A7C70C0}" dt="2021-07-27T18:32:11.194" v="1696"/>
        <pc:sldMkLst>
          <pc:docMk/>
          <pc:sldMk cId="1607574908" sldId="256"/>
        </pc:sldMkLst>
        <pc:spChg chg="mod">
          <ac:chgData name="Abner TbMF" userId="ff8d1c3db47da6b1" providerId="LiveId" clId="{6AC97FA9-76D9-453B-8B51-13DD6A7C70C0}" dt="2021-07-25T10:58:25.271" v="8" actId="20577"/>
          <ac:spMkLst>
            <pc:docMk/>
            <pc:sldMk cId="1607574908" sldId="256"/>
            <ac:spMk id="2" creationId="{344B77ED-C2EE-44A2-85BB-8BCE42DDE4AE}"/>
          </ac:spMkLst>
        </pc:spChg>
        <pc:picChg chg="add del mod">
          <ac:chgData name="Abner TbMF" userId="ff8d1c3db47da6b1" providerId="LiveId" clId="{6AC97FA9-76D9-453B-8B51-13DD6A7C70C0}" dt="2021-07-27T18:04:09.535" v="1676"/>
          <ac:picMkLst>
            <pc:docMk/>
            <pc:sldMk cId="1607574908" sldId="256"/>
            <ac:picMk id="4" creationId="{594B98AD-B8F6-4712-9DE3-F4194EF58427}"/>
          </ac:picMkLst>
        </pc:picChg>
        <pc:picChg chg="add del mod">
          <ac:chgData name="Abner TbMF" userId="ff8d1c3db47da6b1" providerId="LiveId" clId="{6AC97FA9-76D9-453B-8B51-13DD6A7C70C0}" dt="2021-07-27T18:21:15.187" v="1693"/>
          <ac:picMkLst>
            <pc:docMk/>
            <pc:sldMk cId="1607574908" sldId="256"/>
            <ac:picMk id="5" creationId="{9C590E21-4DF1-4AF6-BBC4-EE76FA971BCA}"/>
          </ac:picMkLst>
        </pc:picChg>
        <pc:picChg chg="add del mod">
          <ac:chgData name="Abner TbMF" userId="ff8d1c3db47da6b1" providerId="LiveId" clId="{6AC97FA9-76D9-453B-8B51-13DD6A7C70C0}" dt="2021-07-27T18:32:11.194" v="1696"/>
          <ac:picMkLst>
            <pc:docMk/>
            <pc:sldMk cId="1607574908" sldId="256"/>
            <ac:picMk id="6" creationId="{A9C76CBC-F85C-4ABB-A53D-D3C3342DCA72}"/>
          </ac:picMkLst>
        </pc:picChg>
      </pc:sldChg>
      <pc:sldChg chg="addSp delSp modSp mod modTransition modAnim">
        <pc:chgData name="Abner TbMF" userId="ff8d1c3db47da6b1" providerId="LiveId" clId="{6AC97FA9-76D9-453B-8B51-13DD6A7C70C0}" dt="2021-07-27T20:39:15.979" v="1907" actId="403"/>
        <pc:sldMkLst>
          <pc:docMk/>
          <pc:sldMk cId="1233709531" sldId="257"/>
        </pc:sldMkLst>
        <pc:spChg chg="mod">
          <ac:chgData name="Abner TbMF" userId="ff8d1c3db47da6b1" providerId="LiveId" clId="{6AC97FA9-76D9-453B-8B51-13DD6A7C70C0}" dt="2021-07-27T20:39:15.979" v="1907" actId="403"/>
          <ac:spMkLst>
            <pc:docMk/>
            <pc:sldMk cId="1233709531" sldId="257"/>
            <ac:spMk id="3" creationId="{37AB7CFB-8726-42C4-8406-EB6B6443BC06}"/>
          </ac:spMkLst>
        </pc:spChg>
        <pc:picChg chg="add del mod">
          <ac:chgData name="Abner TbMF" userId="ff8d1c3db47da6b1" providerId="LiveId" clId="{6AC97FA9-76D9-453B-8B51-13DD6A7C70C0}" dt="2021-07-27T18:21:15.187" v="1693"/>
          <ac:picMkLst>
            <pc:docMk/>
            <pc:sldMk cId="1233709531" sldId="257"/>
            <ac:picMk id="4" creationId="{2406400A-872F-49FE-84F4-584DF3AA640D}"/>
          </ac:picMkLst>
        </pc:picChg>
        <pc:picChg chg="add del mod">
          <ac:chgData name="Abner TbMF" userId="ff8d1c3db47da6b1" providerId="LiveId" clId="{6AC97FA9-76D9-453B-8B51-13DD6A7C70C0}" dt="2021-07-27T18:32:11.194" v="1696"/>
          <ac:picMkLst>
            <pc:docMk/>
            <pc:sldMk cId="1233709531" sldId="257"/>
            <ac:picMk id="5" creationId="{BBB373DC-3FD1-42AE-8ED9-C83300FA90CE}"/>
          </ac:picMkLst>
        </pc:picChg>
      </pc:sldChg>
      <pc:sldChg chg="addSp delSp modSp mod modTransition modAnim">
        <pc:chgData name="Abner TbMF" userId="ff8d1c3db47da6b1" providerId="LiveId" clId="{6AC97FA9-76D9-453B-8B51-13DD6A7C70C0}" dt="2021-07-27T18:32:11.194" v="1696"/>
        <pc:sldMkLst>
          <pc:docMk/>
          <pc:sldMk cId="1889068909" sldId="258"/>
        </pc:sldMkLst>
        <pc:spChg chg="mod">
          <ac:chgData name="Abner TbMF" userId="ff8d1c3db47da6b1" providerId="LiveId" clId="{6AC97FA9-76D9-453B-8B51-13DD6A7C70C0}" dt="2021-07-26T13:36:24.757" v="1441" actId="403"/>
          <ac:spMkLst>
            <pc:docMk/>
            <pc:sldMk cId="1889068909" sldId="258"/>
            <ac:spMk id="3" creationId="{7F7338B3-A08B-4915-B899-18BBFD31F480}"/>
          </ac:spMkLst>
        </pc:spChg>
        <pc:picChg chg="add del mod">
          <ac:chgData name="Abner TbMF" userId="ff8d1c3db47da6b1" providerId="LiveId" clId="{6AC97FA9-76D9-453B-8B51-13DD6A7C70C0}" dt="2021-07-27T18:21:15.187" v="1693"/>
          <ac:picMkLst>
            <pc:docMk/>
            <pc:sldMk cId="1889068909" sldId="258"/>
            <ac:picMk id="4" creationId="{D5E2638E-0C54-4973-BEEA-6418DD930793}"/>
          </ac:picMkLst>
        </pc:picChg>
        <pc:picChg chg="add del mod">
          <ac:chgData name="Abner TbMF" userId="ff8d1c3db47da6b1" providerId="LiveId" clId="{6AC97FA9-76D9-453B-8B51-13DD6A7C70C0}" dt="2021-07-27T18:32:11.194" v="1696"/>
          <ac:picMkLst>
            <pc:docMk/>
            <pc:sldMk cId="1889068909" sldId="258"/>
            <ac:picMk id="5" creationId="{B43CDAB8-DC72-45EC-BBBC-C1542350ED05}"/>
          </ac:picMkLst>
        </pc:picChg>
      </pc:sldChg>
      <pc:sldChg chg="addSp delSp modSp mod modTransition modAnim">
        <pc:chgData name="Abner TbMF" userId="ff8d1c3db47da6b1" providerId="LiveId" clId="{6AC97FA9-76D9-453B-8B51-13DD6A7C70C0}" dt="2021-07-27T18:32:11.194" v="1696"/>
        <pc:sldMkLst>
          <pc:docMk/>
          <pc:sldMk cId="1173716694" sldId="259"/>
        </pc:sldMkLst>
        <pc:spChg chg="mod">
          <ac:chgData name="Abner TbMF" userId="ff8d1c3db47da6b1" providerId="LiveId" clId="{6AC97FA9-76D9-453B-8B51-13DD6A7C70C0}" dt="2021-07-26T13:35:42.816" v="1439" actId="115"/>
          <ac:spMkLst>
            <pc:docMk/>
            <pc:sldMk cId="1173716694" sldId="259"/>
            <ac:spMk id="3" creationId="{C21A62D3-70A1-492E-A6F4-D74765149BF5}"/>
          </ac:spMkLst>
        </pc:spChg>
        <pc:picChg chg="add del mod">
          <ac:chgData name="Abner TbMF" userId="ff8d1c3db47da6b1" providerId="LiveId" clId="{6AC97FA9-76D9-453B-8B51-13DD6A7C70C0}" dt="2021-07-27T18:21:15.187" v="1693"/>
          <ac:picMkLst>
            <pc:docMk/>
            <pc:sldMk cId="1173716694" sldId="259"/>
            <ac:picMk id="4" creationId="{22539C96-510B-4246-A5FD-A102B38A2F19}"/>
          </ac:picMkLst>
        </pc:picChg>
        <pc:picChg chg="add del mod">
          <ac:chgData name="Abner TbMF" userId="ff8d1c3db47da6b1" providerId="LiveId" clId="{6AC97FA9-76D9-453B-8B51-13DD6A7C70C0}" dt="2021-07-27T18:32:11.194" v="1696"/>
          <ac:picMkLst>
            <pc:docMk/>
            <pc:sldMk cId="1173716694" sldId="259"/>
            <ac:picMk id="5" creationId="{B52ED4BB-6DC9-4139-B18D-26082DF5C4C0}"/>
          </ac:picMkLst>
        </pc:picChg>
      </pc:sldChg>
      <pc:sldChg chg="addSp delSp modSp new mod modTransition modAnim">
        <pc:chgData name="Abner TbMF" userId="ff8d1c3db47da6b1" providerId="LiveId" clId="{6AC97FA9-76D9-453B-8B51-13DD6A7C70C0}" dt="2021-07-27T18:32:11.194" v="1696"/>
        <pc:sldMkLst>
          <pc:docMk/>
          <pc:sldMk cId="278619675" sldId="260"/>
        </pc:sldMkLst>
        <pc:spChg chg="mod">
          <ac:chgData name="Abner TbMF" userId="ff8d1c3db47da6b1" providerId="LiveId" clId="{6AC97FA9-76D9-453B-8B51-13DD6A7C70C0}" dt="2021-07-25T11:09:05.172" v="48" actId="20577"/>
          <ac:spMkLst>
            <pc:docMk/>
            <pc:sldMk cId="278619675" sldId="260"/>
            <ac:spMk id="2" creationId="{C030EC80-AC01-4F51-976F-983B9B1ADD56}"/>
          </ac:spMkLst>
        </pc:spChg>
        <pc:spChg chg="mod">
          <ac:chgData name="Abner TbMF" userId="ff8d1c3db47da6b1" providerId="LiveId" clId="{6AC97FA9-76D9-453B-8B51-13DD6A7C70C0}" dt="2021-07-26T13:36:13.002" v="1440" actId="403"/>
          <ac:spMkLst>
            <pc:docMk/>
            <pc:sldMk cId="278619675" sldId="260"/>
            <ac:spMk id="3" creationId="{BA87807E-A646-48B9-B91F-C46161D5C627}"/>
          </ac:spMkLst>
        </pc:spChg>
        <pc:picChg chg="add del mod">
          <ac:chgData name="Abner TbMF" userId="ff8d1c3db47da6b1" providerId="LiveId" clId="{6AC97FA9-76D9-453B-8B51-13DD6A7C70C0}" dt="2021-07-27T18:21:15.187" v="1693"/>
          <ac:picMkLst>
            <pc:docMk/>
            <pc:sldMk cId="278619675" sldId="260"/>
            <ac:picMk id="4" creationId="{B9E412D0-7C11-44FE-9660-C208A3B0A0D4}"/>
          </ac:picMkLst>
        </pc:picChg>
        <pc:picChg chg="add del mod">
          <ac:chgData name="Abner TbMF" userId="ff8d1c3db47da6b1" providerId="LiveId" clId="{6AC97FA9-76D9-453B-8B51-13DD6A7C70C0}" dt="2021-07-27T18:32:11.194" v="1696"/>
          <ac:picMkLst>
            <pc:docMk/>
            <pc:sldMk cId="278619675" sldId="260"/>
            <ac:picMk id="5" creationId="{C5CFB24F-FDB7-47C4-8722-377CBB8365AD}"/>
          </ac:picMkLst>
        </pc:picChg>
      </pc:sldChg>
      <pc:sldChg chg="addSp delSp modSp new mod modTransition modAnim chgLayout">
        <pc:chgData name="Abner TbMF" userId="ff8d1c3db47da6b1" providerId="LiveId" clId="{6AC97FA9-76D9-453B-8B51-13DD6A7C70C0}" dt="2021-07-27T18:32:11.194" v="1696"/>
        <pc:sldMkLst>
          <pc:docMk/>
          <pc:sldMk cId="2369729893" sldId="261"/>
        </pc:sldMkLst>
        <pc:spChg chg="mod ord">
          <ac:chgData name="Abner TbMF" userId="ff8d1c3db47da6b1" providerId="LiveId" clId="{6AC97FA9-76D9-453B-8B51-13DD6A7C70C0}" dt="2021-07-25T11:25:24.968" v="302" actId="6264"/>
          <ac:spMkLst>
            <pc:docMk/>
            <pc:sldMk cId="2369729893" sldId="261"/>
            <ac:spMk id="2" creationId="{8EE991EA-BB8B-4759-BEF0-6125C9305DDA}"/>
          </ac:spMkLst>
        </pc:spChg>
        <pc:spChg chg="del">
          <ac:chgData name="Abner TbMF" userId="ff8d1c3db47da6b1" providerId="LiveId" clId="{6AC97FA9-76D9-453B-8B51-13DD6A7C70C0}" dt="2021-07-25T11:14:06.235" v="204" actId="478"/>
          <ac:spMkLst>
            <pc:docMk/>
            <pc:sldMk cId="2369729893" sldId="261"/>
            <ac:spMk id="3" creationId="{8DE1715F-1802-4C39-9FC5-2F99A0965CA1}"/>
          </ac:spMkLst>
        </pc:spChg>
        <pc:spChg chg="add del mod">
          <ac:chgData name="Abner TbMF" userId="ff8d1c3db47da6b1" providerId="LiveId" clId="{6AC97FA9-76D9-453B-8B51-13DD6A7C70C0}" dt="2021-07-25T11:25:24.968" v="302" actId="6264"/>
          <ac:spMkLst>
            <pc:docMk/>
            <pc:sldMk cId="2369729893" sldId="261"/>
            <ac:spMk id="7" creationId="{DF8ED0A6-A9F3-40EB-8BA9-7F5A721EE015}"/>
          </ac:spMkLst>
        </pc:spChg>
        <pc:spChg chg="add del mod ord">
          <ac:chgData name="Abner TbMF" userId="ff8d1c3db47da6b1" providerId="LiveId" clId="{6AC97FA9-76D9-453B-8B51-13DD6A7C70C0}" dt="2021-07-25T11:25:29.857" v="303" actId="478"/>
          <ac:spMkLst>
            <pc:docMk/>
            <pc:sldMk cId="2369729893" sldId="261"/>
            <ac:spMk id="8" creationId="{EC782A22-8A70-4A54-8A2D-74B82D57DEEA}"/>
          </ac:spMkLst>
        </pc:spChg>
        <pc:graphicFrameChg chg="add del mod">
          <ac:chgData name="Abner TbMF" userId="ff8d1c3db47da6b1" providerId="LiveId" clId="{6AC97FA9-76D9-453B-8B51-13DD6A7C70C0}" dt="2021-07-25T11:14:31.659" v="208"/>
          <ac:graphicFrameMkLst>
            <pc:docMk/>
            <pc:sldMk cId="2369729893" sldId="261"/>
            <ac:graphicFrameMk id="4" creationId="{D38FC169-2EC5-48B9-A312-31AF309D85A2}"/>
          </ac:graphicFrameMkLst>
        </pc:graphicFrameChg>
        <pc:graphicFrameChg chg="add del mod">
          <ac:chgData name="Abner TbMF" userId="ff8d1c3db47da6b1" providerId="LiveId" clId="{6AC97FA9-76D9-453B-8B51-13DD6A7C70C0}" dt="2021-07-25T11:14:40.496" v="214"/>
          <ac:graphicFrameMkLst>
            <pc:docMk/>
            <pc:sldMk cId="2369729893" sldId="261"/>
            <ac:graphicFrameMk id="5" creationId="{1935DEE2-11C0-4DFA-A201-1B31C95C7297}"/>
          </ac:graphicFrameMkLst>
        </pc:graphicFrameChg>
        <pc:graphicFrameChg chg="add mod modGraphic">
          <ac:chgData name="Abner TbMF" userId="ff8d1c3db47da6b1" providerId="LiveId" clId="{6AC97FA9-76D9-453B-8B51-13DD6A7C70C0}" dt="2021-07-26T13:30:44.169" v="1212" actId="14734"/>
          <ac:graphicFrameMkLst>
            <pc:docMk/>
            <pc:sldMk cId="2369729893" sldId="261"/>
            <ac:graphicFrameMk id="6" creationId="{07532013-E0DD-45FE-89FA-8E80EBD49C83}"/>
          </ac:graphicFrameMkLst>
        </pc:graphicFrameChg>
        <pc:picChg chg="add del mod">
          <ac:chgData name="Abner TbMF" userId="ff8d1c3db47da6b1" providerId="LiveId" clId="{6AC97FA9-76D9-453B-8B51-13DD6A7C70C0}" dt="2021-07-27T18:21:15.187" v="1693"/>
          <ac:picMkLst>
            <pc:docMk/>
            <pc:sldMk cId="2369729893" sldId="261"/>
            <ac:picMk id="3" creationId="{B19BB29F-3839-4EC7-8EC0-D29D71183EEC}"/>
          </ac:picMkLst>
        </pc:picChg>
        <pc:picChg chg="add del mod">
          <ac:chgData name="Abner TbMF" userId="ff8d1c3db47da6b1" providerId="LiveId" clId="{6AC97FA9-76D9-453B-8B51-13DD6A7C70C0}" dt="2021-07-27T18:32:11.194" v="1696"/>
          <ac:picMkLst>
            <pc:docMk/>
            <pc:sldMk cId="2369729893" sldId="261"/>
            <ac:picMk id="4" creationId="{CAD8A316-7EE0-4AF4-9883-C8D9C9D45C90}"/>
          </ac:picMkLst>
        </pc:picChg>
      </pc:sldChg>
      <pc:sldChg chg="addSp delSp modSp new mod modTransition modClrScheme modAnim chgLayout">
        <pc:chgData name="Abner TbMF" userId="ff8d1c3db47da6b1" providerId="LiveId" clId="{6AC97FA9-76D9-453B-8B51-13DD6A7C70C0}" dt="2021-07-27T18:32:11.194" v="1696"/>
        <pc:sldMkLst>
          <pc:docMk/>
          <pc:sldMk cId="3445664299" sldId="262"/>
        </pc:sldMkLst>
        <pc:spChg chg="del">
          <ac:chgData name="Abner TbMF" userId="ff8d1c3db47da6b1" providerId="LiveId" clId="{6AC97FA9-76D9-453B-8B51-13DD6A7C70C0}" dt="2021-07-25T11:32:04.985" v="313" actId="700"/>
          <ac:spMkLst>
            <pc:docMk/>
            <pc:sldMk cId="3445664299" sldId="262"/>
            <ac:spMk id="2" creationId="{5E8C21E1-39DF-47A7-986B-EDF7DFEBDF54}"/>
          </ac:spMkLst>
        </pc:spChg>
        <pc:spChg chg="del">
          <ac:chgData name="Abner TbMF" userId="ff8d1c3db47da6b1" providerId="LiveId" clId="{6AC97FA9-76D9-453B-8B51-13DD6A7C70C0}" dt="2021-07-25T11:31:29.360" v="309" actId="478"/>
          <ac:spMkLst>
            <pc:docMk/>
            <pc:sldMk cId="3445664299" sldId="262"/>
            <ac:spMk id="3" creationId="{2E2AC78F-8A1C-4802-888A-2C83EB32DF3D}"/>
          </ac:spMkLst>
        </pc:spChg>
        <pc:picChg chg="add del mod">
          <ac:chgData name="Abner TbMF" userId="ff8d1c3db47da6b1" providerId="LiveId" clId="{6AC97FA9-76D9-453B-8B51-13DD6A7C70C0}" dt="2021-07-27T18:21:15.187" v="1693"/>
          <ac:picMkLst>
            <pc:docMk/>
            <pc:sldMk cId="3445664299" sldId="262"/>
            <ac:picMk id="2" creationId="{C0903928-840C-465F-AAA4-8795F73D0AE7}"/>
          </ac:picMkLst>
        </pc:picChg>
        <pc:picChg chg="add del mod">
          <ac:chgData name="Abner TbMF" userId="ff8d1c3db47da6b1" providerId="LiveId" clId="{6AC97FA9-76D9-453B-8B51-13DD6A7C70C0}" dt="2021-07-27T18:32:11.194" v="1696"/>
          <ac:picMkLst>
            <pc:docMk/>
            <pc:sldMk cId="3445664299" sldId="262"/>
            <ac:picMk id="3" creationId="{56903E07-F95A-451D-B156-320041F1F1DD}"/>
          </ac:picMkLst>
        </pc:picChg>
        <pc:picChg chg="add mod">
          <ac:chgData name="Abner TbMF" userId="ff8d1c3db47da6b1" providerId="LiveId" clId="{6AC97FA9-76D9-453B-8B51-13DD6A7C70C0}" dt="2021-07-25T11:32:27.318" v="316" actId="1076"/>
          <ac:picMkLst>
            <pc:docMk/>
            <pc:sldMk cId="3445664299" sldId="262"/>
            <ac:picMk id="2050" creationId="{32E149AA-747A-4E80-A89C-C378AD5B0F2A}"/>
          </ac:picMkLst>
        </pc:picChg>
      </pc:sldChg>
      <pc:sldChg chg="addSp delSp modSp new del">
        <pc:chgData name="Abner TbMF" userId="ff8d1c3db47da6b1" providerId="LiveId" clId="{6AC97FA9-76D9-453B-8B51-13DD6A7C70C0}" dt="2021-07-25T11:58:08.671" v="374" actId="47"/>
        <pc:sldMkLst>
          <pc:docMk/>
          <pc:sldMk cId="3467360435" sldId="263"/>
        </pc:sldMkLst>
        <pc:picChg chg="add del mod">
          <ac:chgData name="Abner TbMF" userId="ff8d1c3db47da6b1" providerId="LiveId" clId="{6AC97FA9-76D9-453B-8B51-13DD6A7C70C0}" dt="2021-07-25T11:57:42.606" v="370" actId="21"/>
          <ac:picMkLst>
            <pc:docMk/>
            <pc:sldMk cId="3467360435" sldId="263"/>
            <ac:picMk id="3074" creationId="{70554C46-B5AF-40F5-8E4F-6746B4CF71FE}"/>
          </ac:picMkLst>
        </pc:picChg>
      </pc:sldChg>
      <pc:sldChg chg="addSp delSp modSp new mod modTransition modClrScheme modAnim chgLayout">
        <pc:chgData name="Abner TbMF" userId="ff8d1c3db47da6b1" providerId="LiveId" clId="{6AC97FA9-76D9-453B-8B51-13DD6A7C70C0}" dt="2021-07-27T18:32:11.194" v="1696"/>
        <pc:sldMkLst>
          <pc:docMk/>
          <pc:sldMk cId="509208332" sldId="264"/>
        </pc:sldMkLst>
        <pc:spChg chg="add mod ord">
          <ac:chgData name="Abner TbMF" userId="ff8d1c3db47da6b1" providerId="LiveId" clId="{6AC97FA9-76D9-453B-8B51-13DD6A7C70C0}" dt="2021-07-26T13:28:12.975" v="1156" actId="20577"/>
          <ac:spMkLst>
            <pc:docMk/>
            <pc:sldMk cId="509208332" sldId="264"/>
            <ac:spMk id="5" creationId="{37203439-8274-49B1-99C7-B44AA708283C}"/>
          </ac:spMkLst>
        </pc:spChg>
        <pc:graphicFrameChg chg="add mod modGraphic">
          <ac:chgData name="Abner TbMF" userId="ff8d1c3db47da6b1" providerId="LiveId" clId="{6AC97FA9-76D9-453B-8B51-13DD6A7C70C0}" dt="2021-07-26T13:27:56.251" v="1127" actId="1076"/>
          <ac:graphicFrameMkLst>
            <pc:docMk/>
            <pc:sldMk cId="509208332" sldId="264"/>
            <ac:graphicFrameMk id="2" creationId="{A0FE0F6F-95F7-4758-9F56-D1EC34A69127}"/>
          </ac:graphicFrameMkLst>
        </pc:graphicFrameChg>
        <pc:picChg chg="add mod">
          <ac:chgData name="Abner TbMF" userId="ff8d1c3db47da6b1" providerId="LiveId" clId="{6AC97FA9-76D9-453B-8B51-13DD6A7C70C0}" dt="2021-07-26T13:27:49.590" v="1126" actId="1076"/>
          <ac:picMkLst>
            <pc:docMk/>
            <pc:sldMk cId="509208332" sldId="264"/>
            <ac:picMk id="3" creationId="{90C4450D-F55C-4E23-A353-86CD16D3D037}"/>
          </ac:picMkLst>
        </pc:picChg>
        <pc:picChg chg="add del mod">
          <ac:chgData name="Abner TbMF" userId="ff8d1c3db47da6b1" providerId="LiveId" clId="{6AC97FA9-76D9-453B-8B51-13DD6A7C70C0}" dt="2021-07-26T13:27:42.947" v="1125" actId="478"/>
          <ac:picMkLst>
            <pc:docMk/>
            <pc:sldMk cId="509208332" sldId="264"/>
            <ac:picMk id="4" creationId="{9947BEB3-9C44-4854-9418-6D093FE6CB6D}"/>
          </ac:picMkLst>
        </pc:picChg>
        <pc:picChg chg="add del mod">
          <ac:chgData name="Abner TbMF" userId="ff8d1c3db47da6b1" providerId="LiveId" clId="{6AC97FA9-76D9-453B-8B51-13DD6A7C70C0}" dt="2021-07-27T18:21:15.187" v="1693"/>
          <ac:picMkLst>
            <pc:docMk/>
            <pc:sldMk cId="509208332" sldId="264"/>
            <ac:picMk id="4" creationId="{F76BD9BD-5401-482A-BA70-D4BC38816CE0}"/>
          </ac:picMkLst>
        </pc:picChg>
        <pc:picChg chg="add del mod">
          <ac:chgData name="Abner TbMF" userId="ff8d1c3db47da6b1" providerId="LiveId" clId="{6AC97FA9-76D9-453B-8B51-13DD6A7C70C0}" dt="2021-07-27T18:32:11.194" v="1696"/>
          <ac:picMkLst>
            <pc:docMk/>
            <pc:sldMk cId="509208332" sldId="264"/>
            <ac:picMk id="6" creationId="{C6E6E69A-3F81-46AB-8EA8-531086A82DD3}"/>
          </ac:picMkLst>
        </pc:picChg>
      </pc:sldChg>
      <pc:sldChg chg="addSp delSp modSp new mod modTransition modClrScheme modAnim chgLayout">
        <pc:chgData name="Abner TbMF" userId="ff8d1c3db47da6b1" providerId="LiveId" clId="{6AC97FA9-76D9-453B-8B51-13DD6A7C70C0}" dt="2021-07-27T18:32:11.194" v="1696"/>
        <pc:sldMkLst>
          <pc:docMk/>
          <pc:sldMk cId="993334684" sldId="265"/>
        </pc:sldMkLst>
        <pc:spChg chg="add mod ord">
          <ac:chgData name="Abner TbMF" userId="ff8d1c3db47da6b1" providerId="LiveId" clId="{6AC97FA9-76D9-453B-8B51-13DD6A7C70C0}" dt="2021-07-26T13:26:57.812" v="1122" actId="20577"/>
          <ac:spMkLst>
            <pc:docMk/>
            <pc:sldMk cId="993334684" sldId="265"/>
            <ac:spMk id="2" creationId="{0D5C7EC0-4580-4FDA-B5D1-287963518F23}"/>
          </ac:spMkLst>
        </pc:spChg>
        <pc:graphicFrameChg chg="add mod ord">
          <ac:chgData name="Abner TbMF" userId="ff8d1c3db47da6b1" providerId="LiveId" clId="{6AC97FA9-76D9-453B-8B51-13DD6A7C70C0}" dt="2021-07-27T18:19:39.363" v="1689" actId="403"/>
          <ac:graphicFrameMkLst>
            <pc:docMk/>
            <pc:sldMk cId="993334684" sldId="265"/>
            <ac:graphicFrameMk id="5" creationId="{728C757D-0499-4770-91AB-D29EC0C122CA}"/>
          </ac:graphicFrameMkLst>
        </pc:graphicFrameChg>
        <pc:picChg chg="add del mod">
          <ac:chgData name="Abner TbMF" userId="ff8d1c3db47da6b1" providerId="LiveId" clId="{6AC97FA9-76D9-453B-8B51-13DD6A7C70C0}" dt="2021-07-27T18:21:15.187" v="1693"/>
          <ac:picMkLst>
            <pc:docMk/>
            <pc:sldMk cId="993334684" sldId="265"/>
            <ac:picMk id="3" creationId="{FDE4FDD0-4998-4BBE-A83F-952FDD5D79DB}"/>
          </ac:picMkLst>
        </pc:picChg>
        <pc:picChg chg="add del mod">
          <ac:chgData name="Abner TbMF" userId="ff8d1c3db47da6b1" providerId="LiveId" clId="{6AC97FA9-76D9-453B-8B51-13DD6A7C70C0}" dt="2021-07-27T18:32:11.194" v="1696"/>
          <ac:picMkLst>
            <pc:docMk/>
            <pc:sldMk cId="993334684" sldId="265"/>
            <ac:picMk id="4" creationId="{154E8C8E-A9D4-466A-BBE9-F492C02D0B11}"/>
          </ac:picMkLst>
        </pc:picChg>
        <pc:picChg chg="add del mod">
          <ac:chgData name="Abner TbMF" userId="ff8d1c3db47da6b1" providerId="LiveId" clId="{6AC97FA9-76D9-453B-8B51-13DD6A7C70C0}" dt="2021-07-27T07:59:52.862" v="1578" actId="21"/>
          <ac:picMkLst>
            <pc:docMk/>
            <pc:sldMk cId="993334684" sldId="265"/>
            <ac:picMk id="5122" creationId="{70993210-9A2D-421A-8819-01EC41C7604B}"/>
          </ac:picMkLst>
        </pc:picChg>
        <pc:picChg chg="add mod">
          <ac:chgData name="Abner TbMF" userId="ff8d1c3db47da6b1" providerId="LiveId" clId="{6AC97FA9-76D9-453B-8B51-13DD6A7C70C0}" dt="2021-07-26T13:26:33.292" v="1076" actId="14100"/>
          <ac:picMkLst>
            <pc:docMk/>
            <pc:sldMk cId="993334684" sldId="265"/>
            <ac:picMk id="5124" creationId="{A13A186D-F087-4D04-A7E2-CB18141F7A44}"/>
          </ac:picMkLst>
        </pc:picChg>
      </pc:sldChg>
      <pc:sldChg chg="addSp delSp modSp new mod ord modTransition modClrScheme modAnim modShow chgLayout">
        <pc:chgData name="Abner TbMF" userId="ff8d1c3db47da6b1" providerId="LiveId" clId="{6AC97FA9-76D9-453B-8B51-13DD6A7C70C0}" dt="2021-07-27T18:32:11.194" v="1696"/>
        <pc:sldMkLst>
          <pc:docMk/>
          <pc:sldMk cId="1756944235" sldId="266"/>
        </pc:sldMkLst>
        <pc:spChg chg="add mod ord">
          <ac:chgData name="Abner TbMF" userId="ff8d1c3db47da6b1" providerId="LiveId" clId="{6AC97FA9-76D9-453B-8B51-13DD6A7C70C0}" dt="2021-07-26T13:25:59.209" v="1073" actId="20577"/>
          <ac:spMkLst>
            <pc:docMk/>
            <pc:sldMk cId="1756944235" sldId="266"/>
            <ac:spMk id="2" creationId="{364B713E-EAE6-477A-BFF6-949A515B8C9D}"/>
          </ac:spMkLst>
        </pc:spChg>
        <pc:picChg chg="add del mod">
          <ac:chgData name="Abner TbMF" userId="ff8d1c3db47da6b1" providerId="LiveId" clId="{6AC97FA9-76D9-453B-8B51-13DD6A7C70C0}" dt="2021-07-27T18:21:15.187" v="1693"/>
          <ac:picMkLst>
            <pc:docMk/>
            <pc:sldMk cId="1756944235" sldId="266"/>
            <ac:picMk id="3" creationId="{D014610D-64FA-49B8-9CDB-35DE8001BD0D}"/>
          </ac:picMkLst>
        </pc:picChg>
        <pc:picChg chg="add mod">
          <ac:chgData name="Abner TbMF" userId="ff8d1c3db47da6b1" providerId="LiveId" clId="{6AC97FA9-76D9-453B-8B51-13DD6A7C70C0}" dt="2021-07-26T13:25:05.600" v="1046" actId="1076"/>
          <ac:picMkLst>
            <pc:docMk/>
            <pc:sldMk cId="1756944235" sldId="266"/>
            <ac:picMk id="6146" creationId="{0E4C435E-9F5C-4ED9-8E4A-AEDBEEEE78E8}"/>
          </ac:picMkLst>
        </pc:picChg>
        <pc:picChg chg="add mod">
          <ac:chgData name="Abner TbMF" userId="ff8d1c3db47da6b1" providerId="LiveId" clId="{6AC97FA9-76D9-453B-8B51-13DD6A7C70C0}" dt="2021-07-26T13:25:05.600" v="1046" actId="1076"/>
          <ac:picMkLst>
            <pc:docMk/>
            <pc:sldMk cId="1756944235" sldId="266"/>
            <ac:picMk id="6148" creationId="{ACD67A5A-26E9-40E0-A529-DADF72B78E98}"/>
          </ac:picMkLst>
        </pc:picChg>
      </pc:sldChg>
      <pc:sldChg chg="addSp delSp modSp new mod modTransition modClrScheme modAnim chgLayout">
        <pc:chgData name="Abner TbMF" userId="ff8d1c3db47da6b1" providerId="LiveId" clId="{6AC97FA9-76D9-453B-8B51-13DD6A7C70C0}" dt="2021-07-27T18:32:11.194" v="1696"/>
        <pc:sldMkLst>
          <pc:docMk/>
          <pc:sldMk cId="1723856443" sldId="267"/>
        </pc:sldMkLst>
        <pc:spChg chg="add mod ord">
          <ac:chgData name="Abner TbMF" userId="ff8d1c3db47da6b1" providerId="LiveId" clId="{6AC97FA9-76D9-453B-8B51-13DD6A7C70C0}" dt="2021-07-25T13:33:31.132" v="462" actId="20577"/>
          <ac:spMkLst>
            <pc:docMk/>
            <pc:sldMk cId="1723856443" sldId="267"/>
            <ac:spMk id="3" creationId="{0CDE0854-90C2-4869-AC7B-D34E63BD7AEC}"/>
          </ac:spMkLst>
        </pc:spChg>
        <pc:graphicFrameChg chg="add mod modGraphic">
          <ac:chgData name="Abner TbMF" userId="ff8d1c3db47da6b1" providerId="LiveId" clId="{6AC97FA9-76D9-453B-8B51-13DD6A7C70C0}" dt="2021-07-26T13:15:19.978" v="786" actId="108"/>
          <ac:graphicFrameMkLst>
            <pc:docMk/>
            <pc:sldMk cId="1723856443" sldId="267"/>
            <ac:graphicFrameMk id="2" creationId="{ACA73937-971B-4691-81BB-5236C33FE79E}"/>
          </ac:graphicFrameMkLst>
        </pc:graphicFrameChg>
        <pc:picChg chg="add del mod">
          <ac:chgData name="Abner TbMF" userId="ff8d1c3db47da6b1" providerId="LiveId" clId="{6AC97FA9-76D9-453B-8B51-13DD6A7C70C0}" dt="2021-07-27T18:21:15.187" v="1693"/>
          <ac:picMkLst>
            <pc:docMk/>
            <pc:sldMk cId="1723856443" sldId="267"/>
            <ac:picMk id="4" creationId="{0756EBC3-1950-4143-AA87-D7CD5F2DBC97}"/>
          </ac:picMkLst>
        </pc:picChg>
        <pc:picChg chg="add del mod">
          <ac:chgData name="Abner TbMF" userId="ff8d1c3db47da6b1" providerId="LiveId" clId="{6AC97FA9-76D9-453B-8B51-13DD6A7C70C0}" dt="2021-07-27T18:32:11.194" v="1696"/>
          <ac:picMkLst>
            <pc:docMk/>
            <pc:sldMk cId="1723856443" sldId="267"/>
            <ac:picMk id="5" creationId="{A28ECE12-2263-4ACD-A6C0-4A2A280B39A8}"/>
          </ac:picMkLst>
        </pc:picChg>
        <pc:picChg chg="add mod">
          <ac:chgData name="Abner TbMF" userId="ff8d1c3db47da6b1" providerId="LiveId" clId="{6AC97FA9-76D9-453B-8B51-13DD6A7C70C0}" dt="2021-07-25T13:33:18.443" v="434" actId="1076"/>
          <ac:picMkLst>
            <pc:docMk/>
            <pc:sldMk cId="1723856443" sldId="267"/>
            <ac:picMk id="7170" creationId="{5E08D15D-DD36-4F8B-9BEB-9E6C63CE4FDC}"/>
          </ac:picMkLst>
        </pc:picChg>
      </pc:sldChg>
      <pc:sldChg chg="modSp new del mod">
        <pc:chgData name="Abner TbMF" userId="ff8d1c3db47da6b1" providerId="LiveId" clId="{6AC97FA9-76D9-453B-8B51-13DD6A7C70C0}" dt="2021-07-26T13:06:05.349" v="648" actId="2696"/>
        <pc:sldMkLst>
          <pc:docMk/>
          <pc:sldMk cId="2212643657" sldId="268"/>
        </pc:sldMkLst>
        <pc:spChg chg="mod">
          <ac:chgData name="Abner TbMF" userId="ff8d1c3db47da6b1" providerId="LiveId" clId="{6AC97FA9-76D9-453B-8B51-13DD6A7C70C0}" dt="2021-07-25T13:35:31.662" v="496" actId="20577"/>
          <ac:spMkLst>
            <pc:docMk/>
            <pc:sldMk cId="2212643657" sldId="268"/>
            <ac:spMk id="2" creationId="{471B937F-129B-452C-B9C7-FCEF1598808B}"/>
          </ac:spMkLst>
        </pc:spChg>
      </pc:sldChg>
      <pc:sldChg chg="new del">
        <pc:chgData name="Abner TbMF" userId="ff8d1c3db47da6b1" providerId="LiveId" clId="{6AC97FA9-76D9-453B-8B51-13DD6A7C70C0}" dt="2021-07-26T13:06:05.349" v="648" actId="2696"/>
        <pc:sldMkLst>
          <pc:docMk/>
          <pc:sldMk cId="2963689597" sldId="269"/>
        </pc:sldMkLst>
      </pc:sldChg>
      <pc:sldChg chg="addSp delSp modSp new mod modTransition modClrScheme modAnim chgLayout">
        <pc:chgData name="Abner TbMF" userId="ff8d1c3db47da6b1" providerId="LiveId" clId="{6AC97FA9-76D9-453B-8B51-13DD6A7C70C0}" dt="2021-07-27T18:32:40.348" v="1702" actId="5793"/>
        <pc:sldMkLst>
          <pc:docMk/>
          <pc:sldMk cId="3413738656" sldId="270"/>
        </pc:sldMkLst>
        <pc:spChg chg="mod ord">
          <ac:chgData name="Abner TbMF" userId="ff8d1c3db47da6b1" providerId="LiveId" clId="{6AC97FA9-76D9-453B-8B51-13DD6A7C70C0}" dt="2021-07-26T13:16:09.878" v="820" actId="700"/>
          <ac:spMkLst>
            <pc:docMk/>
            <pc:sldMk cId="3413738656" sldId="270"/>
            <ac:spMk id="2" creationId="{2C34AAF0-F883-4A65-935C-3F053F15FD04}"/>
          </ac:spMkLst>
        </pc:spChg>
        <pc:spChg chg="add mod ord">
          <ac:chgData name="Abner TbMF" userId="ff8d1c3db47da6b1" providerId="LiveId" clId="{6AC97FA9-76D9-453B-8B51-13DD6A7C70C0}" dt="2021-07-27T18:32:40.348" v="1702" actId="5793"/>
          <ac:spMkLst>
            <pc:docMk/>
            <pc:sldMk cId="3413738656" sldId="270"/>
            <ac:spMk id="3" creationId="{737EC9C5-58E9-4977-9B34-CB33B40C53C7}"/>
          </ac:spMkLst>
        </pc:spChg>
        <pc:picChg chg="add del mod">
          <ac:chgData name="Abner TbMF" userId="ff8d1c3db47da6b1" providerId="LiveId" clId="{6AC97FA9-76D9-453B-8B51-13DD6A7C70C0}" dt="2021-07-27T18:21:15.187" v="1693"/>
          <ac:picMkLst>
            <pc:docMk/>
            <pc:sldMk cId="3413738656" sldId="270"/>
            <ac:picMk id="4" creationId="{DEBE438D-B1FE-457D-AB37-05BD352EDB3D}"/>
          </ac:picMkLst>
        </pc:picChg>
        <pc:picChg chg="add del mod">
          <ac:chgData name="Abner TbMF" userId="ff8d1c3db47da6b1" providerId="LiveId" clId="{6AC97FA9-76D9-453B-8B51-13DD6A7C70C0}" dt="2021-07-27T18:32:11.194" v="1696"/>
          <ac:picMkLst>
            <pc:docMk/>
            <pc:sldMk cId="3413738656" sldId="270"/>
            <ac:picMk id="5" creationId="{B08F86D7-3F12-4006-9B4C-313BEBF22E8E}"/>
          </ac:picMkLst>
        </pc:picChg>
      </pc:sldChg>
      <pc:sldChg chg="new del">
        <pc:chgData name="Abner TbMF" userId="ff8d1c3db47da6b1" providerId="LiveId" clId="{6AC97FA9-76D9-453B-8B51-13DD6A7C70C0}" dt="2021-07-26T13:06:22.137" v="653" actId="47"/>
        <pc:sldMkLst>
          <pc:docMk/>
          <pc:sldMk cId="2555065195" sldId="271"/>
        </pc:sldMkLst>
      </pc:sldChg>
      <pc:sldChg chg="new del">
        <pc:chgData name="Abner TbMF" userId="ff8d1c3db47da6b1" providerId="LiveId" clId="{6AC97FA9-76D9-453B-8B51-13DD6A7C70C0}" dt="2021-07-26T13:06:22.137" v="653" actId="47"/>
        <pc:sldMkLst>
          <pc:docMk/>
          <pc:sldMk cId="350266039" sldId="272"/>
        </pc:sldMkLst>
      </pc:sldChg>
      <pc:sldChg chg="addSp delSp modSp add mod modTransition modAnim">
        <pc:chgData name="Abner TbMF" userId="ff8d1c3db47da6b1" providerId="LiveId" clId="{6AC97FA9-76D9-453B-8B51-13DD6A7C70C0}" dt="2021-07-27T18:32:11.194" v="1696"/>
        <pc:sldMkLst>
          <pc:docMk/>
          <pc:sldMk cId="2711144339" sldId="279"/>
        </pc:sldMkLst>
        <pc:spChg chg="mod">
          <ac:chgData name="Abner TbMF" userId="ff8d1c3db47da6b1" providerId="LiveId" clId="{6AC97FA9-76D9-453B-8B51-13DD6A7C70C0}" dt="2021-07-26T12:56:28.691" v="505" actId="20577"/>
          <ac:spMkLst>
            <pc:docMk/>
            <pc:sldMk cId="2711144339" sldId="279"/>
            <ac:spMk id="2" creationId="{2F00CC24-8451-440B-81E6-B8FD3A37BC5B}"/>
          </ac:spMkLst>
        </pc:spChg>
        <pc:spChg chg="mod">
          <ac:chgData name="Abner TbMF" userId="ff8d1c3db47da6b1" providerId="LiveId" clId="{6AC97FA9-76D9-453B-8B51-13DD6A7C70C0}" dt="2021-07-26T13:05:45.750" v="647" actId="114"/>
          <ac:spMkLst>
            <pc:docMk/>
            <pc:sldMk cId="2711144339" sldId="279"/>
            <ac:spMk id="3" creationId="{EB70FEA5-AA43-4D6F-AEFA-5FE605885C40}"/>
          </ac:spMkLst>
        </pc:spChg>
        <pc:spChg chg="add del mod">
          <ac:chgData name="Abner TbMF" userId="ff8d1c3db47da6b1" providerId="LiveId" clId="{6AC97FA9-76D9-453B-8B51-13DD6A7C70C0}" dt="2021-07-26T13:00:43.513" v="605" actId="478"/>
          <ac:spMkLst>
            <pc:docMk/>
            <pc:sldMk cId="2711144339" sldId="279"/>
            <ac:spMk id="6" creationId="{FF34D09F-3302-4DC0-BDF5-97543D1E7D99}"/>
          </ac:spMkLst>
        </pc:spChg>
        <pc:graphicFrameChg chg="del">
          <ac:chgData name="Abner TbMF" userId="ff8d1c3db47da6b1" providerId="LiveId" clId="{6AC97FA9-76D9-453B-8B51-13DD6A7C70C0}" dt="2021-07-26T13:00:40.046" v="604" actId="478"/>
          <ac:graphicFrameMkLst>
            <pc:docMk/>
            <pc:sldMk cId="2711144339" sldId="279"/>
            <ac:graphicFrameMk id="5" creationId="{2209FB5A-9E70-4B90-ACC2-15661C189C2D}"/>
          </ac:graphicFrameMkLst>
        </pc:graphicFrameChg>
        <pc:graphicFrameChg chg="add mod">
          <ac:chgData name="Abner TbMF" userId="ff8d1c3db47da6b1" providerId="LiveId" clId="{6AC97FA9-76D9-453B-8B51-13DD6A7C70C0}" dt="2021-07-26T13:04:54.927" v="646" actId="255"/>
          <ac:graphicFrameMkLst>
            <pc:docMk/>
            <pc:sldMk cId="2711144339" sldId="279"/>
            <ac:graphicFrameMk id="7" creationId="{5A9977EB-EDAF-4355-A3AD-E7B4F0AE8A69}"/>
          </ac:graphicFrameMkLst>
        </pc:graphicFrameChg>
        <pc:picChg chg="add del mod">
          <ac:chgData name="Abner TbMF" userId="ff8d1c3db47da6b1" providerId="LiveId" clId="{6AC97FA9-76D9-453B-8B51-13DD6A7C70C0}" dt="2021-07-27T18:21:15.187" v="1693"/>
          <ac:picMkLst>
            <pc:docMk/>
            <pc:sldMk cId="2711144339" sldId="279"/>
            <ac:picMk id="4" creationId="{B8F638C8-0678-43E3-9D27-CABDA43388E6}"/>
          </ac:picMkLst>
        </pc:picChg>
        <pc:picChg chg="add del mod">
          <ac:chgData name="Abner TbMF" userId="ff8d1c3db47da6b1" providerId="LiveId" clId="{6AC97FA9-76D9-453B-8B51-13DD6A7C70C0}" dt="2021-07-27T18:32:11.194" v="1696"/>
          <ac:picMkLst>
            <pc:docMk/>
            <pc:sldMk cId="2711144339" sldId="279"/>
            <ac:picMk id="5" creationId="{C05B0208-C998-4C43-85FC-0A951C68DC39}"/>
          </ac:picMkLst>
        </pc:picChg>
      </pc:sldChg>
      <pc:sldChg chg="addSp delSp modSp add mod ord modTransition modAnim">
        <pc:chgData name="Abner TbMF" userId="ff8d1c3db47da6b1" providerId="LiveId" clId="{6AC97FA9-76D9-453B-8B51-13DD6A7C70C0}" dt="2021-07-27T18:32:11.194" v="1696"/>
        <pc:sldMkLst>
          <pc:docMk/>
          <pc:sldMk cId="182859289" sldId="280"/>
        </pc:sldMkLst>
        <pc:spChg chg="mod">
          <ac:chgData name="Abner TbMF" userId="ff8d1c3db47da6b1" providerId="LiveId" clId="{6AC97FA9-76D9-453B-8B51-13DD6A7C70C0}" dt="2021-07-26T13:06:27.274" v="654" actId="20577"/>
          <ac:spMkLst>
            <pc:docMk/>
            <pc:sldMk cId="182859289" sldId="280"/>
            <ac:spMk id="2" creationId="{2F00CC24-8451-440B-81E6-B8FD3A37BC5B}"/>
          </ac:spMkLst>
        </pc:spChg>
        <pc:spChg chg="mod">
          <ac:chgData name="Abner TbMF" userId="ff8d1c3db47da6b1" providerId="LiveId" clId="{6AC97FA9-76D9-453B-8B51-13DD6A7C70C0}" dt="2021-07-26T13:10:50.034" v="695" actId="11"/>
          <ac:spMkLst>
            <pc:docMk/>
            <pc:sldMk cId="182859289" sldId="280"/>
            <ac:spMk id="3" creationId="{EB70FEA5-AA43-4D6F-AEFA-5FE605885C40}"/>
          </ac:spMkLst>
        </pc:spChg>
        <pc:graphicFrameChg chg="add mod">
          <ac:chgData name="Abner TbMF" userId="ff8d1c3db47da6b1" providerId="LiveId" clId="{6AC97FA9-76D9-453B-8B51-13DD6A7C70C0}" dt="2021-07-26T13:08:42.696" v="670" actId="113"/>
          <ac:graphicFrameMkLst>
            <pc:docMk/>
            <pc:sldMk cId="182859289" sldId="280"/>
            <ac:graphicFrameMk id="5" creationId="{A2ADFE69-33A2-4E02-A425-79EB5ECA3D5D}"/>
          </ac:graphicFrameMkLst>
        </pc:graphicFrameChg>
        <pc:graphicFrameChg chg="del">
          <ac:chgData name="Abner TbMF" userId="ff8d1c3db47da6b1" providerId="LiveId" clId="{6AC97FA9-76D9-453B-8B51-13DD6A7C70C0}" dt="2021-07-26T13:06:57.586" v="655" actId="478"/>
          <ac:graphicFrameMkLst>
            <pc:docMk/>
            <pc:sldMk cId="182859289" sldId="280"/>
            <ac:graphicFrameMk id="7" creationId="{5A9977EB-EDAF-4355-A3AD-E7B4F0AE8A69}"/>
          </ac:graphicFrameMkLst>
        </pc:graphicFrameChg>
        <pc:picChg chg="add del mod">
          <ac:chgData name="Abner TbMF" userId="ff8d1c3db47da6b1" providerId="LiveId" clId="{6AC97FA9-76D9-453B-8B51-13DD6A7C70C0}" dt="2021-07-27T18:21:15.187" v="1693"/>
          <ac:picMkLst>
            <pc:docMk/>
            <pc:sldMk cId="182859289" sldId="280"/>
            <ac:picMk id="4" creationId="{9CF4FE82-BC70-4171-BB10-9BE26E710E68}"/>
          </ac:picMkLst>
        </pc:picChg>
        <pc:picChg chg="add del mod">
          <ac:chgData name="Abner TbMF" userId="ff8d1c3db47da6b1" providerId="LiveId" clId="{6AC97FA9-76D9-453B-8B51-13DD6A7C70C0}" dt="2021-07-27T18:32:11.194" v="1696"/>
          <ac:picMkLst>
            <pc:docMk/>
            <pc:sldMk cId="182859289" sldId="280"/>
            <ac:picMk id="6" creationId="{47096F46-2C7A-49B9-B1A2-C8146E4E6CB8}"/>
          </ac:picMkLst>
        </pc:picChg>
      </pc:sldChg>
      <pc:sldChg chg="addSp delSp modSp add mod modTransition modAnim">
        <pc:chgData name="Abner TbMF" userId="ff8d1c3db47da6b1" providerId="LiveId" clId="{6AC97FA9-76D9-453B-8B51-13DD6A7C70C0}" dt="2021-07-27T20:40:06.340" v="1908" actId="14100"/>
        <pc:sldMkLst>
          <pc:docMk/>
          <pc:sldMk cId="2827695169" sldId="281"/>
        </pc:sldMkLst>
        <pc:spChg chg="mod">
          <ac:chgData name="Abner TbMF" userId="ff8d1c3db47da6b1" providerId="LiveId" clId="{6AC97FA9-76D9-453B-8B51-13DD6A7C70C0}" dt="2021-07-26T13:15:33.375" v="788" actId="20577"/>
          <ac:spMkLst>
            <pc:docMk/>
            <pc:sldMk cId="2827695169" sldId="281"/>
            <ac:spMk id="2" creationId="{2F00CC24-8451-440B-81E6-B8FD3A37BC5B}"/>
          </ac:spMkLst>
        </pc:spChg>
        <pc:spChg chg="mod">
          <ac:chgData name="Abner TbMF" userId="ff8d1c3db47da6b1" providerId="LiveId" clId="{6AC97FA9-76D9-453B-8B51-13DD6A7C70C0}" dt="2021-07-26T13:13:28.831" v="760" actId="20577"/>
          <ac:spMkLst>
            <pc:docMk/>
            <pc:sldMk cId="2827695169" sldId="281"/>
            <ac:spMk id="3" creationId="{EB70FEA5-AA43-4D6F-AEFA-5FE605885C40}"/>
          </ac:spMkLst>
        </pc:spChg>
        <pc:graphicFrameChg chg="add mod">
          <ac:chgData name="Abner TbMF" userId="ff8d1c3db47da6b1" providerId="LiveId" clId="{6AC97FA9-76D9-453B-8B51-13DD6A7C70C0}" dt="2021-07-27T20:40:06.340" v="1908" actId="14100"/>
          <ac:graphicFrameMkLst>
            <pc:docMk/>
            <pc:sldMk cId="2827695169" sldId="281"/>
            <ac:graphicFrameMk id="5" creationId="{20134F79-0006-43A4-BB5C-EDC88F018867}"/>
          </ac:graphicFrameMkLst>
        </pc:graphicFrameChg>
        <pc:graphicFrameChg chg="del">
          <ac:chgData name="Abner TbMF" userId="ff8d1c3db47da6b1" providerId="LiveId" clId="{6AC97FA9-76D9-453B-8B51-13DD6A7C70C0}" dt="2021-07-26T13:11:14.832" v="712" actId="478"/>
          <ac:graphicFrameMkLst>
            <pc:docMk/>
            <pc:sldMk cId="2827695169" sldId="281"/>
            <ac:graphicFrameMk id="7" creationId="{5A9977EB-EDAF-4355-A3AD-E7B4F0AE8A69}"/>
          </ac:graphicFrameMkLst>
        </pc:graphicFrameChg>
        <pc:picChg chg="add del mod">
          <ac:chgData name="Abner TbMF" userId="ff8d1c3db47da6b1" providerId="LiveId" clId="{6AC97FA9-76D9-453B-8B51-13DD6A7C70C0}" dt="2021-07-27T18:21:15.187" v="1693"/>
          <ac:picMkLst>
            <pc:docMk/>
            <pc:sldMk cId="2827695169" sldId="281"/>
            <ac:picMk id="4" creationId="{7FEC3024-AC20-4438-9E75-348C73CFA174}"/>
          </ac:picMkLst>
        </pc:picChg>
        <pc:picChg chg="add del mod">
          <ac:chgData name="Abner TbMF" userId="ff8d1c3db47da6b1" providerId="LiveId" clId="{6AC97FA9-76D9-453B-8B51-13DD6A7C70C0}" dt="2021-07-27T18:32:11.194" v="1696"/>
          <ac:picMkLst>
            <pc:docMk/>
            <pc:sldMk cId="2827695169" sldId="281"/>
            <ac:picMk id="6" creationId="{481E747C-DB27-4CD8-A2BA-B263128D566D}"/>
          </ac:picMkLst>
        </pc:picChg>
      </pc:sldChg>
      <pc:sldChg chg="addSp delSp modSp new del mod modClrScheme chgLayout">
        <pc:chgData name="Abner TbMF" userId="ff8d1c3db47da6b1" providerId="LiveId" clId="{6AC97FA9-76D9-453B-8B51-13DD6A7C70C0}" dt="2021-07-27T08:01:29.892" v="1633" actId="2696"/>
        <pc:sldMkLst>
          <pc:docMk/>
          <pc:sldMk cId="170562205" sldId="282"/>
        </pc:sldMkLst>
        <pc:spChg chg="del mod ord">
          <ac:chgData name="Abner TbMF" userId="ff8d1c3db47da6b1" providerId="LiveId" clId="{6AC97FA9-76D9-453B-8B51-13DD6A7C70C0}" dt="2021-07-26T13:37:39.940" v="1443" actId="700"/>
          <ac:spMkLst>
            <pc:docMk/>
            <pc:sldMk cId="170562205" sldId="282"/>
            <ac:spMk id="2" creationId="{9309288E-79FD-479A-82CF-C6A487C64189}"/>
          </ac:spMkLst>
        </pc:spChg>
        <pc:spChg chg="add mod ord">
          <ac:chgData name="Abner TbMF" userId="ff8d1c3db47da6b1" providerId="LiveId" clId="{6AC97FA9-76D9-453B-8B51-13DD6A7C70C0}" dt="2021-07-27T08:01:18.267" v="1632" actId="20577"/>
          <ac:spMkLst>
            <pc:docMk/>
            <pc:sldMk cId="170562205" sldId="282"/>
            <ac:spMk id="3" creationId="{78BFC48D-1EA5-437D-99F2-1B3EA4924C9C}"/>
          </ac:spMkLst>
        </pc:spChg>
        <pc:spChg chg="add mod ord">
          <ac:chgData name="Abner TbMF" userId="ff8d1c3db47da6b1" providerId="LiveId" clId="{6AC97FA9-76D9-453B-8B51-13DD6A7C70C0}" dt="2021-07-27T08:00:59.480" v="1599" actId="27636"/>
          <ac:spMkLst>
            <pc:docMk/>
            <pc:sldMk cId="170562205" sldId="282"/>
            <ac:spMk id="4" creationId="{0243B0D2-E30C-4881-B6F1-DCF5F0AACE9B}"/>
          </ac:spMkLst>
        </pc:spChg>
      </pc:sldChg>
      <pc:sldChg chg="modSp add mod modTransition modShow">
        <pc:chgData name="Abner TbMF" userId="ff8d1c3db47da6b1" providerId="LiveId" clId="{6AC97FA9-76D9-453B-8B51-13DD6A7C70C0}" dt="2021-07-27T18:32:11.194" v="1696"/>
        <pc:sldMkLst>
          <pc:docMk/>
          <pc:sldMk cId="1870638735" sldId="282"/>
        </pc:sldMkLst>
        <pc:spChg chg="mod">
          <ac:chgData name="Abner TbMF" userId="ff8d1c3db47da6b1" providerId="LiveId" clId="{6AC97FA9-76D9-453B-8B51-13DD6A7C70C0}" dt="2021-07-27T08:10:49.002" v="1673" actId="790"/>
          <ac:spMkLst>
            <pc:docMk/>
            <pc:sldMk cId="1870638735" sldId="282"/>
            <ac:spMk id="4" creationId="{0243B0D2-E30C-4881-B6F1-DCF5F0AACE9B}"/>
          </ac:spMkLst>
        </pc:spChg>
      </pc:sldChg>
      <pc:sldChg chg="addSp delSp modSp new mod modTransition modClrScheme modAnim chgLayout">
        <pc:chgData name="Abner TbMF" userId="ff8d1c3db47da6b1" providerId="LiveId" clId="{6AC97FA9-76D9-453B-8B51-13DD6A7C70C0}" dt="2021-07-27T20:38:38.900" v="1906" actId="20577"/>
        <pc:sldMkLst>
          <pc:docMk/>
          <pc:sldMk cId="1794520792" sldId="283"/>
        </pc:sldMkLst>
        <pc:spChg chg="add mod">
          <ac:chgData name="Abner TbMF" userId="ff8d1c3db47da6b1" providerId="LiveId" clId="{6AC97FA9-76D9-453B-8B51-13DD6A7C70C0}" dt="2021-07-27T18:43:30.669" v="1715" actId="20577"/>
          <ac:spMkLst>
            <pc:docMk/>
            <pc:sldMk cId="1794520792" sldId="283"/>
            <ac:spMk id="2" creationId="{0C7B3F52-2423-4930-8F51-AFC09D39AD13}"/>
          </ac:spMkLst>
        </pc:spChg>
        <pc:spChg chg="del">
          <ac:chgData name="Abner TbMF" userId="ff8d1c3db47da6b1" providerId="LiveId" clId="{6AC97FA9-76D9-453B-8B51-13DD6A7C70C0}" dt="2021-07-27T08:00:08.649" v="1580" actId="700"/>
          <ac:spMkLst>
            <pc:docMk/>
            <pc:sldMk cId="1794520792" sldId="283"/>
            <ac:spMk id="2" creationId="{21E74ECB-B7BC-4177-8DC6-196498B248A5}"/>
          </ac:spMkLst>
        </pc:spChg>
        <pc:spChg chg="del">
          <ac:chgData name="Abner TbMF" userId="ff8d1c3db47da6b1" providerId="LiveId" clId="{6AC97FA9-76D9-453B-8B51-13DD6A7C70C0}" dt="2021-07-27T08:00:08.649" v="1580" actId="700"/>
          <ac:spMkLst>
            <pc:docMk/>
            <pc:sldMk cId="1794520792" sldId="283"/>
            <ac:spMk id="3" creationId="{88966115-784E-463E-830E-A2D5E215C4A3}"/>
          </ac:spMkLst>
        </pc:spChg>
        <pc:spChg chg="add mod">
          <ac:chgData name="Abner TbMF" userId="ff8d1c3db47da6b1" providerId="LiveId" clId="{6AC97FA9-76D9-453B-8B51-13DD6A7C70C0}" dt="2021-07-27T20:38:38.900" v="1906" actId="20577"/>
          <ac:spMkLst>
            <pc:docMk/>
            <pc:sldMk cId="1794520792" sldId="283"/>
            <ac:spMk id="3" creationId="{ED810BF4-7BCB-4F8F-BFE7-DF14A6C0B0F3}"/>
          </ac:spMkLst>
        </pc:spChg>
        <pc:spChg chg="add del mod">
          <ac:chgData name="Abner TbMF" userId="ff8d1c3db47da6b1" providerId="LiveId" clId="{6AC97FA9-76D9-453B-8B51-13DD6A7C70C0}" dt="2021-07-27T18:43:19.447" v="1704" actId="478"/>
          <ac:spMkLst>
            <pc:docMk/>
            <pc:sldMk cId="1794520792" sldId="283"/>
            <ac:spMk id="4" creationId="{4F462A6B-526F-4DA3-92D3-02AD23C420D0}"/>
          </ac:spMkLst>
        </pc:spChg>
        <pc:spChg chg="add mod">
          <ac:chgData name="Abner TbMF" userId="ff8d1c3db47da6b1" providerId="LiveId" clId="{6AC97FA9-76D9-453B-8B51-13DD6A7C70C0}" dt="2021-07-27T18:48:12.891" v="1870" actId="20577"/>
          <ac:spMkLst>
            <pc:docMk/>
            <pc:sldMk cId="1794520792" sldId="283"/>
            <ac:spMk id="5" creationId="{47A47ED7-56EC-4915-B1F0-3697E52206E8}"/>
          </ac:spMkLst>
        </pc:spChg>
        <pc:picChg chg="add del mod">
          <ac:chgData name="Abner TbMF" userId="ff8d1c3db47da6b1" providerId="LiveId" clId="{6AC97FA9-76D9-453B-8B51-13DD6A7C70C0}" dt="2021-07-27T18:21:15.187" v="1693"/>
          <ac:picMkLst>
            <pc:docMk/>
            <pc:sldMk cId="1794520792" sldId="283"/>
            <ac:picMk id="2" creationId="{CDE15AD8-93FB-4538-88B8-CDC5FB51C9F6}"/>
          </ac:picMkLst>
        </pc:picChg>
        <pc:picChg chg="add del mod">
          <ac:chgData name="Abner TbMF" userId="ff8d1c3db47da6b1" providerId="LiveId" clId="{6AC97FA9-76D9-453B-8B51-13DD6A7C70C0}" dt="2021-07-27T18:32:11.194" v="1696"/>
          <ac:picMkLst>
            <pc:docMk/>
            <pc:sldMk cId="1794520792" sldId="283"/>
            <ac:picMk id="3" creationId="{56B7961C-0297-41EB-9655-4C1EFE207F1C}"/>
          </ac:picMkLst>
        </pc:picChg>
      </pc:sldChg>
      <pc:sldChg chg="addSp modSp new mod modTransition modClrScheme modShow chgLayout">
        <pc:chgData name="Abner TbMF" userId="ff8d1c3db47da6b1" providerId="LiveId" clId="{6AC97FA9-76D9-453B-8B51-13DD6A7C70C0}" dt="2021-07-27T18:32:11.194" v="1696"/>
        <pc:sldMkLst>
          <pc:docMk/>
          <pc:sldMk cId="2697397268" sldId="284"/>
        </pc:sldMkLst>
        <pc:spChg chg="add mod">
          <ac:chgData name="Abner TbMF" userId="ff8d1c3db47da6b1" providerId="LiveId" clId="{6AC97FA9-76D9-453B-8B51-13DD6A7C70C0}" dt="2021-07-27T08:00:29.149" v="1595" actId="20577"/>
          <ac:spMkLst>
            <pc:docMk/>
            <pc:sldMk cId="2697397268" sldId="284"/>
            <ac:spMk id="2" creationId="{D4C38DD6-B600-47C6-AFF9-29F5EE9EA75A}"/>
          </ac:spMkLst>
        </pc:spChg>
        <pc:picChg chg="add mod">
          <ac:chgData name="Abner TbMF" userId="ff8d1c3db47da6b1" providerId="LiveId" clId="{6AC97FA9-76D9-453B-8B51-13DD6A7C70C0}" dt="2021-07-27T08:00:31.815" v="1596"/>
          <ac:picMkLst>
            <pc:docMk/>
            <pc:sldMk cId="2697397268" sldId="284"/>
            <ac:picMk id="3" creationId="{73812143-019C-49AE-A546-38C61CB7EAE9}"/>
          </ac:picMkLst>
        </pc:picChg>
      </pc:sldChg>
      <pc:sldChg chg="new del">
        <pc:chgData name="Abner TbMF" userId="ff8d1c3db47da6b1" providerId="LiveId" clId="{6AC97FA9-76D9-453B-8B51-13DD6A7C70C0}" dt="2021-07-27T18:48:20.809" v="1871" actId="47"/>
        <pc:sldMkLst>
          <pc:docMk/>
          <pc:sldMk cId="2403421231" sldId="285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ff8d1c3db47da6b1/Desktop/New%20folder/HospitalCos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ff8d1c3db47da6b1/Desktop/New%20folder/HospitalCos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ff8d1c3db47da6b1/Desktop/New%20folder/HospitalCos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ff8d1c3db47da6b1/Desktop/New%20folder/HospitalCost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1"/>
              <a:t>Top 10 Diagnosis Groups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[HospitalCosts.xlsx]Sheet1!$B$2:$B$11</c:f>
              <c:strCache>
                <c:ptCount val="10"/>
                <c:pt idx="0">
                  <c:v>139=Other Pneumonia</c:v>
                </c:pt>
                <c:pt idx="1">
                  <c:v>249=Other Gastroenteritis, Nausea &amp; Vomiting </c:v>
                </c:pt>
                <c:pt idx="2">
                  <c:v>626=Neonate BWt. 2000-2499g, Normal Newborn Or Neonate W Other Problem</c:v>
                </c:pt>
                <c:pt idx="3">
                  <c:v>53=Seizure</c:v>
                </c:pt>
                <c:pt idx="4">
                  <c:v>755=Adjustment Disorders &amp; Neuroses Except Depressive Diagnoses </c:v>
                </c:pt>
                <c:pt idx="5">
                  <c:v>751=Major Depressive Disorders &amp; Other/Unspecified Psychoses </c:v>
                </c:pt>
                <c:pt idx="6">
                  <c:v>758=Behavioral Disorders </c:v>
                </c:pt>
                <c:pt idx="7">
                  <c:v>753=Bipolar Disorders</c:v>
                </c:pt>
                <c:pt idx="8">
                  <c:v>754=Depression Except Major Depressive Disorder </c:v>
                </c:pt>
                <c:pt idx="9">
                  <c:v>640=Neonate BWt &gt;2499g, Normal Newborn Or Neonate W Other Problem</c:v>
                </c:pt>
              </c:strCache>
            </c:strRef>
          </c:cat>
          <c:val>
            <c:numRef>
              <c:f>[HospitalCosts.xlsx]Sheet1!$C$2:$C$11</c:f>
              <c:numCache>
                <c:formatCode>General</c:formatCode>
                <c:ptCount val="10"/>
                <c:pt idx="0">
                  <c:v>5</c:v>
                </c:pt>
                <c:pt idx="1">
                  <c:v>6</c:v>
                </c:pt>
                <c:pt idx="2">
                  <c:v>6</c:v>
                </c:pt>
                <c:pt idx="3">
                  <c:v>10</c:v>
                </c:pt>
                <c:pt idx="4">
                  <c:v>13</c:v>
                </c:pt>
                <c:pt idx="5">
                  <c:v>14</c:v>
                </c:pt>
                <c:pt idx="6">
                  <c:v>20</c:v>
                </c:pt>
                <c:pt idx="7">
                  <c:v>36</c:v>
                </c:pt>
                <c:pt idx="8">
                  <c:v>37</c:v>
                </c:pt>
                <c:pt idx="9">
                  <c:v>266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B4A-48A0-94F0-610414826ED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591544352"/>
        <c:axId val="1591545184"/>
      </c:barChart>
      <c:catAx>
        <c:axId val="159154435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1545184"/>
        <c:crosses val="autoZero"/>
        <c:auto val="1"/>
        <c:lblAlgn val="ctr"/>
        <c:lblOffset val="100"/>
        <c:noMultiLvlLbl val="0"/>
      </c:catAx>
      <c:valAx>
        <c:axId val="15915451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15443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1"/>
              <a:t>Average Charge mean difference for patients age=0 yrs vs age&gt;0</a:t>
            </a:r>
            <a:r>
              <a:rPr lang="en-US" sz="2000" b="1" baseline="0"/>
              <a:t> yrs</a:t>
            </a:r>
            <a:endParaRPr lang="en-US" sz="2000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errBars>
            <c:errBarType val="both"/>
            <c:errValType val="cust"/>
            <c:noEndCap val="0"/>
            <c:plus>
              <c:numRef>
                <c:f>'[HospitalCosts.xlsx]Hypothesis Testing'!$E$21:$F$21</c:f>
                <c:numCache>
                  <c:formatCode>General</c:formatCode>
                  <c:ptCount val="2"/>
                  <c:pt idx="0">
                    <c:v>38.716604955784369</c:v>
                  </c:pt>
                  <c:pt idx="1">
                    <c:v>259.22489122546239</c:v>
                  </c:pt>
                </c:numCache>
              </c:numRef>
            </c:plus>
            <c:minus>
              <c:numRef>
                <c:f>'[HospitalCosts.xlsx]Hypothesis Testing'!$E$21:$F$21</c:f>
                <c:numCache>
                  <c:formatCode>General</c:formatCode>
                  <c:ptCount val="2"/>
                  <c:pt idx="0">
                    <c:v>38.716604955784369</c:v>
                  </c:pt>
                  <c:pt idx="1">
                    <c:v>259.22489122546239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'[HospitalCosts.xlsx]Hypothesis Testing'!$E$16:$F$16</c:f>
              <c:strCache>
                <c:ptCount val="2"/>
                <c:pt idx="0">
                  <c:v>0 years</c:v>
                </c:pt>
                <c:pt idx="1">
                  <c:v>&gt;0 years</c:v>
                </c:pt>
              </c:strCache>
            </c:strRef>
          </c:cat>
          <c:val>
            <c:numRef>
              <c:f>'[HospitalCosts.xlsx]Hypothesis Testing'!$E$17:$F$17</c:f>
              <c:numCache>
                <c:formatCode>_("$"* #,##0.00_);_("$"* \(#,##0.00\);_("$"* "-"??_);_(@_)</c:formatCode>
                <c:ptCount val="2"/>
                <c:pt idx="0">
                  <c:v>738.08422264428873</c:v>
                </c:pt>
                <c:pt idx="1">
                  <c:v>1608.4037914302162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D0D-4512-BB42-2CAEEC8483D6}"/>
            </c:ext>
          </c:extLst>
        </c:ser>
        <c:dLbls>
          <c:dLblPos val="inBase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7"/>
        <c:axId val="1589552144"/>
        <c:axId val="1589553808"/>
      </c:barChart>
      <c:catAx>
        <c:axId val="15895521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89553808"/>
        <c:crosses val="autoZero"/>
        <c:auto val="1"/>
        <c:lblAlgn val="ctr"/>
        <c:lblOffset val="100"/>
        <c:noMultiLvlLbl val="0"/>
      </c:catAx>
      <c:valAx>
        <c:axId val="1589553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.00_);_(&quot;$&quot;* \(#,##0.0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89552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1"/>
              <a:t>Average Charge mean difference for </a:t>
            </a:r>
            <a:br>
              <a:rPr lang="en-US" sz="2000" b="1"/>
            </a:br>
            <a:r>
              <a:rPr lang="en-US" sz="2000" b="1"/>
              <a:t>Female vs. Male patients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errBars>
            <c:errBarType val="both"/>
            <c:errValType val="cust"/>
            <c:noEndCap val="0"/>
            <c:plus>
              <c:numRef>
                <c:f>'[HospitalCosts.xlsx]Hypothesis Testing'!$L$21:$M$21</c:f>
                <c:numCache>
                  <c:formatCode>General</c:formatCode>
                  <c:ptCount val="2"/>
                  <c:pt idx="0">
                    <c:v>96.37869715894486</c:v>
                  </c:pt>
                  <c:pt idx="1">
                    <c:v>195.8736332316229</c:v>
                  </c:pt>
                </c:numCache>
              </c:numRef>
            </c:plus>
            <c:minus>
              <c:numRef>
                <c:f>'[HospitalCosts.xlsx]Hypothesis Testing'!$L$21:$M$21</c:f>
                <c:numCache>
                  <c:formatCode>General</c:formatCode>
                  <c:ptCount val="2"/>
                  <c:pt idx="0">
                    <c:v>96.37869715894486</c:v>
                  </c:pt>
                  <c:pt idx="1">
                    <c:v>195.8736332316229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'[HospitalCosts.xlsx]Hypothesis Testing'!$L$16:$M$16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'[HospitalCosts.xlsx]Hypothesis Testing'!$L$17:$M$17</c:f>
              <c:numCache>
                <c:formatCode>_("$"* #,##0.00_);_("$"* \(#,##0.00\);_("$"* "-"??_);_(@_)</c:formatCode>
                <c:ptCount val="2"/>
                <c:pt idx="0">
                  <c:v>867.83327929781547</c:v>
                </c:pt>
                <c:pt idx="1">
                  <c:v>1290.8943346485298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281-4438-9A06-B835A2B11C71}"/>
            </c:ext>
          </c:extLst>
        </c:ser>
        <c:dLbls>
          <c:dLblPos val="inBase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7"/>
        <c:axId val="1538418656"/>
        <c:axId val="1538416160"/>
      </c:barChart>
      <c:catAx>
        <c:axId val="1538418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38416160"/>
        <c:crosses val="autoZero"/>
        <c:auto val="1"/>
        <c:lblAlgn val="ctr"/>
        <c:lblOffset val="100"/>
        <c:noMultiLvlLbl val="0"/>
      </c:catAx>
      <c:valAx>
        <c:axId val="1538416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.00_);_(&quot;$&quot;* \(#,##0.0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384186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/>
              <a:t>Average Charge mean difference for patients with Diagnosis 640 vs. other Diagnosis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errBars>
            <c:errBarType val="both"/>
            <c:errValType val="cust"/>
            <c:noEndCap val="0"/>
            <c:plus>
              <c:numRef>
                <c:f>'[HospitalCosts.xlsx]Hypothesis Testing'!$S$21:$T$21</c:f>
                <c:numCache>
                  <c:formatCode>General</c:formatCode>
                  <c:ptCount val="2"/>
                  <c:pt idx="0">
                    <c:v>15.891750019774376</c:v>
                  </c:pt>
                  <c:pt idx="1">
                    <c:v>219.05372945820469</c:v>
                  </c:pt>
                </c:numCache>
              </c:numRef>
            </c:plus>
            <c:minus>
              <c:numRef>
                <c:f>'[HospitalCosts.xlsx]Hypothesis Testing'!$S$21:$T$21</c:f>
                <c:numCache>
                  <c:formatCode>General</c:formatCode>
                  <c:ptCount val="2"/>
                  <c:pt idx="0">
                    <c:v>15.891750019774376</c:v>
                  </c:pt>
                  <c:pt idx="1">
                    <c:v>219.05372945820469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'[HospitalCosts.xlsx]Hypothesis Testing'!$S$16:$T$16</c:f>
              <c:strCache>
                <c:ptCount val="2"/>
                <c:pt idx="0">
                  <c:v>APRDRG_640</c:v>
                </c:pt>
                <c:pt idx="1">
                  <c:v>APRDRG_NOT_640</c:v>
                </c:pt>
              </c:strCache>
            </c:strRef>
          </c:cat>
          <c:val>
            <c:numRef>
              <c:f>'[HospitalCosts.xlsx]Hypothesis Testing'!$S$17:$T$17</c:f>
              <c:numCache>
                <c:formatCode>_("$"* #,##0.00_);_("$"* \(#,##0.00\);_("$"* "-"??_);_(@_)</c:formatCode>
                <c:ptCount val="2"/>
                <c:pt idx="0">
                  <c:v>670.28990332975286</c:v>
                </c:pt>
                <c:pt idx="1">
                  <c:v>1536.3887965213303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05C-42E3-8011-917E012774F9}"/>
            </c:ext>
          </c:extLst>
        </c:ser>
        <c:dLbls>
          <c:dLblPos val="inBase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7"/>
        <c:axId val="1591538528"/>
        <c:axId val="1591541856"/>
      </c:barChart>
      <c:catAx>
        <c:axId val="1591538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1541856"/>
        <c:crosses val="autoZero"/>
        <c:auto val="1"/>
        <c:lblAlgn val="ctr"/>
        <c:lblOffset val="100"/>
        <c:noMultiLvlLbl val="0"/>
      </c:catAx>
      <c:valAx>
        <c:axId val="1591541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.00_);_(&quot;$&quot;* \(#,##0.0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15385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D4F87-C15F-4CFD-AF68-1E82BD0FA3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0B0601-0505-47FD-9C8C-0ABDCED4AA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886ABD-94B9-487D-A4D3-38CBC2AF2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2919E-91A5-4356-BEE1-049089D5D7B4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57308A-056E-4914-B00A-22D5D769F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F5BD47-0C4A-46C6-88D5-5ED367412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6F317-2731-40F0-AB8C-978B857B1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966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8C3DA-F1B9-40D5-B6A7-2C8B1050A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985BBB-FE55-41F6-81AE-1DC12267C2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81043-8077-4FEE-BF17-77739CEE7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2919E-91A5-4356-BEE1-049089D5D7B4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840A72-D7A2-4CD7-87C0-95AE94F6B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001C7-DD3C-46DE-96CD-A8DF5FE4E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6F317-2731-40F0-AB8C-978B857B1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407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08A453-E65D-4179-A6AE-D74D7DABC8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A3168F-83FE-4F2A-AC29-A178161BDD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974D5-168B-4816-9173-115715889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2919E-91A5-4356-BEE1-049089D5D7B4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8083E-2A53-4CB1-B57D-AFD10B72D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FEFC8-6DEC-402D-90EC-8FD788BF4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6F317-2731-40F0-AB8C-978B857B1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691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6F521-46B6-43FA-8816-02E1573C0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3A203-4BD7-45D2-8422-FA0D45E82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FAE82-816D-4A9D-839D-CE6C43660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2919E-91A5-4356-BEE1-049089D5D7B4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C8CF6B-D37D-4659-AE51-A0C86F12F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23A65-4C59-4317-9B46-759491E1B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6F317-2731-40F0-AB8C-978B857B1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752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8FB1F-09E4-4DB0-A305-D2D3C2B9A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AF3255-5CE3-456F-9345-281A04DD9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7AEFB-AB91-44FF-8ED6-1836CD588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2919E-91A5-4356-BEE1-049089D5D7B4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49246-8CDC-4ACE-8357-039AC187F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105809-2AAF-443F-ABC1-1C926E0B2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6F317-2731-40F0-AB8C-978B857B1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90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D2D77-2F25-460E-80AC-D456413A9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A6AFC-84C4-46BA-AADA-E8906E964D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2812CE-B5E5-460B-9680-2AE4665079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DD33B7-A9A6-41CF-8411-CB809371B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2919E-91A5-4356-BEE1-049089D5D7B4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A86D75-94FC-4CA8-8A69-1B49356D3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073BC0-B6CF-489B-80CF-707CAA888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6F317-2731-40F0-AB8C-978B857B1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170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E550F-DA21-4059-AF68-20D1697A5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20B1EA-9B6E-4FE7-9CF8-0F8587FE63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64D7B3-9575-46DF-9871-C37B6D4DF7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ABA8D9-BFD5-4643-B3A3-3C3C492BF3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392ECD-52BD-44D8-8385-CE50F2543F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041ED7-8724-4E3D-AB31-AD189D4EB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2919E-91A5-4356-BEE1-049089D5D7B4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64B035-9D44-42CB-AD8B-DD772E529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F00208-2510-4EBA-AA60-CC1FFC1A9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6F317-2731-40F0-AB8C-978B857B1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826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C1F45-BA81-4EC9-AB20-89ADBFA3C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E3035A-DFBB-42F1-96C3-5A3945B72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2919E-91A5-4356-BEE1-049089D5D7B4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6E0AE0-F860-4C93-B4D2-3F9FB20C1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557D62-5F0C-476B-8CD3-B5E000077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6F317-2731-40F0-AB8C-978B857B1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848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E2C005-A874-4B32-9C86-418CC8580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2919E-91A5-4356-BEE1-049089D5D7B4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659788-FD87-475F-B842-77024B99C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89BF03-8267-4E83-82E1-620123E04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6F317-2731-40F0-AB8C-978B857B1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637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97DFD-6072-428E-9860-1C9D61CD7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17CDB-C935-4744-95CF-F96D3D842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56D666-4857-4729-B196-430816E261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722A50-7A06-4860-BDDD-51C3A2A42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2919E-91A5-4356-BEE1-049089D5D7B4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578741-6A48-4F53-8E9D-336C5B3AF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9138D9-E1E2-4D50-822B-75C50741A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6F317-2731-40F0-AB8C-978B857B1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054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BB93E-55BB-4085-AA2D-DE2D80D36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AFB240-97A1-4AD4-BEA6-3939ADC2B4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D8A31B-4E21-4656-9EE3-156D76927C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53A667-34BD-4906-A8DD-B466C1144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2919E-91A5-4356-BEE1-049089D5D7B4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D44F3C-719D-4C0D-8AD6-59C9E9B3D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92CA4-C29E-4E3E-9FD8-9EBBF5F8A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6F317-2731-40F0-AB8C-978B857B1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803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4DEAE9-9346-4D14-852A-7AD17BC1C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F9C53D-9809-4AE6-A67A-2CBDBBE416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188C0B-4032-4C75-B492-BA8E64BA12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2919E-91A5-4356-BEE1-049089D5D7B4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8BCB77-FBCD-410D-B3AE-260BBBD2AA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8AF3FC-406A-4BA3-86CE-EEAA672B27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76F317-2731-40F0-AB8C-978B857B1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36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cup-us.ahrq.gov/db/nation/nis/nisdde.jsp" TargetMode="External"/><Relationship Id="rId2" Type="http://schemas.openxmlformats.org/officeDocument/2006/relationships/hyperlink" Target="https://www.kaggle.com/ravichaubey1506/healthcare-cos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1drv.ms/x/s!ArGmfbQ9HI3_ijqpTiPv6rlmQyBS?e=cZOYPk" TargetMode="External"/><Relationship Id="rId4" Type="http://schemas.openxmlformats.org/officeDocument/2006/relationships/hyperlink" Target="https://colab.research.google.com/drive/1VoAE_I2vPDNwhkdhcq-AmIEn6Jj9DMNx?usp=sharing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B77ED-C2EE-44A2-85BB-8BCE42DDE4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Capstone Project – </a:t>
            </a:r>
            <a:br>
              <a:rPr lang="en-US"/>
            </a:br>
            <a:r>
              <a:rPr lang="en-US"/>
              <a:t>Healthcare Cost Dataset </a:t>
            </a:r>
            <a:br>
              <a:rPr lang="en-US"/>
            </a:br>
            <a:r>
              <a:rPr lang="en-US"/>
              <a:t>Analysis Results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B954D6-2702-4C18-9849-3C7E657183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By Abner Misigina</a:t>
            </a:r>
          </a:p>
          <a:p>
            <a:r>
              <a:rPr lang="en-US"/>
              <a:t>July 2021</a:t>
            </a:r>
          </a:p>
        </p:txBody>
      </p:sp>
    </p:spTree>
    <p:extLst>
      <p:ext uri="{BB962C8B-B14F-4D97-AF65-F5344CB8AC3E}">
        <p14:creationId xmlns:p14="http://schemas.microsoft.com/office/powerpoint/2010/main" val="1607574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5E08D15D-DD36-4F8B-9BEB-9E6C63CE4F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90688"/>
            <a:ext cx="6096000" cy="4048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CA73937-971B-4691-81BB-5236C33FE7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356500"/>
              </p:ext>
            </p:extLst>
          </p:nvPr>
        </p:nvGraphicFramePr>
        <p:xfrm>
          <a:off x="6096000" y="2120348"/>
          <a:ext cx="5579165" cy="341082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30548">
                  <a:extLst>
                    <a:ext uri="{9D8B030D-6E8A-4147-A177-3AD203B41FA5}">
                      <a16:colId xmlns:a16="http://schemas.microsoft.com/office/drawing/2014/main" val="1794525423"/>
                    </a:ext>
                  </a:extLst>
                </a:gridCol>
                <a:gridCol w="1956458">
                  <a:extLst>
                    <a:ext uri="{9D8B030D-6E8A-4147-A177-3AD203B41FA5}">
                      <a16:colId xmlns:a16="http://schemas.microsoft.com/office/drawing/2014/main" val="3723187637"/>
                    </a:ext>
                  </a:extLst>
                </a:gridCol>
                <a:gridCol w="1292159">
                  <a:extLst>
                    <a:ext uri="{9D8B030D-6E8A-4147-A177-3AD203B41FA5}">
                      <a16:colId xmlns:a16="http://schemas.microsoft.com/office/drawing/2014/main" val="2838256255"/>
                    </a:ext>
                  </a:extLst>
                </a:gridCol>
              </a:tblGrid>
              <a:tr h="591961"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Independent Variables</a:t>
                      </a: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Average Charge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3153793"/>
                  </a:ext>
                </a:extLst>
              </a:tr>
              <a:tr h="563772">
                <a:tc vMerge="1">
                  <a:txBody>
                    <a:bodyPr/>
                    <a:lstStyle/>
                    <a:p>
                      <a:pPr algn="l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>
                          <a:effectLst/>
                          <a:latin typeface="+mn-lt"/>
                        </a:rPr>
                        <a:t>Corr. Coeff.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>
                          <a:effectLst/>
                          <a:latin typeface="+mn-lt"/>
                        </a:rPr>
                        <a:t>p-value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27719353"/>
                  </a:ext>
                </a:extLst>
              </a:tr>
              <a:tr h="56377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>
                          <a:effectLst/>
                          <a:latin typeface="+mn-lt"/>
                        </a:rPr>
                        <a:t>AGE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u="none" strike="noStrike">
                          <a:effectLst/>
                          <a:latin typeface="+mn-lt"/>
                        </a:rPr>
                        <a:t>0.222333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5.25E-07</a:t>
                      </a:r>
                      <a:endParaRPr lang="en-US" sz="1800" b="1" i="0" u="none" strike="noStrike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15345670"/>
                  </a:ext>
                </a:extLst>
              </a:tr>
              <a:tr h="56377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>
                          <a:effectLst/>
                          <a:latin typeface="+mn-lt"/>
                        </a:rPr>
                        <a:t>FEMALE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u="none" strike="noStrike">
                          <a:effectLst/>
                          <a:latin typeface="+mn-lt"/>
                        </a:rPr>
                        <a:t>-0.170687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0.000127</a:t>
                      </a:r>
                      <a:endParaRPr lang="en-US" sz="1800" b="1" i="0" u="none" strike="noStrike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70565331"/>
                  </a:ext>
                </a:extLst>
              </a:tr>
              <a:tr h="56377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>
                          <a:effectLst/>
                          <a:latin typeface="+mn-lt"/>
                        </a:rPr>
                        <a:t>RACE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u="none" strike="noStrike">
                          <a:effectLst/>
                          <a:latin typeface="+mn-lt"/>
                        </a:rPr>
                        <a:t>-0.005932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u="none" strike="noStrike">
                          <a:effectLst/>
                          <a:latin typeface="+mn-lt"/>
                        </a:rPr>
                        <a:t>0.894848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55106731"/>
                  </a:ext>
                </a:extLst>
              </a:tr>
              <a:tr h="56377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>
                          <a:effectLst/>
                          <a:latin typeface="+mn-lt"/>
                        </a:rPr>
                        <a:t>Diagnosis Group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u="none" strike="noStrike">
                          <a:effectLst/>
                          <a:latin typeface="+mn-lt"/>
                        </a:rPr>
                        <a:t>-0.549342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1.11E-40</a:t>
                      </a:r>
                      <a:endParaRPr lang="en-US" sz="1800" b="1" i="0" u="none" strike="noStrike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05991685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0CDE0854-90C2-4869-AC7B-D34E63BD7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Correlation Analysis Results</a:t>
            </a:r>
          </a:p>
        </p:txBody>
      </p:sp>
    </p:spTree>
    <p:extLst>
      <p:ext uri="{BB962C8B-B14F-4D97-AF65-F5344CB8AC3E}">
        <p14:creationId xmlns:p14="http://schemas.microsoft.com/office/powerpoint/2010/main" val="1723856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0CC24-8451-440B-81E6-B8FD3A37B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Hypothesis Testing Result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0FEA5-AA43-4D6F-AEFA-5FE605885C4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/>
              <a:t>Patient Age</a:t>
            </a:r>
          </a:p>
          <a:p>
            <a:pPr lvl="1"/>
            <a:r>
              <a:rPr lang="en-US" dirty="0"/>
              <a:t>Ho: The means of Average Charge for patient aged 0 years and &gt;0 years ARE NOT DIFFERENT (</a:t>
            </a:r>
            <a:r>
              <a:rPr lang="el-GR" dirty="0"/>
              <a:t>μ1 - μ2 = 0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Ha: ARE DIFFERENT (</a:t>
            </a:r>
            <a:r>
              <a:rPr lang="el-GR" dirty="0"/>
              <a:t>μ1 - μ2 ≠ 0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b="1" dirty="0"/>
              <a:t>Independent sample t-test result</a:t>
            </a:r>
          </a:p>
          <a:p>
            <a:r>
              <a:rPr lang="en-US" dirty="0"/>
              <a:t>t-statistic &gt; t-critical value</a:t>
            </a:r>
          </a:p>
          <a:p>
            <a:r>
              <a:rPr lang="en-US" dirty="0"/>
              <a:t>P value &lt; 0.05</a:t>
            </a:r>
          </a:p>
          <a:p>
            <a:r>
              <a:rPr lang="en-US" dirty="0"/>
              <a:t>=&gt; </a:t>
            </a:r>
            <a:r>
              <a:rPr lang="en-US" i="1" dirty="0"/>
              <a:t>Reject null hypothesis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5A9977EB-EDAF-4355-A3AD-E7B4F0AE8A6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2089715"/>
              </p:ext>
            </p:extLst>
          </p:nvPr>
        </p:nvGraphicFramePr>
        <p:xfrm>
          <a:off x="6172200" y="1690687"/>
          <a:ext cx="5181600" cy="43513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11144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0CC24-8451-440B-81E6-B8FD3A37B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Hypothesis Testing Result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0FEA5-AA43-4D6F-AEFA-5FE605885C4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b="1"/>
              <a:t>Patient Gender</a:t>
            </a:r>
          </a:p>
          <a:p>
            <a:pPr lvl="1"/>
            <a:r>
              <a:rPr lang="en-US"/>
              <a:t>Ho: The means of Average Charge for Female and Male patients ARE NOT DIFFERENT (</a:t>
            </a:r>
            <a:r>
              <a:rPr lang="el-GR"/>
              <a:t>μ1 - μ2 = 0</a:t>
            </a:r>
            <a:r>
              <a:rPr lang="en-US"/>
              <a:t>)</a:t>
            </a:r>
          </a:p>
          <a:p>
            <a:pPr lvl="1"/>
            <a:r>
              <a:rPr lang="en-US"/>
              <a:t>Ha: ARE DIFFERENT (</a:t>
            </a:r>
            <a:r>
              <a:rPr lang="el-GR"/>
              <a:t>μ1 - μ2 ≠ 0</a:t>
            </a:r>
            <a:r>
              <a:rPr lang="en-US"/>
              <a:t>)</a:t>
            </a:r>
          </a:p>
          <a:p>
            <a:pPr marL="0" indent="0">
              <a:buNone/>
            </a:pPr>
            <a:r>
              <a:rPr lang="en-US" b="1"/>
              <a:t>Independent sample t-test result</a:t>
            </a:r>
          </a:p>
          <a:p>
            <a:r>
              <a:rPr lang="en-US"/>
              <a:t>t-statistic &gt; t-critical value</a:t>
            </a:r>
          </a:p>
          <a:p>
            <a:r>
              <a:rPr lang="en-US"/>
              <a:t>P value &lt; 0.05</a:t>
            </a:r>
          </a:p>
          <a:p>
            <a:r>
              <a:rPr lang="en-US"/>
              <a:t>=&gt; </a:t>
            </a:r>
            <a:r>
              <a:rPr lang="en-US" i="1"/>
              <a:t>Reject null hypothesis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A2ADFE69-33A2-4E02-A425-79EB5ECA3D5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4387477"/>
              </p:ext>
            </p:extLst>
          </p:nvPr>
        </p:nvGraphicFramePr>
        <p:xfrm>
          <a:off x="6172202" y="1690688"/>
          <a:ext cx="5181598" cy="4486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2859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0CC24-8451-440B-81E6-B8FD3A37B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Hypothesis Testing Result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0FEA5-AA43-4D6F-AEFA-5FE605885C4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b="1"/>
              <a:t>Patient Diagnosis Group</a:t>
            </a:r>
          </a:p>
          <a:p>
            <a:pPr lvl="1"/>
            <a:r>
              <a:rPr lang="en-US"/>
              <a:t>Ho: The means of Average Charge for patient with Diagnosis 640 and other Diagnosis ARE NOT DIFFERENT (</a:t>
            </a:r>
            <a:r>
              <a:rPr lang="el-GR"/>
              <a:t>μ1 - μ2 = 0</a:t>
            </a:r>
            <a:r>
              <a:rPr lang="en-US"/>
              <a:t>)</a:t>
            </a:r>
          </a:p>
          <a:p>
            <a:pPr lvl="1"/>
            <a:r>
              <a:rPr lang="en-US"/>
              <a:t>Ha: ARE DIFFERENT (</a:t>
            </a:r>
            <a:r>
              <a:rPr lang="el-GR"/>
              <a:t>μ1 - μ2 ≠ 0</a:t>
            </a:r>
            <a:r>
              <a:rPr lang="en-US"/>
              <a:t>)</a:t>
            </a:r>
          </a:p>
          <a:p>
            <a:pPr marL="0" indent="0">
              <a:buNone/>
            </a:pPr>
            <a:r>
              <a:rPr lang="en-US" b="1"/>
              <a:t>Independent sample t-test result</a:t>
            </a:r>
          </a:p>
          <a:p>
            <a:r>
              <a:rPr lang="en-US"/>
              <a:t>t-statistic &gt; t-critical value</a:t>
            </a:r>
          </a:p>
          <a:p>
            <a:r>
              <a:rPr lang="en-US"/>
              <a:t>P value &lt; 0.05</a:t>
            </a:r>
          </a:p>
          <a:p>
            <a:r>
              <a:rPr lang="en-US"/>
              <a:t>=&gt; </a:t>
            </a:r>
            <a:r>
              <a:rPr lang="en-US" i="1"/>
              <a:t>Reject null hypothesis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0134F79-0006-43A4-BB5C-EDC88F01886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7508627"/>
              </p:ext>
            </p:extLst>
          </p:nvPr>
        </p:nvGraphicFramePr>
        <p:xfrm>
          <a:off x="6096000" y="1690688"/>
          <a:ext cx="5537982" cy="4486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27695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4AAF0-F883-4A65-935C-3F053F15F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 &amp; 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EC9C5-58E9-4977-9B34-CB33B40C5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/>
              <a:t>Significant higher Average Charge for: </a:t>
            </a:r>
          </a:p>
          <a:p>
            <a:pPr lvl="1"/>
            <a:r>
              <a:rPr lang="en-US" sz="2800"/>
              <a:t>Patients &gt; 0 years old </a:t>
            </a:r>
          </a:p>
          <a:p>
            <a:pPr lvl="1"/>
            <a:r>
              <a:rPr lang="en-US" sz="2800"/>
              <a:t>Male patients </a:t>
            </a:r>
          </a:p>
          <a:p>
            <a:pPr lvl="1"/>
            <a:r>
              <a:rPr lang="en-US" sz="2800"/>
              <a:t>Patients NOT Diagnosed with 640</a:t>
            </a:r>
          </a:p>
          <a:p>
            <a:pPr marL="457200" lvl="1" indent="0">
              <a:buNone/>
            </a:pPr>
            <a:endParaRPr lang="en-US" sz="3200"/>
          </a:p>
          <a:p>
            <a:r>
              <a:rPr lang="en-US" sz="3200"/>
              <a:t>Racial differences need better data/survey.</a:t>
            </a:r>
          </a:p>
          <a:p>
            <a:r>
              <a:rPr lang="en-US" sz="3200"/>
              <a:t>Nation wide dataset would show clear picture.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7386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B3F52-2423-4930-8F51-AFC09D39A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10BF4-7BCB-4F8F-BFE7-DF14A6C0B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2345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Kaggle Healthcare Cost dataset - </a:t>
            </a:r>
            <a:r>
              <a:rPr lang="en-US" dirty="0">
                <a:hlinkClick r:id="rId2"/>
              </a:rPr>
              <a:t>https://www.kaggle.com/ravichaubey1506/healthcare-cost</a:t>
            </a:r>
            <a:r>
              <a:rPr lang="en-US" dirty="0"/>
              <a:t> </a:t>
            </a:r>
          </a:p>
          <a:p>
            <a:r>
              <a:rPr lang="en-US" dirty="0"/>
              <a:t>National Inpatient Sample Description of Data Elements - </a:t>
            </a:r>
            <a:r>
              <a:rPr lang="en-US" dirty="0">
                <a:hlinkClick r:id="rId3"/>
              </a:rPr>
              <a:t>https://www.hcup-us.ahrq.gov/db/nation/nis/nisdde.jsp</a:t>
            </a:r>
            <a:r>
              <a:rPr lang="en-US" dirty="0"/>
              <a:t> </a:t>
            </a:r>
          </a:p>
          <a:p>
            <a:r>
              <a:rPr lang="en-US" dirty="0"/>
              <a:t>Google Colab analysis result - </a:t>
            </a:r>
            <a:r>
              <a:rPr lang="en-US" dirty="0">
                <a:hlinkClick r:id="rId4"/>
              </a:rPr>
              <a:t>https://colab.research.google.com/drive/1VoAE_I2vPDNwhkdhcq-AmIEn6Jj9DMNx?usp=sharing</a:t>
            </a:r>
            <a:r>
              <a:rPr lang="en-US" dirty="0"/>
              <a:t> </a:t>
            </a:r>
          </a:p>
          <a:p>
            <a:r>
              <a:rPr lang="en-US" dirty="0"/>
              <a:t>MS Excel file of the data and analysis results - </a:t>
            </a:r>
            <a:r>
              <a:rPr lang="en-US" dirty="0">
                <a:hlinkClick r:id="rId5"/>
              </a:rPr>
              <a:t>https://1drv.ms/x/s!ArGmfbQ9HI3_ijqpTiPv6rlmQyBS?e=cZOYPk</a:t>
            </a:r>
            <a:r>
              <a:rPr lang="en-US" dirty="0"/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A47ED7-56EC-4915-B1F0-3697E52206E8}"/>
              </a:ext>
            </a:extLst>
          </p:cNvPr>
          <p:cNvSpPr/>
          <p:nvPr/>
        </p:nvSpPr>
        <p:spPr>
          <a:xfrm>
            <a:off x="2516211" y="5569545"/>
            <a:ext cx="715958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End. 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7945207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38DD6-B600-47C6-AFF9-29F5EE9EA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Annex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812143-019C-49AE-A546-38C61CB7EA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690688"/>
            <a:ext cx="6043826" cy="4354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73972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0E4C435E-9F5C-4ED9-8E4A-AEDBEEEE78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05585"/>
            <a:ext cx="6213626" cy="4241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ACD67A5A-26E9-40E0-A529-DADF72B78E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8465" y="1905585"/>
            <a:ext cx="6153535" cy="3883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64B713E-EAE6-477A-BFF6-949A515B8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Average Charge distribution</a:t>
            </a:r>
          </a:p>
        </p:txBody>
      </p:sp>
    </p:spTree>
    <p:extLst>
      <p:ext uri="{BB962C8B-B14F-4D97-AF65-F5344CB8AC3E}">
        <p14:creationId xmlns:p14="http://schemas.microsoft.com/office/powerpoint/2010/main" val="17569442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8BFC48D-1EA5-437D-99F2-1B3EA4924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 10 Diagnosis Groups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43B0D2-E30C-4881-B6F1-DCF5F0AAC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640=Neonate </a:t>
            </a:r>
            <a:r>
              <a:rPr lang="en-US" dirty="0" err="1"/>
              <a:t>BWt</a:t>
            </a:r>
            <a:r>
              <a:rPr lang="en-US" dirty="0"/>
              <a:t> &gt;2499g, Normal Newborn Or Neonate W Other Problem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754=Depression Except Major Depressive Disorder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753=Bipolar Disorders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758=Behavioral Disorders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751=Major Depressive Disorders &amp; Other/Unspecified Psychoses 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755=Ajustement Discorder &amp; </a:t>
            </a:r>
            <a:r>
              <a:rPr lang="fr-FR" dirty="0" err="1"/>
              <a:t>Neuroses</a:t>
            </a:r>
            <a:r>
              <a:rPr lang="fr-FR" dirty="0"/>
              <a:t> </a:t>
            </a:r>
            <a:r>
              <a:rPr lang="en-US" dirty="0"/>
              <a:t>Except</a:t>
            </a:r>
            <a:r>
              <a:rPr lang="fr-FR" dirty="0"/>
              <a:t> </a:t>
            </a:r>
            <a:r>
              <a:rPr lang="fr-FR" dirty="0" err="1"/>
              <a:t>Depressive</a:t>
            </a:r>
            <a:r>
              <a:rPr lang="fr-FR" dirty="0"/>
              <a:t> Diagnoses 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53=</a:t>
            </a:r>
            <a:r>
              <a:rPr lang="en-US" dirty="0"/>
              <a:t>Seizure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249=Other Gastroenteritis, Nausea &amp; Vomiting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626=Neonate </a:t>
            </a:r>
            <a:r>
              <a:rPr lang="en-US" dirty="0" err="1"/>
              <a:t>BWt</a:t>
            </a:r>
            <a:r>
              <a:rPr lang="en-US" dirty="0"/>
              <a:t>. 2000-2499g, Normal Newborn Or Neonate W Other Problem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139=Other Pneumonia</a:t>
            </a:r>
          </a:p>
        </p:txBody>
      </p:sp>
    </p:spTree>
    <p:extLst>
      <p:ext uri="{BB962C8B-B14F-4D97-AF65-F5344CB8AC3E}">
        <p14:creationId xmlns:p14="http://schemas.microsoft.com/office/powerpoint/2010/main" val="1870638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47B03-79BC-4F60-B3DC-0DC1163E9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B7CFB-8726-42C4-8406-EB6B6443B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Dataset AND Variables </a:t>
            </a:r>
          </a:p>
          <a:p>
            <a:r>
              <a:rPr lang="en-US" sz="3200" dirty="0"/>
              <a:t>Exploratory Data Analysis Results </a:t>
            </a:r>
          </a:p>
          <a:p>
            <a:r>
              <a:rPr lang="en-US" sz="3200" dirty="0"/>
              <a:t>Descriptive Data Analysis Results </a:t>
            </a:r>
          </a:p>
          <a:p>
            <a:r>
              <a:rPr lang="en-US" sz="3200" dirty="0"/>
              <a:t>Correlation Analysis Results </a:t>
            </a:r>
          </a:p>
          <a:p>
            <a:r>
              <a:rPr lang="en-US" sz="3200" dirty="0"/>
              <a:t>Hypothesis Testing Results </a:t>
            </a:r>
          </a:p>
          <a:p>
            <a:r>
              <a:rPr lang="en-US" sz="3200" dirty="0"/>
              <a:t>Conclusion &amp; Recommendation</a:t>
            </a:r>
          </a:p>
        </p:txBody>
      </p:sp>
    </p:spTree>
    <p:extLst>
      <p:ext uri="{BB962C8B-B14F-4D97-AF65-F5344CB8AC3E}">
        <p14:creationId xmlns:p14="http://schemas.microsoft.com/office/powerpoint/2010/main" val="1233709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B9885-93BD-42C8-B56F-8B03D2818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338B3-A08B-4915-B899-18BBFD31F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/>
              <a:t>Healthcare Cost dataset in Kaggle.com</a:t>
            </a:r>
          </a:p>
          <a:p>
            <a:r>
              <a:rPr lang="en-US" sz="3200"/>
              <a:t>US Agency for Healthcare </a:t>
            </a:r>
          </a:p>
          <a:p>
            <a:pPr lvl="1"/>
            <a:r>
              <a:rPr lang="en-US" sz="2800"/>
              <a:t>Nationwide survey of hospital costs</a:t>
            </a:r>
          </a:p>
          <a:p>
            <a:pPr lvl="1"/>
            <a:r>
              <a:rPr lang="en-US" sz="2800"/>
              <a:t>Hospital records of inpatient samples</a:t>
            </a:r>
          </a:p>
          <a:p>
            <a:r>
              <a:rPr lang="en-US" sz="3200"/>
              <a:t>Wisconsin City hospitals </a:t>
            </a:r>
          </a:p>
          <a:p>
            <a:r>
              <a:rPr lang="en-US" sz="3200"/>
              <a:t>Patients in the age group 0-17 years </a:t>
            </a:r>
          </a:p>
          <a:p>
            <a:r>
              <a:rPr lang="en-US" sz="3200"/>
              <a:t>500 observations and 6 variables</a:t>
            </a:r>
          </a:p>
        </p:txBody>
      </p:sp>
    </p:spTree>
    <p:extLst>
      <p:ext uri="{BB962C8B-B14F-4D97-AF65-F5344CB8AC3E}">
        <p14:creationId xmlns:p14="http://schemas.microsoft.com/office/powerpoint/2010/main" val="1889068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F8EC0-0592-4275-A07D-DCC45A44E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A62D3-70A1-492E-A6F4-D74765149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AGE – in years</a:t>
            </a:r>
          </a:p>
          <a:p>
            <a:r>
              <a:rPr lang="en-US"/>
              <a:t>FEMALE – or GENDER coded as 1=Female and 0=Male</a:t>
            </a:r>
          </a:p>
          <a:p>
            <a:r>
              <a:rPr lang="en-US"/>
              <a:t>RACE – coded in numbers as 1=White, 2=Black, 3=Hispanic, 4=Asian or Pacific, 5=Native American and 6=Other </a:t>
            </a:r>
          </a:p>
          <a:p>
            <a:r>
              <a:rPr lang="en-US"/>
              <a:t>LOS = Length of Stay in the hospital in days</a:t>
            </a:r>
          </a:p>
          <a:p>
            <a:r>
              <a:rPr lang="en-US"/>
              <a:t>TOTCHG = Total Charge when exiting the hospital in dollars</a:t>
            </a:r>
          </a:p>
          <a:p>
            <a:r>
              <a:rPr lang="en-US"/>
              <a:t>APRDRG = All Patient Refined Diagnosis Related Group – standard code for each patient diagnosis</a:t>
            </a:r>
          </a:p>
          <a:p>
            <a:r>
              <a:rPr lang="en-US" b="1" u="sng"/>
              <a:t>AVGCHG = Average Charge</a:t>
            </a:r>
            <a:r>
              <a:rPr lang="en-US"/>
              <a:t> – derived from dividing TOTCHG to LOS</a:t>
            </a:r>
          </a:p>
        </p:txBody>
      </p:sp>
    </p:spTree>
    <p:extLst>
      <p:ext uri="{BB962C8B-B14F-4D97-AF65-F5344CB8AC3E}">
        <p14:creationId xmlns:p14="http://schemas.microsoft.com/office/powerpoint/2010/main" val="1173716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0EC80-AC01-4F51-976F-983B9B1AD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Exploratory Data Analysis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7807E-A646-48B9-B91F-C46161D5C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/>
              <a:t>1 missing value in RACE - Dropped</a:t>
            </a:r>
          </a:p>
          <a:p>
            <a:r>
              <a:rPr lang="en-US" sz="3200"/>
              <a:t>AVGCHG=Average Charge was “inf” b/c of LOS=0 </a:t>
            </a:r>
          </a:p>
          <a:p>
            <a:pPr lvl="1"/>
            <a:r>
              <a:rPr lang="en-US" sz="2800"/>
              <a:t>Taken TOTCHG=Total Charge for the day</a:t>
            </a:r>
          </a:p>
          <a:p>
            <a:r>
              <a:rPr lang="en-US" sz="3200"/>
              <a:t>Renamed the codes in FEMALE/GENDER and RACE</a:t>
            </a:r>
          </a:p>
        </p:txBody>
      </p:sp>
    </p:spTree>
    <p:extLst>
      <p:ext uri="{BB962C8B-B14F-4D97-AF65-F5344CB8AC3E}">
        <p14:creationId xmlns:p14="http://schemas.microsoft.com/office/powerpoint/2010/main" val="278619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991EA-BB8B-4759-BEF0-6125C9305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Descriptive Statistical Analysis Results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7532013-E0DD-45FE-89FA-8E80EBD49C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7822037"/>
              </p:ext>
            </p:extLst>
          </p:nvPr>
        </p:nvGraphicFramePr>
        <p:xfrm>
          <a:off x="2366340" y="1615169"/>
          <a:ext cx="7649857" cy="3627662"/>
        </p:xfrm>
        <a:graphic>
          <a:graphicData uri="http://schemas.openxmlformats.org/drawingml/2006/table">
            <a:tbl>
              <a:tblPr firstRow="1" firstCol="1" bandRow="1">
                <a:tableStyleId>{6E25E649-3F16-4E02-A733-19D2CDBF48F0}</a:tableStyleId>
              </a:tblPr>
              <a:tblGrid>
                <a:gridCol w="1529972">
                  <a:extLst>
                    <a:ext uri="{9D8B030D-6E8A-4147-A177-3AD203B41FA5}">
                      <a16:colId xmlns:a16="http://schemas.microsoft.com/office/drawing/2014/main" val="563222111"/>
                    </a:ext>
                  </a:extLst>
                </a:gridCol>
                <a:gridCol w="950627">
                  <a:extLst>
                    <a:ext uri="{9D8B030D-6E8A-4147-A177-3AD203B41FA5}">
                      <a16:colId xmlns:a16="http://schemas.microsoft.com/office/drawing/2014/main" val="267102320"/>
                    </a:ext>
                  </a:extLst>
                </a:gridCol>
                <a:gridCol w="1849283">
                  <a:extLst>
                    <a:ext uri="{9D8B030D-6E8A-4147-A177-3AD203B41FA5}">
                      <a16:colId xmlns:a16="http://schemas.microsoft.com/office/drawing/2014/main" val="2605237282"/>
                    </a:ext>
                  </a:extLst>
                </a:gridCol>
                <a:gridCol w="1491175">
                  <a:extLst>
                    <a:ext uri="{9D8B030D-6E8A-4147-A177-3AD203B41FA5}">
                      <a16:colId xmlns:a16="http://schemas.microsoft.com/office/drawing/2014/main" val="3660434297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993846035"/>
                    </a:ext>
                  </a:extLst>
                </a:gridCol>
              </a:tblGrid>
              <a:tr h="405026">
                <a:tc>
                  <a:txBody>
                    <a:bodyPr/>
                    <a:lstStyle/>
                    <a:p>
                      <a:pPr algn="r"/>
                      <a:endParaRPr lang="en-US" sz="2000" b="1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20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20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Length of Stay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1">
                          <a:effectLst/>
                          <a:latin typeface="+mn-lt"/>
                        </a:rPr>
                        <a:t>Total Charge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1">
                          <a:effectLst/>
                          <a:latin typeface="+mn-lt"/>
                        </a:rPr>
                        <a:t>Average Charge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7961294"/>
                  </a:ext>
                </a:extLst>
              </a:tr>
              <a:tr h="405026">
                <a:tc>
                  <a:txBody>
                    <a:bodyPr/>
                    <a:lstStyle/>
                    <a:p>
                      <a:pPr fontAlgn="ctr"/>
                      <a:r>
                        <a:rPr lang="en-US" sz="2000" b="1">
                          <a:effectLst/>
                          <a:latin typeface="+mn-lt"/>
                        </a:rPr>
                        <a:t>Count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499</a:t>
                      </a:r>
                    </a:p>
                  </a:txBody>
                  <a:tcPr marL="9525" marR="857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499</a:t>
                      </a:r>
                    </a:p>
                  </a:txBody>
                  <a:tcPr marL="9525" marR="857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499</a:t>
                      </a:r>
                    </a:p>
                  </a:txBody>
                  <a:tcPr marL="9525" marR="857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499</a:t>
                      </a:r>
                    </a:p>
                  </a:txBody>
                  <a:tcPr marL="9525" marR="85725" marT="9525" marB="0" anchor="ctr"/>
                </a:tc>
                <a:extLst>
                  <a:ext uri="{0D108BD9-81ED-4DB2-BD59-A6C34878D82A}">
                    <a16:rowId xmlns:a16="http://schemas.microsoft.com/office/drawing/2014/main" val="19511995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n-US" sz="2000" b="1">
                          <a:effectLst/>
                          <a:latin typeface="+mn-lt"/>
                        </a:rPr>
                        <a:t>Mean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000" b="1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5.10</a:t>
                      </a:r>
                    </a:p>
                  </a:txBody>
                  <a:tcPr marL="9525" marR="857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000" b="1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2.83</a:t>
                      </a:r>
                    </a:p>
                  </a:txBody>
                  <a:tcPr marL="9525" marR="857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000" b="1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2777.63</a:t>
                      </a:r>
                    </a:p>
                  </a:txBody>
                  <a:tcPr marL="9525" marR="857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000" b="1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1074.70</a:t>
                      </a:r>
                    </a:p>
                  </a:txBody>
                  <a:tcPr marL="9525" marR="85725" marT="9525" marB="0" anchor="ctr"/>
                </a:tc>
                <a:extLst>
                  <a:ext uri="{0D108BD9-81ED-4DB2-BD59-A6C34878D82A}">
                    <a16:rowId xmlns:a16="http://schemas.microsoft.com/office/drawing/2014/main" val="16947363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n-US" sz="2000" b="1">
                          <a:effectLst/>
                          <a:latin typeface="+mn-lt"/>
                        </a:rPr>
                        <a:t>STD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000" b="1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6.95</a:t>
                      </a:r>
                    </a:p>
                  </a:txBody>
                  <a:tcPr marL="9525" marR="857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000" b="1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3.37</a:t>
                      </a:r>
                    </a:p>
                  </a:txBody>
                  <a:tcPr marL="9525" marR="857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000" b="1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3891.63</a:t>
                      </a:r>
                    </a:p>
                  </a:txBody>
                  <a:tcPr marL="9525" marR="857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000" b="1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1240.23</a:t>
                      </a:r>
                    </a:p>
                  </a:txBody>
                  <a:tcPr marL="9525" marR="85725" marT="9525" marB="0" anchor="ctr"/>
                </a:tc>
                <a:extLst>
                  <a:ext uri="{0D108BD9-81ED-4DB2-BD59-A6C34878D82A}">
                    <a16:rowId xmlns:a16="http://schemas.microsoft.com/office/drawing/2014/main" val="4206158870"/>
                  </a:ext>
                </a:extLst>
              </a:tr>
              <a:tr h="405026">
                <a:tc>
                  <a:txBody>
                    <a:bodyPr/>
                    <a:lstStyle/>
                    <a:p>
                      <a:pPr fontAlgn="ctr"/>
                      <a:r>
                        <a:rPr lang="en-US" sz="2000" b="1">
                          <a:effectLst/>
                          <a:latin typeface="+mn-lt"/>
                        </a:rPr>
                        <a:t>Min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857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857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532</a:t>
                      </a:r>
                    </a:p>
                  </a:txBody>
                  <a:tcPr marL="9525" marR="857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438.5</a:t>
                      </a:r>
                    </a:p>
                  </a:txBody>
                  <a:tcPr marL="9525" marR="85725" marT="9525" marB="0" anchor="ctr"/>
                </a:tc>
                <a:extLst>
                  <a:ext uri="{0D108BD9-81ED-4DB2-BD59-A6C34878D82A}">
                    <a16:rowId xmlns:a16="http://schemas.microsoft.com/office/drawing/2014/main" val="3737615386"/>
                  </a:ext>
                </a:extLst>
              </a:tr>
              <a:tr h="405026">
                <a:tc>
                  <a:txBody>
                    <a:bodyPr/>
                    <a:lstStyle/>
                    <a:p>
                      <a:pPr fontAlgn="ctr"/>
                      <a:r>
                        <a:rPr lang="en-US" sz="2000" b="1">
                          <a:effectLst/>
                          <a:latin typeface="+mn-lt"/>
                        </a:rPr>
                        <a:t>25%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857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857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1218.5</a:t>
                      </a:r>
                    </a:p>
                  </a:txBody>
                  <a:tcPr marL="9525" marR="857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601.5</a:t>
                      </a:r>
                    </a:p>
                  </a:txBody>
                  <a:tcPr marL="9525" marR="85725" marT="9525" marB="0" anchor="ctr"/>
                </a:tc>
                <a:extLst>
                  <a:ext uri="{0D108BD9-81ED-4DB2-BD59-A6C34878D82A}">
                    <a16:rowId xmlns:a16="http://schemas.microsoft.com/office/drawing/2014/main" val="2821366805"/>
                  </a:ext>
                </a:extLst>
              </a:tr>
              <a:tr h="405026">
                <a:tc>
                  <a:txBody>
                    <a:bodyPr/>
                    <a:lstStyle/>
                    <a:p>
                      <a:pPr fontAlgn="ctr"/>
                      <a:r>
                        <a:rPr lang="en-US" sz="2000" b="1">
                          <a:effectLst/>
                          <a:latin typeface="+mn-lt"/>
                        </a:rPr>
                        <a:t>50%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857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857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1538</a:t>
                      </a:r>
                    </a:p>
                  </a:txBody>
                  <a:tcPr marL="9525" marR="857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667.5</a:t>
                      </a:r>
                    </a:p>
                  </a:txBody>
                  <a:tcPr marL="9525" marR="85725" marT="9525" marB="0" anchor="ctr"/>
                </a:tc>
                <a:extLst>
                  <a:ext uri="{0D108BD9-81ED-4DB2-BD59-A6C34878D82A}">
                    <a16:rowId xmlns:a16="http://schemas.microsoft.com/office/drawing/2014/main" val="3675817518"/>
                  </a:ext>
                </a:extLst>
              </a:tr>
              <a:tr h="405026">
                <a:tc>
                  <a:txBody>
                    <a:bodyPr/>
                    <a:lstStyle/>
                    <a:p>
                      <a:pPr fontAlgn="ctr"/>
                      <a:r>
                        <a:rPr lang="en-US" sz="2000" b="1">
                          <a:effectLst/>
                          <a:latin typeface="+mn-lt"/>
                        </a:rPr>
                        <a:t>75%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13</a:t>
                      </a:r>
                    </a:p>
                  </a:txBody>
                  <a:tcPr marL="9525" marR="857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525" marR="857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2530.5</a:t>
                      </a:r>
                    </a:p>
                  </a:txBody>
                  <a:tcPr marL="9525" marR="857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864.9</a:t>
                      </a:r>
                    </a:p>
                  </a:txBody>
                  <a:tcPr marL="9525" marR="85725" marT="9525" marB="0" anchor="ctr"/>
                </a:tc>
                <a:extLst>
                  <a:ext uri="{0D108BD9-81ED-4DB2-BD59-A6C34878D82A}">
                    <a16:rowId xmlns:a16="http://schemas.microsoft.com/office/drawing/2014/main" val="990149153"/>
                  </a:ext>
                </a:extLst>
              </a:tr>
              <a:tr h="405026">
                <a:tc>
                  <a:txBody>
                    <a:bodyPr/>
                    <a:lstStyle/>
                    <a:p>
                      <a:pPr fontAlgn="ctr"/>
                      <a:r>
                        <a:rPr lang="en-US" sz="2000" b="1">
                          <a:effectLst/>
                          <a:latin typeface="+mn-lt"/>
                        </a:rPr>
                        <a:t>Max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17</a:t>
                      </a:r>
                    </a:p>
                  </a:txBody>
                  <a:tcPr marL="9525" marR="857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41</a:t>
                      </a:r>
                    </a:p>
                  </a:txBody>
                  <a:tcPr marL="9525" marR="857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48388</a:t>
                      </a:r>
                    </a:p>
                  </a:txBody>
                  <a:tcPr marL="9525" marR="857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12024</a:t>
                      </a:r>
                    </a:p>
                  </a:txBody>
                  <a:tcPr marL="9525" marR="85725" marT="9525" marB="0" anchor="ctr"/>
                </a:tc>
                <a:extLst>
                  <a:ext uri="{0D108BD9-81ED-4DB2-BD59-A6C34878D82A}">
                    <a16:rowId xmlns:a16="http://schemas.microsoft.com/office/drawing/2014/main" val="16926562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9729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32E149AA-747A-4E80-A89C-C378AD5B0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275" y="0"/>
            <a:ext cx="97074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5664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0FE0F6F-95F7-4758-9F56-D1EC34A691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79487"/>
              </p:ext>
            </p:extLst>
          </p:nvPr>
        </p:nvGraphicFramePr>
        <p:xfrm>
          <a:off x="6801356" y="1696404"/>
          <a:ext cx="4492487" cy="37677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84859">
                  <a:extLst>
                    <a:ext uri="{9D8B030D-6E8A-4147-A177-3AD203B41FA5}">
                      <a16:colId xmlns:a16="http://schemas.microsoft.com/office/drawing/2014/main" val="2224197661"/>
                    </a:ext>
                  </a:extLst>
                </a:gridCol>
                <a:gridCol w="953814">
                  <a:extLst>
                    <a:ext uri="{9D8B030D-6E8A-4147-A177-3AD203B41FA5}">
                      <a16:colId xmlns:a16="http://schemas.microsoft.com/office/drawing/2014/main" val="378099960"/>
                    </a:ext>
                  </a:extLst>
                </a:gridCol>
                <a:gridCol w="953814">
                  <a:extLst>
                    <a:ext uri="{9D8B030D-6E8A-4147-A177-3AD203B41FA5}">
                      <a16:colId xmlns:a16="http://schemas.microsoft.com/office/drawing/2014/main" val="3885284491"/>
                    </a:ext>
                  </a:extLst>
                </a:gridCol>
              </a:tblGrid>
              <a:tr h="47097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RACE_NAMES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>
                          <a:effectLst/>
                        </a:rPr>
                        <a:t>Number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>
                          <a:effectLst/>
                        </a:rPr>
                        <a:t>Percent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87099361"/>
                  </a:ext>
                </a:extLst>
              </a:tr>
              <a:tr h="47097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>
                          <a:effectLst/>
                        </a:rPr>
                        <a:t>White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u="none" strike="noStrike">
                          <a:effectLst/>
                        </a:rPr>
                        <a:t>484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u="none" strike="noStrike">
                          <a:effectLst/>
                        </a:rPr>
                        <a:t>96.99%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92257028"/>
                  </a:ext>
                </a:extLst>
              </a:tr>
              <a:tr h="47097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>
                          <a:effectLst/>
                        </a:rPr>
                        <a:t>Black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u="none" strike="noStrike">
                          <a:effectLst/>
                        </a:rPr>
                        <a:t>6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u="none" strike="noStrike">
                          <a:effectLst/>
                        </a:rPr>
                        <a:t>1.20%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87957467"/>
                  </a:ext>
                </a:extLst>
              </a:tr>
              <a:tr h="47097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>
                          <a:effectLst/>
                        </a:rPr>
                        <a:t>Asian or Pacific Islander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u="none" strike="noStrike">
                          <a:effectLst/>
                        </a:rPr>
                        <a:t>3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u="none" strike="noStrike">
                          <a:effectLst/>
                        </a:rPr>
                        <a:t>0.60%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59798904"/>
                  </a:ext>
                </a:extLst>
              </a:tr>
              <a:tr h="47097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>
                          <a:effectLst/>
                        </a:rPr>
                        <a:t>Native American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u="none" strike="noStrike">
                          <a:effectLst/>
                        </a:rPr>
                        <a:t>3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u="none" strike="noStrike">
                          <a:effectLst/>
                        </a:rPr>
                        <a:t>0.60%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10115873"/>
                  </a:ext>
                </a:extLst>
              </a:tr>
              <a:tr h="47097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>
                          <a:effectLst/>
                        </a:rPr>
                        <a:t>Hispanic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u="none" strike="noStrike">
                          <a:effectLst/>
                        </a:rPr>
                        <a:t>1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u="none" strike="noStrike">
                          <a:effectLst/>
                        </a:rPr>
                        <a:t>0.20%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83360128"/>
                  </a:ext>
                </a:extLst>
              </a:tr>
              <a:tr h="47097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>
                          <a:effectLst/>
                        </a:rPr>
                        <a:t>Other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u="none" strike="noStrike">
                          <a:effectLst/>
                        </a:rPr>
                        <a:t>2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u="none" strike="noStrike">
                          <a:effectLst/>
                        </a:rPr>
                        <a:t>0.40%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84438476"/>
                  </a:ext>
                </a:extLst>
              </a:tr>
              <a:tr h="470974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u="none" strike="noStrike">
                          <a:effectLst/>
                        </a:rPr>
                        <a:t>499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u="none" strike="noStrike">
                          <a:effectLst/>
                        </a:rPr>
                        <a:t>100.00%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81563566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90C4450D-F55C-4E23-A353-86CD16D3D0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50" y="1696404"/>
            <a:ext cx="5534950" cy="3969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37203439-8274-49B1-99C7-B44AA708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Gender &amp; Race distribution</a:t>
            </a:r>
          </a:p>
        </p:txBody>
      </p:sp>
    </p:spTree>
    <p:extLst>
      <p:ext uri="{BB962C8B-B14F-4D97-AF65-F5344CB8AC3E}">
        <p14:creationId xmlns:p14="http://schemas.microsoft.com/office/powerpoint/2010/main" val="509208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>
            <a:extLst>
              <a:ext uri="{FF2B5EF4-FFF2-40B4-BE49-F238E27FC236}">
                <a16:creationId xmlns:a16="http://schemas.microsoft.com/office/drawing/2014/main" id="{A13A186D-F087-4D04-A7E2-CB18141F7A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7650" y="1690688"/>
            <a:ext cx="6074350" cy="4354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5C7EC0-4580-4FDA-B5D1-287963518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Diagnosis Groups &amp; Average Charge Distribution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728C757D-0499-4770-91AB-D29EC0C122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1863600"/>
              </p:ext>
            </p:extLst>
          </p:nvPr>
        </p:nvGraphicFramePr>
        <p:xfrm>
          <a:off x="0" y="1690688"/>
          <a:ext cx="6074350" cy="5167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93334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781</Words>
  <Application>Microsoft Office PowerPoint</Application>
  <PresentationFormat>Widescreen</PresentationFormat>
  <Paragraphs>175</Paragraphs>
  <Slides>18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Capstone Project –  Healthcare Cost Dataset  Analysis Results</vt:lpstr>
      <vt:lpstr>Outline</vt:lpstr>
      <vt:lpstr>Dataset</vt:lpstr>
      <vt:lpstr>Variables</vt:lpstr>
      <vt:lpstr>Exploratory Data Analysis Results</vt:lpstr>
      <vt:lpstr>Descriptive Statistical Analysis Results</vt:lpstr>
      <vt:lpstr>PowerPoint Presentation</vt:lpstr>
      <vt:lpstr>Gender &amp; Race distribution</vt:lpstr>
      <vt:lpstr>Diagnosis Groups &amp; Average Charge Distribution</vt:lpstr>
      <vt:lpstr>Correlation Analysis Results</vt:lpstr>
      <vt:lpstr>Hypothesis Testing Result 1</vt:lpstr>
      <vt:lpstr>Hypothesis Testing Result 2</vt:lpstr>
      <vt:lpstr>Hypothesis Testing Result 3</vt:lpstr>
      <vt:lpstr>Conclusion &amp; Recommendation</vt:lpstr>
      <vt:lpstr>References</vt:lpstr>
      <vt:lpstr>Annex</vt:lpstr>
      <vt:lpstr>Average Charge distribution</vt:lpstr>
      <vt:lpstr>Top 10 Diagnosis Groups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–  Healthcare Cost Dataset Analysis</dc:title>
  <dc:creator>Abner TbMF</dc:creator>
  <cp:lastModifiedBy>Abner TbMF</cp:lastModifiedBy>
  <cp:revision>1</cp:revision>
  <dcterms:created xsi:type="dcterms:W3CDTF">2021-07-25T10:25:57Z</dcterms:created>
  <dcterms:modified xsi:type="dcterms:W3CDTF">2021-07-27T23:29:30Z</dcterms:modified>
</cp:coreProperties>
</file>