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7" r:id="rId5"/>
    <p:sldId id="261" r:id="rId6"/>
    <p:sldId id="262" r:id="rId7"/>
    <p:sldId id="276" r:id="rId8"/>
    <p:sldId id="277" r:id="rId9"/>
    <p:sldId id="272" r:id="rId10"/>
    <p:sldId id="275" r:id="rId11"/>
    <p:sldId id="278" r:id="rId12"/>
    <p:sldId id="279" r:id="rId13"/>
    <p:sldId id="280" r:id="rId14"/>
    <p:sldId id="282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B48216-2FE8-4132-BA96-B05376808CC0}" v="109" dt="2021-06-08T00:26:54.2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92208" autoAdjust="0"/>
  </p:normalViewPr>
  <p:slideViewPr>
    <p:cSldViewPr snapToGrid="0">
      <p:cViewPr varScale="1">
        <p:scale>
          <a:sx n="66" d="100"/>
          <a:sy n="66" d="100"/>
        </p:scale>
        <p:origin x="8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ner TbMF" userId="ff8d1c3db47da6b1" providerId="LiveId" clId="{A9B48216-2FE8-4132-BA96-B05376808CC0}"/>
    <pc:docChg chg="custSel addSld delSld modSld sldOrd">
      <pc:chgData name="Abner TbMF" userId="ff8d1c3db47da6b1" providerId="LiveId" clId="{A9B48216-2FE8-4132-BA96-B05376808CC0}" dt="2021-06-08T00:26:54.273" v="2672"/>
      <pc:docMkLst>
        <pc:docMk/>
      </pc:docMkLst>
      <pc:sldChg chg="addSp delSp modSp mod modTransition modAnim">
        <pc:chgData name="Abner TbMF" userId="ff8d1c3db47da6b1" providerId="LiveId" clId="{A9B48216-2FE8-4132-BA96-B05376808CC0}" dt="2021-06-08T00:26:54.273" v="2672"/>
        <pc:sldMkLst>
          <pc:docMk/>
          <pc:sldMk cId="3741785773" sldId="256"/>
        </pc:sldMkLst>
        <pc:spChg chg="mod">
          <ac:chgData name="Abner TbMF" userId="ff8d1c3db47da6b1" providerId="LiveId" clId="{A9B48216-2FE8-4132-BA96-B05376808CC0}" dt="2021-06-06T10:05:26.034" v="1455" actId="20577"/>
          <ac:spMkLst>
            <pc:docMk/>
            <pc:sldMk cId="3741785773" sldId="256"/>
            <ac:spMk id="2" creationId="{159A3624-4AA3-4C39-9495-6D2678C71750}"/>
          </ac:spMkLst>
        </pc:spChg>
        <pc:spChg chg="mod">
          <ac:chgData name="Abner TbMF" userId="ff8d1c3db47da6b1" providerId="LiveId" clId="{A9B48216-2FE8-4132-BA96-B05376808CC0}" dt="2021-06-07T07:37:10.927" v="1598" actId="27636"/>
          <ac:spMkLst>
            <pc:docMk/>
            <pc:sldMk cId="3741785773" sldId="256"/>
            <ac:spMk id="3" creationId="{D010DC31-213D-4CF8-A744-CD3FF2B06DB6}"/>
          </ac:spMkLst>
        </pc:spChg>
        <pc:picChg chg="add del mod">
          <ac:chgData name="Abner TbMF" userId="ff8d1c3db47da6b1" providerId="LiveId" clId="{A9B48216-2FE8-4132-BA96-B05376808CC0}" dt="2021-06-07T23:22:04.016" v="2645"/>
          <ac:picMkLst>
            <pc:docMk/>
            <pc:sldMk cId="3741785773" sldId="256"/>
            <ac:picMk id="4" creationId="{15F250BF-0AD5-49A7-884C-B6D325242FD6}"/>
          </ac:picMkLst>
        </pc:picChg>
        <pc:picChg chg="add del mod">
          <ac:chgData name="Abner TbMF" userId="ff8d1c3db47da6b1" providerId="LiveId" clId="{A9B48216-2FE8-4132-BA96-B05376808CC0}" dt="2021-06-07T13:32:25.195" v="2575"/>
          <ac:picMkLst>
            <pc:docMk/>
            <pc:sldMk cId="3741785773" sldId="256"/>
            <ac:picMk id="4" creationId="{6A62B6B0-7B8B-4C90-B714-3FEEA37872C1}"/>
          </ac:picMkLst>
        </pc:picChg>
        <pc:picChg chg="add del mod">
          <ac:chgData name="Abner TbMF" userId="ff8d1c3db47da6b1" providerId="LiveId" clId="{A9B48216-2FE8-4132-BA96-B05376808CC0}" dt="2021-06-07T23:55:24.841" v="2650"/>
          <ac:picMkLst>
            <pc:docMk/>
            <pc:sldMk cId="3741785773" sldId="256"/>
            <ac:picMk id="5" creationId="{64136183-F304-47FD-B144-15D9229FD803}"/>
          </ac:picMkLst>
        </pc:picChg>
        <pc:picChg chg="add del mod">
          <ac:chgData name="Abner TbMF" userId="ff8d1c3db47da6b1" providerId="LiveId" clId="{A9B48216-2FE8-4132-BA96-B05376808CC0}" dt="2021-06-08T00:26:54.273" v="2672"/>
          <ac:picMkLst>
            <pc:docMk/>
            <pc:sldMk cId="3741785773" sldId="256"/>
            <ac:picMk id="6" creationId="{37BE27F6-3F87-4602-AC30-5D79B2E65C04}"/>
          </ac:picMkLst>
        </pc:picChg>
      </pc:sldChg>
      <pc:sldChg chg="addSp delSp modSp mod modTransition modAnim chgLayout modNotesTx">
        <pc:chgData name="Abner TbMF" userId="ff8d1c3db47da6b1" providerId="LiveId" clId="{A9B48216-2FE8-4132-BA96-B05376808CC0}" dt="2021-06-08T00:26:54.273" v="2672"/>
        <pc:sldMkLst>
          <pc:docMk/>
          <pc:sldMk cId="1635341779" sldId="257"/>
        </pc:sldMkLst>
        <pc:spChg chg="mod ord">
          <ac:chgData name="Abner TbMF" userId="ff8d1c3db47da6b1" providerId="LiveId" clId="{A9B48216-2FE8-4132-BA96-B05376808CC0}" dt="2021-06-06T10:31:01.237" v="1582" actId="6264"/>
          <ac:spMkLst>
            <pc:docMk/>
            <pc:sldMk cId="1635341779" sldId="257"/>
            <ac:spMk id="2" creationId="{58207585-EB1F-48AA-98E3-97453EFDC947}"/>
          </ac:spMkLst>
        </pc:spChg>
        <pc:spChg chg="mod ord">
          <ac:chgData name="Abner TbMF" userId="ff8d1c3db47da6b1" providerId="LiveId" clId="{A9B48216-2FE8-4132-BA96-B05376808CC0}" dt="2021-06-06T10:31:07.164" v="1583" actId="403"/>
          <ac:spMkLst>
            <pc:docMk/>
            <pc:sldMk cId="1635341779" sldId="257"/>
            <ac:spMk id="3" creationId="{B3E60BF1-F724-4D3C-9810-81F692F972D1}"/>
          </ac:spMkLst>
        </pc:spChg>
        <pc:spChg chg="add del mod">
          <ac:chgData name="Abner TbMF" userId="ff8d1c3db47da6b1" providerId="LiveId" clId="{A9B48216-2FE8-4132-BA96-B05376808CC0}" dt="2021-06-06T10:31:01.237" v="1582" actId="6264"/>
          <ac:spMkLst>
            <pc:docMk/>
            <pc:sldMk cId="1635341779" sldId="257"/>
            <ac:spMk id="4" creationId="{7DECC72E-6EC2-44E3-9F27-36231545C490}"/>
          </ac:spMkLst>
        </pc:spChg>
        <pc:spChg chg="add del mod">
          <ac:chgData name="Abner TbMF" userId="ff8d1c3db47da6b1" providerId="LiveId" clId="{A9B48216-2FE8-4132-BA96-B05376808CC0}" dt="2021-06-06T10:31:01.237" v="1582" actId="6264"/>
          <ac:spMkLst>
            <pc:docMk/>
            <pc:sldMk cId="1635341779" sldId="257"/>
            <ac:spMk id="5" creationId="{D391BBC9-BCD5-41C7-9BF1-4D53E703FB39}"/>
          </ac:spMkLst>
        </pc:spChg>
        <pc:picChg chg="add del mod">
          <ac:chgData name="Abner TbMF" userId="ff8d1c3db47da6b1" providerId="LiveId" clId="{A9B48216-2FE8-4132-BA96-B05376808CC0}" dt="2021-06-07T13:32:25.195" v="2575"/>
          <ac:picMkLst>
            <pc:docMk/>
            <pc:sldMk cId="1635341779" sldId="257"/>
            <ac:picMk id="4" creationId="{33867E8A-8008-40CD-BB10-A45B1EC83DA6}"/>
          </ac:picMkLst>
        </pc:picChg>
        <pc:picChg chg="add del mod">
          <ac:chgData name="Abner TbMF" userId="ff8d1c3db47da6b1" providerId="LiveId" clId="{A9B48216-2FE8-4132-BA96-B05376808CC0}" dt="2021-06-07T23:22:04.016" v="2645"/>
          <ac:picMkLst>
            <pc:docMk/>
            <pc:sldMk cId="1635341779" sldId="257"/>
            <ac:picMk id="4" creationId="{B605C682-529F-403F-8754-1D9C0F668F86}"/>
          </ac:picMkLst>
        </pc:picChg>
        <pc:picChg chg="add del mod">
          <ac:chgData name="Abner TbMF" userId="ff8d1c3db47da6b1" providerId="LiveId" clId="{A9B48216-2FE8-4132-BA96-B05376808CC0}" dt="2021-06-07T23:55:24.841" v="2650"/>
          <ac:picMkLst>
            <pc:docMk/>
            <pc:sldMk cId="1635341779" sldId="257"/>
            <ac:picMk id="5" creationId="{9E222BFB-AEB3-48BE-AF31-BF372DF11E09}"/>
          </ac:picMkLst>
        </pc:picChg>
        <pc:picChg chg="add del mod">
          <ac:chgData name="Abner TbMF" userId="ff8d1c3db47da6b1" providerId="LiveId" clId="{A9B48216-2FE8-4132-BA96-B05376808CC0}" dt="2021-06-08T00:26:54.273" v="2672"/>
          <ac:picMkLst>
            <pc:docMk/>
            <pc:sldMk cId="1635341779" sldId="257"/>
            <ac:picMk id="6" creationId="{CF6A7BD3-6BD4-44EF-A506-D8767D735311}"/>
          </ac:picMkLst>
        </pc:picChg>
      </pc:sldChg>
      <pc:sldChg chg="addSp delSp modSp mod modTransition modAnim modNotesTx">
        <pc:chgData name="Abner TbMF" userId="ff8d1c3db47da6b1" providerId="LiveId" clId="{A9B48216-2FE8-4132-BA96-B05376808CC0}" dt="2021-06-08T00:26:54.273" v="2672"/>
        <pc:sldMkLst>
          <pc:docMk/>
          <pc:sldMk cId="3575595040" sldId="258"/>
        </pc:sldMkLst>
        <pc:spChg chg="mod">
          <ac:chgData name="Abner TbMF" userId="ff8d1c3db47da6b1" providerId="LiveId" clId="{A9B48216-2FE8-4132-BA96-B05376808CC0}" dt="2021-06-06T10:30:05.569" v="1578" actId="20577"/>
          <ac:spMkLst>
            <pc:docMk/>
            <pc:sldMk cId="3575595040" sldId="258"/>
            <ac:spMk id="3" creationId="{F93A9AC1-7F75-41DB-ACCE-5DA628DE1911}"/>
          </ac:spMkLst>
        </pc:spChg>
        <pc:picChg chg="add del mod">
          <ac:chgData name="Abner TbMF" userId="ff8d1c3db47da6b1" providerId="LiveId" clId="{A9B48216-2FE8-4132-BA96-B05376808CC0}" dt="2021-06-07T23:22:04.016" v="2645"/>
          <ac:picMkLst>
            <pc:docMk/>
            <pc:sldMk cId="3575595040" sldId="258"/>
            <ac:picMk id="4" creationId="{478FFC26-1814-4648-852C-66B0CF9B9356}"/>
          </ac:picMkLst>
        </pc:picChg>
        <pc:picChg chg="add del mod">
          <ac:chgData name="Abner TbMF" userId="ff8d1c3db47da6b1" providerId="LiveId" clId="{A9B48216-2FE8-4132-BA96-B05376808CC0}" dt="2021-06-07T13:32:25.195" v="2575"/>
          <ac:picMkLst>
            <pc:docMk/>
            <pc:sldMk cId="3575595040" sldId="258"/>
            <ac:picMk id="4" creationId="{A7DCA480-9907-4799-9F36-3B9B6EB1BBBC}"/>
          </ac:picMkLst>
        </pc:picChg>
        <pc:picChg chg="add del mod">
          <ac:chgData name="Abner TbMF" userId="ff8d1c3db47da6b1" providerId="LiveId" clId="{A9B48216-2FE8-4132-BA96-B05376808CC0}" dt="2021-06-07T23:55:24.841" v="2650"/>
          <ac:picMkLst>
            <pc:docMk/>
            <pc:sldMk cId="3575595040" sldId="258"/>
            <ac:picMk id="5" creationId="{B66001AE-522F-449F-8908-85760F5DD393}"/>
          </ac:picMkLst>
        </pc:picChg>
        <pc:picChg chg="add del mod">
          <ac:chgData name="Abner TbMF" userId="ff8d1c3db47da6b1" providerId="LiveId" clId="{A9B48216-2FE8-4132-BA96-B05376808CC0}" dt="2021-06-08T00:26:54.273" v="2672"/>
          <ac:picMkLst>
            <pc:docMk/>
            <pc:sldMk cId="3575595040" sldId="258"/>
            <ac:picMk id="6" creationId="{6E7E8C27-3E11-482F-A4C8-DCE0F82489A8}"/>
          </ac:picMkLst>
        </pc:picChg>
      </pc:sldChg>
      <pc:sldChg chg="del">
        <pc:chgData name="Abner TbMF" userId="ff8d1c3db47da6b1" providerId="LiveId" clId="{A9B48216-2FE8-4132-BA96-B05376808CC0}" dt="2021-06-06T08:32:42.574" v="164" actId="47"/>
        <pc:sldMkLst>
          <pc:docMk/>
          <pc:sldMk cId="2036414696" sldId="259"/>
        </pc:sldMkLst>
      </pc:sldChg>
      <pc:sldChg chg="addSp delSp modSp mod modTransition modAnim">
        <pc:chgData name="Abner TbMF" userId="ff8d1c3db47da6b1" providerId="LiveId" clId="{A9B48216-2FE8-4132-BA96-B05376808CC0}" dt="2021-06-08T00:26:54.273" v="2672"/>
        <pc:sldMkLst>
          <pc:docMk/>
          <pc:sldMk cId="838551523" sldId="261"/>
        </pc:sldMkLst>
        <pc:spChg chg="mod">
          <ac:chgData name="Abner TbMF" userId="ff8d1c3db47da6b1" providerId="LiveId" clId="{A9B48216-2FE8-4132-BA96-B05376808CC0}" dt="2021-06-07T23:23:57.317" v="2648" actId="20577"/>
          <ac:spMkLst>
            <pc:docMk/>
            <pc:sldMk cId="838551523" sldId="261"/>
            <ac:spMk id="3" creationId="{9946DF6A-4267-4982-92F8-70EB4746129F}"/>
          </ac:spMkLst>
        </pc:spChg>
        <pc:picChg chg="add del mod">
          <ac:chgData name="Abner TbMF" userId="ff8d1c3db47da6b1" providerId="LiveId" clId="{A9B48216-2FE8-4132-BA96-B05376808CC0}" dt="2021-06-07T23:22:04.016" v="2645"/>
          <ac:picMkLst>
            <pc:docMk/>
            <pc:sldMk cId="838551523" sldId="261"/>
            <ac:picMk id="4" creationId="{02464226-AC21-41BF-A0B3-E289347ACC79}"/>
          </ac:picMkLst>
        </pc:picChg>
        <pc:picChg chg="add del mod">
          <ac:chgData name="Abner TbMF" userId="ff8d1c3db47da6b1" providerId="LiveId" clId="{A9B48216-2FE8-4132-BA96-B05376808CC0}" dt="2021-06-07T13:32:25.195" v="2575"/>
          <ac:picMkLst>
            <pc:docMk/>
            <pc:sldMk cId="838551523" sldId="261"/>
            <ac:picMk id="4" creationId="{919BDF17-A5F2-486A-87AB-54E5FC40AC09}"/>
          </ac:picMkLst>
        </pc:picChg>
        <pc:picChg chg="add del mod">
          <ac:chgData name="Abner TbMF" userId="ff8d1c3db47da6b1" providerId="LiveId" clId="{A9B48216-2FE8-4132-BA96-B05376808CC0}" dt="2021-06-07T23:55:24.841" v="2650"/>
          <ac:picMkLst>
            <pc:docMk/>
            <pc:sldMk cId="838551523" sldId="261"/>
            <ac:picMk id="5" creationId="{7C2DC904-6306-4BEB-A498-4800EC00D08E}"/>
          </ac:picMkLst>
        </pc:picChg>
        <pc:picChg chg="add del mod">
          <ac:chgData name="Abner TbMF" userId="ff8d1c3db47da6b1" providerId="LiveId" clId="{A9B48216-2FE8-4132-BA96-B05376808CC0}" dt="2021-06-08T00:26:54.273" v="2672"/>
          <ac:picMkLst>
            <pc:docMk/>
            <pc:sldMk cId="838551523" sldId="261"/>
            <ac:picMk id="6" creationId="{6CB98F6D-54C6-4417-90E5-92A6D5790012}"/>
          </ac:picMkLst>
        </pc:picChg>
      </pc:sldChg>
      <pc:sldChg chg="addSp delSp modSp mod modTransition modAnim modNotesTx">
        <pc:chgData name="Abner TbMF" userId="ff8d1c3db47da6b1" providerId="LiveId" clId="{A9B48216-2FE8-4132-BA96-B05376808CC0}" dt="2021-06-08T00:26:54.273" v="2672"/>
        <pc:sldMkLst>
          <pc:docMk/>
          <pc:sldMk cId="1753705260" sldId="262"/>
        </pc:sldMkLst>
        <pc:spChg chg="mod">
          <ac:chgData name="Abner TbMF" userId="ff8d1c3db47da6b1" providerId="LiveId" clId="{A9B48216-2FE8-4132-BA96-B05376808CC0}" dt="2021-06-06T07:57:09.145" v="17" actId="20577"/>
          <ac:spMkLst>
            <pc:docMk/>
            <pc:sldMk cId="1753705260" sldId="262"/>
            <ac:spMk id="2" creationId="{CEEF8C58-6763-4E68-A750-D4F6EEA43827}"/>
          </ac:spMkLst>
        </pc:spChg>
        <pc:spChg chg="mod">
          <ac:chgData name="Abner TbMF" userId="ff8d1c3db47da6b1" providerId="LiveId" clId="{A9B48216-2FE8-4132-BA96-B05376808CC0}" dt="2021-06-06T10:31:46.145" v="1589" actId="20577"/>
          <ac:spMkLst>
            <pc:docMk/>
            <pc:sldMk cId="1753705260" sldId="262"/>
            <ac:spMk id="3" creationId="{BD5F4AB8-1428-4CAE-9512-075582050CD4}"/>
          </ac:spMkLst>
        </pc:spChg>
        <pc:picChg chg="add del mod">
          <ac:chgData name="Abner TbMF" userId="ff8d1c3db47da6b1" providerId="LiveId" clId="{A9B48216-2FE8-4132-BA96-B05376808CC0}" dt="2021-06-07T13:32:25.195" v="2575"/>
          <ac:picMkLst>
            <pc:docMk/>
            <pc:sldMk cId="1753705260" sldId="262"/>
            <ac:picMk id="4" creationId="{12384F22-7F79-4124-BD0B-FA71CD45DD70}"/>
          </ac:picMkLst>
        </pc:picChg>
        <pc:picChg chg="add del mod">
          <ac:chgData name="Abner TbMF" userId="ff8d1c3db47da6b1" providerId="LiveId" clId="{A9B48216-2FE8-4132-BA96-B05376808CC0}" dt="2021-06-07T23:22:04.016" v="2645"/>
          <ac:picMkLst>
            <pc:docMk/>
            <pc:sldMk cId="1753705260" sldId="262"/>
            <ac:picMk id="4" creationId="{D5355320-0A37-4640-9A25-191972BE94AB}"/>
          </ac:picMkLst>
        </pc:picChg>
        <pc:picChg chg="add del mod">
          <ac:chgData name="Abner TbMF" userId="ff8d1c3db47da6b1" providerId="LiveId" clId="{A9B48216-2FE8-4132-BA96-B05376808CC0}" dt="2021-06-07T23:55:24.841" v="2650"/>
          <ac:picMkLst>
            <pc:docMk/>
            <pc:sldMk cId="1753705260" sldId="262"/>
            <ac:picMk id="5" creationId="{CA39D633-8C89-4121-9DB1-9FE81FC99364}"/>
          </ac:picMkLst>
        </pc:picChg>
        <pc:picChg chg="add del mod">
          <ac:chgData name="Abner TbMF" userId="ff8d1c3db47da6b1" providerId="LiveId" clId="{A9B48216-2FE8-4132-BA96-B05376808CC0}" dt="2021-06-08T00:26:54.273" v="2672"/>
          <ac:picMkLst>
            <pc:docMk/>
            <pc:sldMk cId="1753705260" sldId="262"/>
            <ac:picMk id="6" creationId="{EC94BB95-791E-42CC-8E59-99B83102AE0D}"/>
          </ac:picMkLst>
        </pc:picChg>
      </pc:sldChg>
      <pc:sldChg chg="addSp delSp modSp mod modTransition modAnim">
        <pc:chgData name="Abner TbMF" userId="ff8d1c3db47da6b1" providerId="LiveId" clId="{A9B48216-2FE8-4132-BA96-B05376808CC0}" dt="2021-06-08T00:26:54.273" v="2672"/>
        <pc:sldMkLst>
          <pc:docMk/>
          <pc:sldMk cId="3618773177" sldId="263"/>
        </pc:sldMkLst>
        <pc:spChg chg="mod">
          <ac:chgData name="Abner TbMF" userId="ff8d1c3db47da6b1" providerId="LiveId" clId="{A9B48216-2FE8-4132-BA96-B05376808CC0}" dt="2021-06-07T23:58:12.525" v="2670" actId="20577"/>
          <ac:spMkLst>
            <pc:docMk/>
            <pc:sldMk cId="3618773177" sldId="263"/>
            <ac:spMk id="3" creationId="{3DC3FCBE-0D60-49D1-8A3C-926A86EDE431}"/>
          </ac:spMkLst>
        </pc:spChg>
        <pc:picChg chg="add del mod">
          <ac:chgData name="Abner TbMF" userId="ff8d1c3db47da6b1" providerId="LiveId" clId="{A9B48216-2FE8-4132-BA96-B05376808CC0}" dt="2021-06-07T23:22:04.016" v="2645"/>
          <ac:picMkLst>
            <pc:docMk/>
            <pc:sldMk cId="3618773177" sldId="263"/>
            <ac:picMk id="4" creationId="{1C05B561-2AE5-4039-ABEC-8F46F9BE1D04}"/>
          </ac:picMkLst>
        </pc:picChg>
        <pc:picChg chg="add del mod">
          <ac:chgData name="Abner TbMF" userId="ff8d1c3db47da6b1" providerId="LiveId" clId="{A9B48216-2FE8-4132-BA96-B05376808CC0}" dt="2021-06-07T13:32:25.195" v="2575"/>
          <ac:picMkLst>
            <pc:docMk/>
            <pc:sldMk cId="3618773177" sldId="263"/>
            <ac:picMk id="4" creationId="{7386D9EA-5FEC-4910-8C80-7773F487AD96}"/>
          </ac:picMkLst>
        </pc:picChg>
        <pc:picChg chg="add del mod">
          <ac:chgData name="Abner TbMF" userId="ff8d1c3db47da6b1" providerId="LiveId" clId="{A9B48216-2FE8-4132-BA96-B05376808CC0}" dt="2021-06-07T23:55:24.841" v="2650"/>
          <ac:picMkLst>
            <pc:docMk/>
            <pc:sldMk cId="3618773177" sldId="263"/>
            <ac:picMk id="5" creationId="{BAAD774C-BDCC-44D8-B42E-A2BEFC1E25FE}"/>
          </ac:picMkLst>
        </pc:picChg>
        <pc:picChg chg="add del mod">
          <ac:chgData name="Abner TbMF" userId="ff8d1c3db47da6b1" providerId="LiveId" clId="{A9B48216-2FE8-4132-BA96-B05376808CC0}" dt="2021-06-08T00:26:54.273" v="2672"/>
          <ac:picMkLst>
            <pc:docMk/>
            <pc:sldMk cId="3618773177" sldId="263"/>
            <ac:picMk id="6" creationId="{55C5144F-6715-417D-A0DF-F1CCF8790FA1}"/>
          </ac:picMkLst>
        </pc:picChg>
      </pc:sldChg>
      <pc:sldChg chg="addSp delSp modSp mod modTransition modClrScheme modAnim chgLayout">
        <pc:chgData name="Abner TbMF" userId="ff8d1c3db47da6b1" providerId="LiveId" clId="{A9B48216-2FE8-4132-BA96-B05376808CC0}" dt="2021-06-08T00:26:54.273" v="2672"/>
        <pc:sldMkLst>
          <pc:docMk/>
          <pc:sldMk cId="433365051" sldId="264"/>
        </pc:sldMkLst>
        <pc:spChg chg="del">
          <ac:chgData name="Abner TbMF" userId="ff8d1c3db47da6b1" providerId="LiveId" clId="{A9B48216-2FE8-4132-BA96-B05376808CC0}" dt="2021-06-06T10:23:12.275" v="1555" actId="700"/>
          <ac:spMkLst>
            <pc:docMk/>
            <pc:sldMk cId="433365051" sldId="264"/>
            <ac:spMk id="2" creationId="{3ACACFCA-F9A2-4814-A1B6-954F644DED35}"/>
          </ac:spMkLst>
        </pc:spChg>
        <pc:spChg chg="del">
          <ac:chgData name="Abner TbMF" userId="ff8d1c3db47da6b1" providerId="LiveId" clId="{A9B48216-2FE8-4132-BA96-B05376808CC0}" dt="2021-06-06T10:23:12.275" v="1555" actId="700"/>
          <ac:spMkLst>
            <pc:docMk/>
            <pc:sldMk cId="433365051" sldId="264"/>
            <ac:spMk id="3" creationId="{A1A80A7A-F80D-4BD1-9EB7-988DC0392AAE}"/>
          </ac:spMkLst>
        </pc:spChg>
        <pc:spChg chg="add mod">
          <ac:chgData name="Abner TbMF" userId="ff8d1c3db47da6b1" providerId="LiveId" clId="{A9B48216-2FE8-4132-BA96-B05376808CC0}" dt="2021-06-06T10:26:52.424" v="1576" actId="1076"/>
          <ac:spMkLst>
            <pc:docMk/>
            <pc:sldMk cId="433365051" sldId="264"/>
            <ac:spMk id="4" creationId="{EC63ABA9-D35A-48DB-A818-4308BF438945}"/>
          </ac:spMkLst>
        </pc:spChg>
        <pc:picChg chg="add del mod">
          <ac:chgData name="Abner TbMF" userId="ff8d1c3db47da6b1" providerId="LiveId" clId="{A9B48216-2FE8-4132-BA96-B05376808CC0}" dt="2021-06-07T13:32:25.195" v="2575"/>
          <ac:picMkLst>
            <pc:docMk/>
            <pc:sldMk cId="433365051" sldId="264"/>
            <ac:picMk id="2" creationId="{7D74014B-AA7E-4235-AD2E-BF2175F144A2}"/>
          </ac:picMkLst>
        </pc:picChg>
        <pc:picChg chg="add del mod">
          <ac:chgData name="Abner TbMF" userId="ff8d1c3db47da6b1" providerId="LiveId" clId="{A9B48216-2FE8-4132-BA96-B05376808CC0}" dt="2021-06-07T23:22:04.016" v="2645"/>
          <ac:picMkLst>
            <pc:docMk/>
            <pc:sldMk cId="433365051" sldId="264"/>
            <ac:picMk id="2" creationId="{E6781B5F-7E9E-4556-B16A-1CAA1C34915C}"/>
          </ac:picMkLst>
        </pc:picChg>
        <pc:picChg chg="add del mod">
          <ac:chgData name="Abner TbMF" userId="ff8d1c3db47da6b1" providerId="LiveId" clId="{A9B48216-2FE8-4132-BA96-B05376808CC0}" dt="2021-06-07T23:55:24.841" v="2650"/>
          <ac:picMkLst>
            <pc:docMk/>
            <pc:sldMk cId="433365051" sldId="264"/>
            <ac:picMk id="3" creationId="{4C95F5A8-A102-4DE9-A1EF-69859F259F8D}"/>
          </ac:picMkLst>
        </pc:picChg>
        <pc:picChg chg="add del mod">
          <ac:chgData name="Abner TbMF" userId="ff8d1c3db47da6b1" providerId="LiveId" clId="{A9B48216-2FE8-4132-BA96-B05376808CC0}" dt="2021-06-08T00:26:54.273" v="2672"/>
          <ac:picMkLst>
            <pc:docMk/>
            <pc:sldMk cId="433365051" sldId="264"/>
            <ac:picMk id="5" creationId="{FF0DE096-7A72-4CB8-B3F4-71526F3C4258}"/>
          </ac:picMkLst>
        </pc:picChg>
      </pc:sldChg>
      <pc:sldChg chg="del">
        <pc:chgData name="Abner TbMF" userId="ff8d1c3db47da6b1" providerId="LiveId" clId="{A9B48216-2FE8-4132-BA96-B05376808CC0}" dt="2021-06-06T10:08:16.370" v="1554" actId="47"/>
        <pc:sldMkLst>
          <pc:docMk/>
          <pc:sldMk cId="3471647053" sldId="265"/>
        </pc:sldMkLst>
      </pc:sldChg>
      <pc:sldChg chg="addSp delSp modSp mod modTransition modAnim">
        <pc:chgData name="Abner TbMF" userId="ff8d1c3db47da6b1" providerId="LiveId" clId="{A9B48216-2FE8-4132-BA96-B05376808CC0}" dt="2021-06-08T00:26:54.273" v="2672"/>
        <pc:sldMkLst>
          <pc:docMk/>
          <pc:sldMk cId="1830761220" sldId="267"/>
        </pc:sldMkLst>
        <pc:spChg chg="mod">
          <ac:chgData name="Abner TbMF" userId="ff8d1c3db47da6b1" providerId="LiveId" clId="{A9B48216-2FE8-4132-BA96-B05376808CC0}" dt="2021-06-07T23:22:30.895" v="2647"/>
          <ac:spMkLst>
            <pc:docMk/>
            <pc:sldMk cId="1830761220" sldId="267"/>
            <ac:spMk id="3" creationId="{960FD422-FACA-4F0A-A898-2799C1706BA5}"/>
          </ac:spMkLst>
        </pc:spChg>
        <pc:picChg chg="add del mod">
          <ac:chgData name="Abner TbMF" userId="ff8d1c3db47da6b1" providerId="LiveId" clId="{A9B48216-2FE8-4132-BA96-B05376808CC0}" dt="2021-06-07T23:22:04.016" v="2645"/>
          <ac:picMkLst>
            <pc:docMk/>
            <pc:sldMk cId="1830761220" sldId="267"/>
            <ac:picMk id="4" creationId="{98899BBA-C826-4529-BADE-ED2237C82734}"/>
          </ac:picMkLst>
        </pc:picChg>
        <pc:picChg chg="add del mod">
          <ac:chgData name="Abner TbMF" userId="ff8d1c3db47da6b1" providerId="LiveId" clId="{A9B48216-2FE8-4132-BA96-B05376808CC0}" dt="2021-06-07T13:32:25.195" v="2575"/>
          <ac:picMkLst>
            <pc:docMk/>
            <pc:sldMk cId="1830761220" sldId="267"/>
            <ac:picMk id="4" creationId="{A07448BA-9D6C-4A8D-80BE-79B9C9E90FC5}"/>
          </ac:picMkLst>
        </pc:picChg>
        <pc:picChg chg="add del mod">
          <ac:chgData name="Abner TbMF" userId="ff8d1c3db47da6b1" providerId="LiveId" clId="{A9B48216-2FE8-4132-BA96-B05376808CC0}" dt="2021-06-07T23:55:24.841" v="2650"/>
          <ac:picMkLst>
            <pc:docMk/>
            <pc:sldMk cId="1830761220" sldId="267"/>
            <ac:picMk id="5" creationId="{E9284F9D-9219-4FBA-BEFC-FA17129DCADB}"/>
          </ac:picMkLst>
        </pc:picChg>
        <pc:picChg chg="add del mod">
          <ac:chgData name="Abner TbMF" userId="ff8d1c3db47da6b1" providerId="LiveId" clId="{A9B48216-2FE8-4132-BA96-B05376808CC0}" dt="2021-06-08T00:26:54.273" v="2672"/>
          <ac:picMkLst>
            <pc:docMk/>
            <pc:sldMk cId="1830761220" sldId="267"/>
            <ac:picMk id="6" creationId="{234A198F-F8CC-4590-9C0A-A478D25D3040}"/>
          </ac:picMkLst>
        </pc:picChg>
      </pc:sldChg>
      <pc:sldChg chg="addSp delSp modSp del mod modTransition modAnim modShow modNotesTx">
        <pc:chgData name="Abner TbMF" userId="ff8d1c3db47da6b1" providerId="LiveId" clId="{A9B48216-2FE8-4132-BA96-B05376808CC0}" dt="2021-06-07T13:49:15.376" v="2635" actId="2696"/>
        <pc:sldMkLst>
          <pc:docMk/>
          <pc:sldMk cId="3178066758" sldId="268"/>
        </pc:sldMkLst>
        <pc:picChg chg="add del mod">
          <ac:chgData name="Abner TbMF" userId="ff8d1c3db47da6b1" providerId="LiveId" clId="{A9B48216-2FE8-4132-BA96-B05376808CC0}" dt="2021-06-07T13:32:25.195" v="2575"/>
          <ac:picMkLst>
            <pc:docMk/>
            <pc:sldMk cId="3178066758" sldId="268"/>
            <ac:picMk id="3" creationId="{A70E2173-E9F2-4AAB-AACF-13564FBD6960}"/>
          </ac:picMkLst>
        </pc:picChg>
      </pc:sldChg>
      <pc:sldChg chg="addSp delSp modSp del mod modTransition modAnim modShow">
        <pc:chgData name="Abner TbMF" userId="ff8d1c3db47da6b1" providerId="LiveId" clId="{A9B48216-2FE8-4132-BA96-B05376808CC0}" dt="2021-06-07T13:49:20.048" v="2636" actId="2696"/>
        <pc:sldMkLst>
          <pc:docMk/>
          <pc:sldMk cId="1004507072" sldId="269"/>
        </pc:sldMkLst>
        <pc:picChg chg="add del mod">
          <ac:chgData name="Abner TbMF" userId="ff8d1c3db47da6b1" providerId="LiveId" clId="{A9B48216-2FE8-4132-BA96-B05376808CC0}" dt="2021-06-07T13:32:25.195" v="2575"/>
          <ac:picMkLst>
            <pc:docMk/>
            <pc:sldMk cId="1004507072" sldId="269"/>
            <ac:picMk id="3" creationId="{69540B81-C69E-4C90-89E1-406DB31C0551}"/>
          </ac:picMkLst>
        </pc:picChg>
      </pc:sldChg>
      <pc:sldChg chg="addSp delSp modSp modTransition modAnim">
        <pc:chgData name="Abner TbMF" userId="ff8d1c3db47da6b1" providerId="LiveId" clId="{A9B48216-2FE8-4132-BA96-B05376808CC0}" dt="2021-06-08T00:26:54.273" v="2672"/>
        <pc:sldMkLst>
          <pc:docMk/>
          <pc:sldMk cId="2563997343" sldId="272"/>
        </pc:sldMkLst>
        <pc:picChg chg="add del mod">
          <ac:chgData name="Abner TbMF" userId="ff8d1c3db47da6b1" providerId="LiveId" clId="{A9B48216-2FE8-4132-BA96-B05376808CC0}" dt="2021-06-07T23:22:04.016" v="2645"/>
          <ac:picMkLst>
            <pc:docMk/>
            <pc:sldMk cId="2563997343" sldId="272"/>
            <ac:picMk id="3" creationId="{3AC35726-DBE6-4850-B965-A573825C2B71}"/>
          </ac:picMkLst>
        </pc:picChg>
        <pc:picChg chg="add del mod">
          <ac:chgData name="Abner TbMF" userId="ff8d1c3db47da6b1" providerId="LiveId" clId="{A9B48216-2FE8-4132-BA96-B05376808CC0}" dt="2021-06-07T13:32:25.195" v="2575"/>
          <ac:picMkLst>
            <pc:docMk/>
            <pc:sldMk cId="2563997343" sldId="272"/>
            <ac:picMk id="3" creationId="{F0147B8F-E560-47A5-A0D6-6DB299BF3855}"/>
          </ac:picMkLst>
        </pc:picChg>
        <pc:picChg chg="add del mod">
          <ac:chgData name="Abner TbMF" userId="ff8d1c3db47da6b1" providerId="LiveId" clId="{A9B48216-2FE8-4132-BA96-B05376808CC0}" dt="2021-06-07T23:55:24.841" v="2650"/>
          <ac:picMkLst>
            <pc:docMk/>
            <pc:sldMk cId="2563997343" sldId="272"/>
            <ac:picMk id="4" creationId="{2D789241-BF2C-4FAD-BC37-FFC6432CBCD5}"/>
          </ac:picMkLst>
        </pc:picChg>
        <pc:picChg chg="add del mod">
          <ac:chgData name="Abner TbMF" userId="ff8d1c3db47da6b1" providerId="LiveId" clId="{A9B48216-2FE8-4132-BA96-B05376808CC0}" dt="2021-06-08T00:26:54.273" v="2672"/>
          <ac:picMkLst>
            <pc:docMk/>
            <pc:sldMk cId="2563997343" sldId="272"/>
            <ac:picMk id="5" creationId="{47EA45FE-3426-4EEF-9F3A-14CFC39AC6FF}"/>
          </ac:picMkLst>
        </pc:picChg>
      </pc:sldChg>
      <pc:sldChg chg="addSp delSp modSp del mod modTransition modAnim modShow">
        <pc:chgData name="Abner TbMF" userId="ff8d1c3db47da6b1" providerId="LiveId" clId="{A9B48216-2FE8-4132-BA96-B05376808CC0}" dt="2021-06-07T13:51:01.668" v="2638" actId="2696"/>
        <pc:sldMkLst>
          <pc:docMk/>
          <pc:sldMk cId="3284670872" sldId="273"/>
        </pc:sldMkLst>
        <pc:picChg chg="add del mod">
          <ac:chgData name="Abner TbMF" userId="ff8d1c3db47da6b1" providerId="LiveId" clId="{A9B48216-2FE8-4132-BA96-B05376808CC0}" dt="2021-06-07T13:32:25.195" v="2575"/>
          <ac:picMkLst>
            <pc:docMk/>
            <pc:sldMk cId="3284670872" sldId="273"/>
            <ac:picMk id="3" creationId="{FE76985C-4C20-422C-A7F4-E71C1235B3B4}"/>
          </ac:picMkLst>
        </pc:picChg>
      </pc:sldChg>
      <pc:sldChg chg="addSp delSp modSp modTransition modAnim">
        <pc:chgData name="Abner TbMF" userId="ff8d1c3db47da6b1" providerId="LiveId" clId="{A9B48216-2FE8-4132-BA96-B05376808CC0}" dt="2021-06-08T00:26:54.273" v="2672"/>
        <pc:sldMkLst>
          <pc:docMk/>
          <pc:sldMk cId="3546980013" sldId="275"/>
        </pc:sldMkLst>
        <pc:picChg chg="add del mod">
          <ac:chgData name="Abner TbMF" userId="ff8d1c3db47da6b1" providerId="LiveId" clId="{A9B48216-2FE8-4132-BA96-B05376808CC0}" dt="2021-06-07T13:32:25.195" v="2575"/>
          <ac:picMkLst>
            <pc:docMk/>
            <pc:sldMk cId="3546980013" sldId="275"/>
            <ac:picMk id="3" creationId="{1277E4D8-8C24-4204-9393-0240A5555889}"/>
          </ac:picMkLst>
        </pc:picChg>
        <pc:picChg chg="add del mod">
          <ac:chgData name="Abner TbMF" userId="ff8d1c3db47da6b1" providerId="LiveId" clId="{A9B48216-2FE8-4132-BA96-B05376808CC0}" dt="2021-06-07T23:22:04.016" v="2645"/>
          <ac:picMkLst>
            <pc:docMk/>
            <pc:sldMk cId="3546980013" sldId="275"/>
            <ac:picMk id="3" creationId="{5D20B4EC-1F19-438B-BAAE-AC885FF14ECC}"/>
          </ac:picMkLst>
        </pc:picChg>
        <pc:picChg chg="add del mod">
          <ac:chgData name="Abner TbMF" userId="ff8d1c3db47da6b1" providerId="LiveId" clId="{A9B48216-2FE8-4132-BA96-B05376808CC0}" dt="2021-06-07T23:55:24.841" v="2650"/>
          <ac:picMkLst>
            <pc:docMk/>
            <pc:sldMk cId="3546980013" sldId="275"/>
            <ac:picMk id="5" creationId="{9C4EDFCF-F0BF-4AF1-8ABC-F0753F16FF2C}"/>
          </ac:picMkLst>
        </pc:picChg>
        <pc:picChg chg="add del mod">
          <ac:chgData name="Abner TbMF" userId="ff8d1c3db47da6b1" providerId="LiveId" clId="{A9B48216-2FE8-4132-BA96-B05376808CC0}" dt="2021-06-08T00:26:54.273" v="2672"/>
          <ac:picMkLst>
            <pc:docMk/>
            <pc:sldMk cId="3546980013" sldId="275"/>
            <ac:picMk id="6" creationId="{172BDCA5-A65B-48A9-9633-1F69F2791DE1}"/>
          </ac:picMkLst>
        </pc:picChg>
      </pc:sldChg>
      <pc:sldChg chg="addSp delSp modSp mod modTransition modAnim modNotesTx">
        <pc:chgData name="Abner TbMF" userId="ff8d1c3db47da6b1" providerId="LiveId" clId="{A9B48216-2FE8-4132-BA96-B05376808CC0}" dt="2021-06-08T00:26:54.273" v="2672"/>
        <pc:sldMkLst>
          <pc:docMk/>
          <pc:sldMk cId="3983311161" sldId="276"/>
        </pc:sldMkLst>
        <pc:spChg chg="mod">
          <ac:chgData name="Abner TbMF" userId="ff8d1c3db47da6b1" providerId="LiveId" clId="{A9B48216-2FE8-4132-BA96-B05376808CC0}" dt="2021-06-07T13:49:32.915" v="2637" actId="20577"/>
          <ac:spMkLst>
            <pc:docMk/>
            <pc:sldMk cId="3983311161" sldId="276"/>
            <ac:spMk id="2" creationId="{E57B2337-9A6D-4A37-90AE-68F7ED207AE9}"/>
          </ac:spMkLst>
        </pc:spChg>
        <pc:picChg chg="add del mod">
          <ac:chgData name="Abner TbMF" userId="ff8d1c3db47da6b1" providerId="LiveId" clId="{A9B48216-2FE8-4132-BA96-B05376808CC0}" dt="2021-06-07T13:32:25.195" v="2575"/>
          <ac:picMkLst>
            <pc:docMk/>
            <pc:sldMk cId="3983311161" sldId="276"/>
            <ac:picMk id="3" creationId="{0796C7C3-FF70-4A6D-BFDC-7B566C0DBCBC}"/>
          </ac:picMkLst>
        </pc:picChg>
        <pc:picChg chg="add del mod">
          <ac:chgData name="Abner TbMF" userId="ff8d1c3db47da6b1" providerId="LiveId" clId="{A9B48216-2FE8-4132-BA96-B05376808CC0}" dt="2021-06-07T23:22:04.016" v="2645"/>
          <ac:picMkLst>
            <pc:docMk/>
            <pc:sldMk cId="3983311161" sldId="276"/>
            <ac:picMk id="3" creationId="{256CCCE8-01A4-47DB-A01F-D2EF678BAF09}"/>
          </ac:picMkLst>
        </pc:picChg>
        <pc:picChg chg="add del mod">
          <ac:chgData name="Abner TbMF" userId="ff8d1c3db47da6b1" providerId="LiveId" clId="{A9B48216-2FE8-4132-BA96-B05376808CC0}" dt="2021-06-07T23:55:24.841" v="2650"/>
          <ac:picMkLst>
            <pc:docMk/>
            <pc:sldMk cId="3983311161" sldId="276"/>
            <ac:picMk id="4" creationId="{4F11F704-E4BA-4DE2-952C-87CCB281D84C}"/>
          </ac:picMkLst>
        </pc:picChg>
        <pc:picChg chg="add del mod">
          <ac:chgData name="Abner TbMF" userId="ff8d1c3db47da6b1" providerId="LiveId" clId="{A9B48216-2FE8-4132-BA96-B05376808CC0}" dt="2021-06-08T00:26:54.273" v="2672"/>
          <ac:picMkLst>
            <pc:docMk/>
            <pc:sldMk cId="3983311161" sldId="276"/>
            <ac:picMk id="5" creationId="{6335D69A-5994-41D6-B26C-513103C36320}"/>
          </ac:picMkLst>
        </pc:picChg>
      </pc:sldChg>
      <pc:sldChg chg="addSp delSp modSp new mod modTransition modClrScheme modAnim chgLayout">
        <pc:chgData name="Abner TbMF" userId="ff8d1c3db47da6b1" providerId="LiveId" clId="{A9B48216-2FE8-4132-BA96-B05376808CC0}" dt="2021-06-08T00:26:54.273" v="2672"/>
        <pc:sldMkLst>
          <pc:docMk/>
          <pc:sldMk cId="3702801208" sldId="277"/>
        </pc:sldMkLst>
        <pc:spChg chg="mod ord">
          <ac:chgData name="Abner TbMF" userId="ff8d1c3db47da6b1" providerId="LiveId" clId="{A9B48216-2FE8-4132-BA96-B05376808CC0}" dt="2021-06-07T13:48:47.703" v="2634" actId="20577"/>
          <ac:spMkLst>
            <pc:docMk/>
            <pc:sldMk cId="3702801208" sldId="277"/>
            <ac:spMk id="2" creationId="{AB9FFF8B-C2FD-4FBF-A0A0-EEF287092116}"/>
          </ac:spMkLst>
        </pc:spChg>
        <pc:spChg chg="del">
          <ac:chgData name="Abner TbMF" userId="ff8d1c3db47da6b1" providerId="LiveId" clId="{A9B48216-2FE8-4132-BA96-B05376808CC0}" dt="2021-06-06T09:10:28.493" v="191"/>
          <ac:spMkLst>
            <pc:docMk/>
            <pc:sldMk cId="3702801208" sldId="277"/>
            <ac:spMk id="3" creationId="{159C82BF-A703-48B5-BA19-5563F3089B3C}"/>
          </ac:spMkLst>
        </pc:spChg>
        <pc:spChg chg="del">
          <ac:chgData name="Abner TbMF" userId="ff8d1c3db47da6b1" providerId="LiveId" clId="{A9B48216-2FE8-4132-BA96-B05376808CC0}" dt="2021-06-06T09:11:01.517" v="193"/>
          <ac:spMkLst>
            <pc:docMk/>
            <pc:sldMk cId="3702801208" sldId="277"/>
            <ac:spMk id="4" creationId="{12090084-4532-44B1-BAC0-72CDA89E9538}"/>
          </ac:spMkLst>
        </pc:spChg>
        <pc:spChg chg="add del mod">
          <ac:chgData name="Abner TbMF" userId="ff8d1c3db47da6b1" providerId="LiveId" clId="{A9B48216-2FE8-4132-BA96-B05376808CC0}" dt="2021-06-07T13:48:10.064" v="2623" actId="700"/>
          <ac:spMkLst>
            <pc:docMk/>
            <pc:sldMk cId="3702801208" sldId="277"/>
            <ac:spMk id="7" creationId="{D206D658-E07A-4DA2-8757-CE43AB8A1B3C}"/>
          </ac:spMkLst>
        </pc:spChg>
        <pc:graphicFrameChg chg="add mod ord">
          <ac:chgData name="Abner TbMF" userId="ff8d1c3db47da6b1" providerId="LiveId" clId="{A9B48216-2FE8-4132-BA96-B05376808CC0}" dt="2021-06-07T13:48:37.384" v="2632" actId="20577"/>
          <ac:graphicFrameMkLst>
            <pc:docMk/>
            <pc:sldMk cId="3702801208" sldId="277"/>
            <ac:graphicFrameMk id="5" creationId="{17E332E3-C118-43EF-B832-64474624AA95}"/>
          </ac:graphicFrameMkLst>
        </pc:graphicFrameChg>
        <pc:graphicFrameChg chg="add del mod">
          <ac:chgData name="Abner TbMF" userId="ff8d1c3db47da6b1" providerId="LiveId" clId="{A9B48216-2FE8-4132-BA96-B05376808CC0}" dt="2021-06-07T13:47:56.731" v="2622" actId="478"/>
          <ac:graphicFrameMkLst>
            <pc:docMk/>
            <pc:sldMk cId="3702801208" sldId="277"/>
            <ac:graphicFrameMk id="6" creationId="{17BB0C34-4CB4-4D62-BA35-A7548AD5DE2C}"/>
          </ac:graphicFrameMkLst>
        </pc:graphicFrameChg>
        <pc:picChg chg="add del mod">
          <ac:chgData name="Abner TbMF" userId="ff8d1c3db47da6b1" providerId="LiveId" clId="{A9B48216-2FE8-4132-BA96-B05376808CC0}" dt="2021-06-07T13:32:25.195" v="2575"/>
          <ac:picMkLst>
            <pc:docMk/>
            <pc:sldMk cId="3702801208" sldId="277"/>
            <ac:picMk id="3" creationId="{5FB48997-9095-4C2C-AD7A-585DC4C94F4D}"/>
          </ac:picMkLst>
        </pc:picChg>
        <pc:picChg chg="add del mod">
          <ac:chgData name="Abner TbMF" userId="ff8d1c3db47da6b1" providerId="LiveId" clId="{A9B48216-2FE8-4132-BA96-B05376808CC0}" dt="2021-06-07T23:22:04.016" v="2645"/>
          <ac:picMkLst>
            <pc:docMk/>
            <pc:sldMk cId="3702801208" sldId="277"/>
            <ac:picMk id="3" creationId="{81869C63-C704-4EA6-AA32-E6AFBEB454DF}"/>
          </ac:picMkLst>
        </pc:picChg>
        <pc:picChg chg="add del mod">
          <ac:chgData name="Abner TbMF" userId="ff8d1c3db47da6b1" providerId="LiveId" clId="{A9B48216-2FE8-4132-BA96-B05376808CC0}" dt="2021-06-07T23:55:24.841" v="2650"/>
          <ac:picMkLst>
            <pc:docMk/>
            <pc:sldMk cId="3702801208" sldId="277"/>
            <ac:picMk id="4" creationId="{C135CF3F-8156-47B5-B768-32E8BEF7B908}"/>
          </ac:picMkLst>
        </pc:picChg>
        <pc:picChg chg="add del mod">
          <ac:chgData name="Abner TbMF" userId="ff8d1c3db47da6b1" providerId="LiveId" clId="{A9B48216-2FE8-4132-BA96-B05376808CC0}" dt="2021-06-08T00:26:54.273" v="2672"/>
          <ac:picMkLst>
            <pc:docMk/>
            <pc:sldMk cId="3702801208" sldId="277"/>
            <ac:picMk id="6" creationId="{6D5836C1-E8CF-49D3-84B3-8AFAD384D400}"/>
          </ac:picMkLst>
        </pc:picChg>
      </pc:sldChg>
      <pc:sldChg chg="addSp delSp modSp new mod modTransition modClrScheme modAnim chgLayout">
        <pc:chgData name="Abner TbMF" userId="ff8d1c3db47da6b1" providerId="LiveId" clId="{A9B48216-2FE8-4132-BA96-B05376808CC0}" dt="2021-06-08T00:26:54.273" v="2672"/>
        <pc:sldMkLst>
          <pc:docMk/>
          <pc:sldMk cId="1387133245" sldId="278"/>
        </pc:sldMkLst>
        <pc:spChg chg="mod ord">
          <ac:chgData name="Abner TbMF" userId="ff8d1c3db47da6b1" providerId="LiveId" clId="{A9B48216-2FE8-4132-BA96-B05376808CC0}" dt="2021-06-06T09:16:01.233" v="308" actId="700"/>
          <ac:spMkLst>
            <pc:docMk/>
            <pc:sldMk cId="1387133245" sldId="278"/>
            <ac:spMk id="2" creationId="{5B9A8350-715D-49A4-85D9-BB128B928712}"/>
          </ac:spMkLst>
        </pc:spChg>
        <pc:spChg chg="del mod ord">
          <ac:chgData name="Abner TbMF" userId="ff8d1c3db47da6b1" providerId="LiveId" clId="{A9B48216-2FE8-4132-BA96-B05376808CC0}" dt="2021-06-06T09:16:01.233" v="308" actId="700"/>
          <ac:spMkLst>
            <pc:docMk/>
            <pc:sldMk cId="1387133245" sldId="278"/>
            <ac:spMk id="3" creationId="{EE0583AA-7351-4323-AB60-8A676115890F}"/>
          </ac:spMkLst>
        </pc:spChg>
        <pc:spChg chg="add mod ord">
          <ac:chgData name="Abner TbMF" userId="ff8d1c3db47da6b1" providerId="LiveId" clId="{A9B48216-2FE8-4132-BA96-B05376808CC0}" dt="2021-06-06T09:25:05.660" v="547" actId="20577"/>
          <ac:spMkLst>
            <pc:docMk/>
            <pc:sldMk cId="1387133245" sldId="278"/>
            <ac:spMk id="4" creationId="{A002AEC9-559B-4B61-8B8E-86C28DFE35C6}"/>
          </ac:spMkLst>
        </pc:spChg>
        <pc:spChg chg="add del mod ord">
          <ac:chgData name="Abner TbMF" userId="ff8d1c3db47da6b1" providerId="LiveId" clId="{A9B48216-2FE8-4132-BA96-B05376808CC0}" dt="2021-06-06T09:16:23.212" v="323"/>
          <ac:spMkLst>
            <pc:docMk/>
            <pc:sldMk cId="1387133245" sldId="278"/>
            <ac:spMk id="5" creationId="{1AF81A04-F795-4B14-8ADC-E60A64B04DB8}"/>
          </ac:spMkLst>
        </pc:spChg>
        <pc:graphicFrameChg chg="add del mod modGraphic">
          <ac:chgData name="Abner TbMF" userId="ff8d1c3db47da6b1" providerId="LiveId" clId="{A9B48216-2FE8-4132-BA96-B05376808CC0}" dt="2021-06-07T16:03:32.832" v="2643" actId="13926"/>
          <ac:graphicFrameMkLst>
            <pc:docMk/>
            <pc:sldMk cId="1387133245" sldId="278"/>
            <ac:graphicFrameMk id="6" creationId="{FC8E3675-79F0-4E89-A8FA-D4A61B9C7F7E}"/>
          </ac:graphicFrameMkLst>
        </pc:graphicFrameChg>
        <pc:picChg chg="add del mod">
          <ac:chgData name="Abner TbMF" userId="ff8d1c3db47da6b1" providerId="LiveId" clId="{A9B48216-2FE8-4132-BA96-B05376808CC0}" dt="2021-06-07T23:22:04.016" v="2645"/>
          <ac:picMkLst>
            <pc:docMk/>
            <pc:sldMk cId="1387133245" sldId="278"/>
            <ac:picMk id="3" creationId="{DF6ECDD5-2F9E-4B5E-95BB-FD0232B8118E}"/>
          </ac:picMkLst>
        </pc:picChg>
        <pc:picChg chg="add del mod">
          <ac:chgData name="Abner TbMF" userId="ff8d1c3db47da6b1" providerId="LiveId" clId="{A9B48216-2FE8-4132-BA96-B05376808CC0}" dt="2021-06-07T13:32:25.195" v="2575"/>
          <ac:picMkLst>
            <pc:docMk/>
            <pc:sldMk cId="1387133245" sldId="278"/>
            <ac:picMk id="3" creationId="{EBC25725-F7D8-4B1C-95D6-D968F5401E39}"/>
          </ac:picMkLst>
        </pc:picChg>
        <pc:picChg chg="add del mod">
          <ac:chgData name="Abner TbMF" userId="ff8d1c3db47da6b1" providerId="LiveId" clId="{A9B48216-2FE8-4132-BA96-B05376808CC0}" dt="2021-06-07T23:55:24.841" v="2650"/>
          <ac:picMkLst>
            <pc:docMk/>
            <pc:sldMk cId="1387133245" sldId="278"/>
            <ac:picMk id="5" creationId="{57062C8B-77DF-4C93-8CD2-B99EA164A8EB}"/>
          </ac:picMkLst>
        </pc:picChg>
        <pc:picChg chg="add del mod">
          <ac:chgData name="Abner TbMF" userId="ff8d1c3db47da6b1" providerId="LiveId" clId="{A9B48216-2FE8-4132-BA96-B05376808CC0}" dt="2021-06-08T00:26:54.273" v="2672"/>
          <ac:picMkLst>
            <pc:docMk/>
            <pc:sldMk cId="1387133245" sldId="278"/>
            <ac:picMk id="7" creationId="{CEE4F254-9910-4D3F-A484-4C67F65FEB6E}"/>
          </ac:picMkLst>
        </pc:picChg>
      </pc:sldChg>
      <pc:sldChg chg="addSp delSp modSp new mod modTransition modClrScheme modAnim chgLayout">
        <pc:chgData name="Abner TbMF" userId="ff8d1c3db47da6b1" providerId="LiveId" clId="{A9B48216-2FE8-4132-BA96-B05376808CC0}" dt="2021-06-08T00:26:54.273" v="2672"/>
        <pc:sldMkLst>
          <pc:docMk/>
          <pc:sldMk cId="2711144339" sldId="279"/>
        </pc:sldMkLst>
        <pc:spChg chg="mod ord">
          <ac:chgData name="Abner TbMF" userId="ff8d1c3db47da6b1" providerId="LiveId" clId="{A9B48216-2FE8-4132-BA96-B05376808CC0}" dt="2021-06-06T09:38:16.831" v="930" actId="20577"/>
          <ac:spMkLst>
            <pc:docMk/>
            <pc:sldMk cId="2711144339" sldId="279"/>
            <ac:spMk id="2" creationId="{2F00CC24-8451-440B-81E6-B8FD3A37BC5B}"/>
          </ac:spMkLst>
        </pc:spChg>
        <pc:spChg chg="mod ord">
          <ac:chgData name="Abner TbMF" userId="ff8d1c3db47da6b1" providerId="LiveId" clId="{A9B48216-2FE8-4132-BA96-B05376808CC0}" dt="2021-06-07T23:56:30.745" v="2651" actId="20577"/>
          <ac:spMkLst>
            <pc:docMk/>
            <pc:sldMk cId="2711144339" sldId="279"/>
            <ac:spMk id="3" creationId="{EB70FEA5-AA43-4D6F-AEFA-5FE605885C40}"/>
          </ac:spMkLst>
        </pc:spChg>
        <pc:spChg chg="add del mod ord">
          <ac:chgData name="Abner TbMF" userId="ff8d1c3db47da6b1" providerId="LiveId" clId="{A9B48216-2FE8-4132-BA96-B05376808CC0}" dt="2021-06-06T09:35:22.803" v="894"/>
          <ac:spMkLst>
            <pc:docMk/>
            <pc:sldMk cId="2711144339" sldId="279"/>
            <ac:spMk id="4" creationId="{025425ED-685D-4EA0-BD59-A502DE934B80}"/>
          </ac:spMkLst>
        </pc:spChg>
        <pc:graphicFrameChg chg="add mod">
          <ac:chgData name="Abner TbMF" userId="ff8d1c3db47da6b1" providerId="LiveId" clId="{A9B48216-2FE8-4132-BA96-B05376808CC0}" dt="2021-06-06T09:36:03.286" v="907" actId="403"/>
          <ac:graphicFrameMkLst>
            <pc:docMk/>
            <pc:sldMk cId="2711144339" sldId="279"/>
            <ac:graphicFrameMk id="5" creationId="{2209FB5A-9E70-4B90-ACC2-15661C189C2D}"/>
          </ac:graphicFrameMkLst>
        </pc:graphicFrameChg>
        <pc:picChg chg="add del mod">
          <ac:chgData name="Abner TbMF" userId="ff8d1c3db47da6b1" providerId="LiveId" clId="{A9B48216-2FE8-4132-BA96-B05376808CC0}" dt="2021-06-07T23:22:04.016" v="2645"/>
          <ac:picMkLst>
            <pc:docMk/>
            <pc:sldMk cId="2711144339" sldId="279"/>
            <ac:picMk id="4" creationId="{5F17ECC5-FE23-4CF2-AF16-2BA3E139EC63}"/>
          </ac:picMkLst>
        </pc:picChg>
        <pc:picChg chg="add del mod">
          <ac:chgData name="Abner TbMF" userId="ff8d1c3db47da6b1" providerId="LiveId" clId="{A9B48216-2FE8-4132-BA96-B05376808CC0}" dt="2021-06-07T13:32:25.195" v="2575"/>
          <ac:picMkLst>
            <pc:docMk/>
            <pc:sldMk cId="2711144339" sldId="279"/>
            <ac:picMk id="4" creationId="{CCDDECB0-D07C-4F70-924E-EEB8C31A01B0}"/>
          </ac:picMkLst>
        </pc:picChg>
        <pc:picChg chg="add del mod">
          <ac:chgData name="Abner TbMF" userId="ff8d1c3db47da6b1" providerId="LiveId" clId="{A9B48216-2FE8-4132-BA96-B05376808CC0}" dt="2021-06-07T23:55:24.841" v="2650"/>
          <ac:picMkLst>
            <pc:docMk/>
            <pc:sldMk cId="2711144339" sldId="279"/>
            <ac:picMk id="6" creationId="{B650E4F0-2B86-4238-AC06-1D6BFF29316A}"/>
          </ac:picMkLst>
        </pc:picChg>
        <pc:picChg chg="add del mod">
          <ac:chgData name="Abner TbMF" userId="ff8d1c3db47da6b1" providerId="LiveId" clId="{A9B48216-2FE8-4132-BA96-B05376808CC0}" dt="2021-06-08T00:26:54.273" v="2672"/>
          <ac:picMkLst>
            <pc:docMk/>
            <pc:sldMk cId="2711144339" sldId="279"/>
            <ac:picMk id="7" creationId="{F730D6D5-5A2A-4B12-A2D3-68AB8C3D54D8}"/>
          </ac:picMkLst>
        </pc:picChg>
      </pc:sldChg>
      <pc:sldChg chg="addSp delSp modSp new mod modTransition modAnim">
        <pc:chgData name="Abner TbMF" userId="ff8d1c3db47da6b1" providerId="LiveId" clId="{A9B48216-2FE8-4132-BA96-B05376808CC0}" dt="2021-06-08T00:26:54.273" v="2672"/>
        <pc:sldMkLst>
          <pc:docMk/>
          <pc:sldMk cId="2395588992" sldId="280"/>
        </pc:sldMkLst>
        <pc:spChg chg="mod">
          <ac:chgData name="Abner TbMF" userId="ff8d1c3db47da6b1" providerId="LiveId" clId="{A9B48216-2FE8-4132-BA96-B05376808CC0}" dt="2021-06-06T09:38:28.553" v="934" actId="20577"/>
          <ac:spMkLst>
            <pc:docMk/>
            <pc:sldMk cId="2395588992" sldId="280"/>
            <ac:spMk id="2" creationId="{E9AC31E5-9652-44D0-B148-28A81DFCB1A1}"/>
          </ac:spMkLst>
        </pc:spChg>
        <pc:spChg chg="mod">
          <ac:chgData name="Abner TbMF" userId="ff8d1c3db47da6b1" providerId="LiveId" clId="{A9B48216-2FE8-4132-BA96-B05376808CC0}" dt="2021-06-07T23:56:39.989" v="2652" actId="20577"/>
          <ac:spMkLst>
            <pc:docMk/>
            <pc:sldMk cId="2395588992" sldId="280"/>
            <ac:spMk id="3" creationId="{CC4922F6-D3A7-4D20-96DC-369DBA5830E3}"/>
          </ac:spMkLst>
        </pc:spChg>
        <pc:spChg chg="del mod">
          <ac:chgData name="Abner TbMF" userId="ff8d1c3db47da6b1" providerId="LiveId" clId="{A9B48216-2FE8-4132-BA96-B05376808CC0}" dt="2021-06-06T09:53:34.735" v="1026"/>
          <ac:spMkLst>
            <pc:docMk/>
            <pc:sldMk cId="2395588992" sldId="280"/>
            <ac:spMk id="4" creationId="{593DC10C-F0B3-4685-81B3-B8269F905F32}"/>
          </ac:spMkLst>
        </pc:spChg>
        <pc:graphicFrameChg chg="add mod">
          <ac:chgData name="Abner TbMF" userId="ff8d1c3db47da6b1" providerId="LiveId" clId="{A9B48216-2FE8-4132-BA96-B05376808CC0}" dt="2021-06-06T09:53:59.696" v="1033" actId="113"/>
          <ac:graphicFrameMkLst>
            <pc:docMk/>
            <pc:sldMk cId="2395588992" sldId="280"/>
            <ac:graphicFrameMk id="5" creationId="{BB7360F5-4021-4E3E-A4FA-8BBC4E794D1B}"/>
          </ac:graphicFrameMkLst>
        </pc:graphicFrameChg>
        <pc:picChg chg="add del mod">
          <ac:chgData name="Abner TbMF" userId="ff8d1c3db47da6b1" providerId="LiveId" clId="{A9B48216-2FE8-4132-BA96-B05376808CC0}" dt="2021-06-07T23:22:04.016" v="2645"/>
          <ac:picMkLst>
            <pc:docMk/>
            <pc:sldMk cId="2395588992" sldId="280"/>
            <ac:picMk id="4" creationId="{4D142433-74CC-435D-8D63-EBB1E80664D0}"/>
          </ac:picMkLst>
        </pc:picChg>
        <pc:picChg chg="add del mod">
          <ac:chgData name="Abner TbMF" userId="ff8d1c3db47da6b1" providerId="LiveId" clId="{A9B48216-2FE8-4132-BA96-B05376808CC0}" dt="2021-06-07T13:32:25.195" v="2575"/>
          <ac:picMkLst>
            <pc:docMk/>
            <pc:sldMk cId="2395588992" sldId="280"/>
            <ac:picMk id="4" creationId="{D53983C2-5429-4F8B-91D4-DB4553BBD339}"/>
          </ac:picMkLst>
        </pc:picChg>
        <pc:picChg chg="add del mod">
          <ac:chgData name="Abner TbMF" userId="ff8d1c3db47da6b1" providerId="LiveId" clId="{A9B48216-2FE8-4132-BA96-B05376808CC0}" dt="2021-06-07T23:55:24.841" v="2650"/>
          <ac:picMkLst>
            <pc:docMk/>
            <pc:sldMk cId="2395588992" sldId="280"/>
            <ac:picMk id="6" creationId="{F82A1724-C679-407D-9E6F-DAE95EEBC617}"/>
          </ac:picMkLst>
        </pc:picChg>
        <pc:picChg chg="add del mod">
          <ac:chgData name="Abner TbMF" userId="ff8d1c3db47da6b1" providerId="LiveId" clId="{A9B48216-2FE8-4132-BA96-B05376808CC0}" dt="2021-06-08T00:26:54.273" v="2672"/>
          <ac:picMkLst>
            <pc:docMk/>
            <pc:sldMk cId="2395588992" sldId="280"/>
            <ac:picMk id="7" creationId="{C5188AD1-47B0-4B4B-89D9-E9A0EC4B9881}"/>
          </ac:picMkLst>
        </pc:picChg>
      </pc:sldChg>
      <pc:sldChg chg="new del">
        <pc:chgData name="Abner TbMF" userId="ff8d1c3db47da6b1" providerId="LiveId" clId="{A9B48216-2FE8-4132-BA96-B05376808CC0}" dt="2021-06-06T09:54:40.682" v="1040" actId="47"/>
        <pc:sldMkLst>
          <pc:docMk/>
          <pc:sldMk cId="1058071562" sldId="281"/>
        </pc:sldMkLst>
      </pc:sldChg>
      <pc:sldChg chg="addSp delSp modSp add mod ord modTransition modAnim">
        <pc:chgData name="Abner TbMF" userId="ff8d1c3db47da6b1" providerId="LiveId" clId="{A9B48216-2FE8-4132-BA96-B05376808CC0}" dt="2021-06-08T00:26:54.273" v="2672"/>
        <pc:sldMkLst>
          <pc:docMk/>
          <pc:sldMk cId="4083618950" sldId="282"/>
        </pc:sldMkLst>
        <pc:spChg chg="mod">
          <ac:chgData name="Abner TbMF" userId="ff8d1c3db47da6b1" providerId="LiveId" clId="{A9B48216-2FE8-4132-BA96-B05376808CC0}" dt="2021-06-06T09:55:00.729" v="1041" actId="20577"/>
          <ac:spMkLst>
            <pc:docMk/>
            <pc:sldMk cId="4083618950" sldId="282"/>
            <ac:spMk id="2" creationId="{E9AC31E5-9652-44D0-B148-28A81DFCB1A1}"/>
          </ac:spMkLst>
        </pc:spChg>
        <pc:spChg chg="mod">
          <ac:chgData name="Abner TbMF" userId="ff8d1c3db47da6b1" providerId="LiveId" clId="{A9B48216-2FE8-4132-BA96-B05376808CC0}" dt="2021-06-07T23:56:46.046" v="2653" actId="20577"/>
          <ac:spMkLst>
            <pc:docMk/>
            <pc:sldMk cId="4083618950" sldId="282"/>
            <ac:spMk id="3" creationId="{CC4922F6-D3A7-4D20-96DC-369DBA5830E3}"/>
          </ac:spMkLst>
        </pc:spChg>
        <pc:spChg chg="add del mod">
          <ac:chgData name="Abner TbMF" userId="ff8d1c3db47da6b1" providerId="LiveId" clId="{A9B48216-2FE8-4132-BA96-B05376808CC0}" dt="2021-06-06T09:57:04.066" v="1104"/>
          <ac:spMkLst>
            <pc:docMk/>
            <pc:sldMk cId="4083618950" sldId="282"/>
            <ac:spMk id="6" creationId="{40B5D6C7-69AA-4A87-8CE2-969B047AD984}"/>
          </ac:spMkLst>
        </pc:spChg>
        <pc:graphicFrameChg chg="del">
          <ac:chgData name="Abner TbMF" userId="ff8d1c3db47da6b1" providerId="LiveId" clId="{A9B48216-2FE8-4132-BA96-B05376808CC0}" dt="2021-06-06T09:57:00.646" v="1102" actId="478"/>
          <ac:graphicFrameMkLst>
            <pc:docMk/>
            <pc:sldMk cId="4083618950" sldId="282"/>
            <ac:graphicFrameMk id="5" creationId="{BB7360F5-4021-4E3E-A4FA-8BBC4E794D1B}"/>
          </ac:graphicFrameMkLst>
        </pc:graphicFrameChg>
        <pc:graphicFrameChg chg="add mod">
          <ac:chgData name="Abner TbMF" userId="ff8d1c3db47da6b1" providerId="LiveId" clId="{A9B48216-2FE8-4132-BA96-B05376808CC0}" dt="2021-06-06T09:57:22.194" v="1109" actId="113"/>
          <ac:graphicFrameMkLst>
            <pc:docMk/>
            <pc:sldMk cId="4083618950" sldId="282"/>
            <ac:graphicFrameMk id="7" creationId="{D8B535E2-27CD-4EE1-A32E-3797457D09B4}"/>
          </ac:graphicFrameMkLst>
        </pc:graphicFrameChg>
        <pc:picChg chg="add del mod">
          <ac:chgData name="Abner TbMF" userId="ff8d1c3db47da6b1" providerId="LiveId" clId="{A9B48216-2FE8-4132-BA96-B05376808CC0}" dt="2021-06-07T13:32:25.195" v="2575"/>
          <ac:picMkLst>
            <pc:docMk/>
            <pc:sldMk cId="4083618950" sldId="282"/>
            <ac:picMk id="4" creationId="{25F34A92-FBFE-4D18-B013-5BCD01DCBF43}"/>
          </ac:picMkLst>
        </pc:picChg>
        <pc:picChg chg="add del mod">
          <ac:chgData name="Abner TbMF" userId="ff8d1c3db47da6b1" providerId="LiveId" clId="{A9B48216-2FE8-4132-BA96-B05376808CC0}" dt="2021-06-07T23:22:04.016" v="2645"/>
          <ac:picMkLst>
            <pc:docMk/>
            <pc:sldMk cId="4083618950" sldId="282"/>
            <ac:picMk id="4" creationId="{90825972-EBEA-4C43-9807-AF2E1DFD14B8}"/>
          </ac:picMkLst>
        </pc:picChg>
        <pc:picChg chg="add del mod">
          <ac:chgData name="Abner TbMF" userId="ff8d1c3db47da6b1" providerId="LiveId" clId="{A9B48216-2FE8-4132-BA96-B05376808CC0}" dt="2021-06-07T23:55:24.841" v="2650"/>
          <ac:picMkLst>
            <pc:docMk/>
            <pc:sldMk cId="4083618950" sldId="282"/>
            <ac:picMk id="5" creationId="{E4238DE9-3CF1-4989-89F0-5536271F9C86}"/>
          </ac:picMkLst>
        </pc:picChg>
        <pc:picChg chg="add del mod">
          <ac:chgData name="Abner TbMF" userId="ff8d1c3db47da6b1" providerId="LiveId" clId="{A9B48216-2FE8-4132-BA96-B05376808CC0}" dt="2021-06-08T00:26:54.273" v="2672"/>
          <ac:picMkLst>
            <pc:docMk/>
            <pc:sldMk cId="4083618950" sldId="282"/>
            <ac:picMk id="6" creationId="{E285D017-45F6-46FE-B887-26DC4F87D171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f8d1c3db47da6b1/housing-price-data-04042019_AbnerM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f8d1c3db47da6b1/housing-price-data-04042019_AbnerM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f8d1c3db47da6b1/housing-price-data-04042019_AbnerM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f8d1c3db47da6b1/housing-price-data-04042019_AbnerM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f8d1c3db47da6b1/housing-price-data-04042019_AbnerM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f8d1c3db47da6b1/housing-price-data-04042019_AbnerM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https://d.docs.live.net/ff8d1c3db47da6b1/housing-price-data-04042019_AbnerM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'Descriptive results'!$B$50</c:f>
              <c:strCache>
                <c:ptCount val="1"/>
                <c:pt idx="0">
                  <c:v>Average SalePrice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'Descriptive results'!$A$51:$A$55</c:f>
              <c:strCache>
                <c:ptCount val="5"/>
                <c:pt idx="0">
                  <c:v>1872-1900</c:v>
                </c:pt>
                <c:pt idx="1">
                  <c:v>1901-1928</c:v>
                </c:pt>
                <c:pt idx="2">
                  <c:v>1929-1956</c:v>
                </c:pt>
                <c:pt idx="3">
                  <c:v>1957-1984</c:v>
                </c:pt>
                <c:pt idx="4">
                  <c:v>1985-2010</c:v>
                </c:pt>
              </c:strCache>
            </c:strRef>
          </c:cat>
          <c:val>
            <c:numRef>
              <c:f>'Descriptive results'!$B$51:$B$55</c:f>
              <c:numCache>
                <c:formatCode>_("$"* #,##0_);_("$"* \(#,##0\);_("$"* "-"??_);_(@_)</c:formatCode>
                <c:ptCount val="5"/>
                <c:pt idx="0">
                  <c:v>153272.20000000001</c:v>
                </c:pt>
                <c:pt idx="1">
                  <c:v>126892.28205128205</c:v>
                </c:pt>
                <c:pt idx="2">
                  <c:v>134735.50854700856</c:v>
                </c:pt>
                <c:pt idx="3">
                  <c:v>154160.71306209851</c:v>
                </c:pt>
                <c:pt idx="4">
                  <c:v>237018.65570934257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53-49C9-B087-9E696EBC81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23084575"/>
        <c:axId val="1623082079"/>
      </c:barChart>
      <c:lineChart>
        <c:grouping val="standard"/>
        <c:varyColors val="0"/>
        <c:ser>
          <c:idx val="1"/>
          <c:order val="1"/>
          <c:tx>
            <c:strRef>
              <c:f>'Descriptive results'!$C$50</c:f>
              <c:strCache>
                <c:ptCount val="1"/>
                <c:pt idx="0">
                  <c:v># of Houses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'Descriptive results'!$A$51:$A$55</c:f>
              <c:strCache>
                <c:ptCount val="5"/>
                <c:pt idx="0">
                  <c:v>1872-1900</c:v>
                </c:pt>
                <c:pt idx="1">
                  <c:v>1901-1928</c:v>
                </c:pt>
                <c:pt idx="2">
                  <c:v>1929-1956</c:v>
                </c:pt>
                <c:pt idx="3">
                  <c:v>1957-1984</c:v>
                </c:pt>
                <c:pt idx="4">
                  <c:v>1985-2010</c:v>
                </c:pt>
              </c:strCache>
            </c:strRef>
          </c:cat>
          <c:val>
            <c:numRef>
              <c:f>'Descriptive results'!$C$51:$C$55</c:f>
              <c:numCache>
                <c:formatCode>General</c:formatCode>
                <c:ptCount val="5"/>
                <c:pt idx="0">
                  <c:v>25</c:v>
                </c:pt>
                <c:pt idx="1">
                  <c:v>156</c:v>
                </c:pt>
                <c:pt idx="2">
                  <c:v>234</c:v>
                </c:pt>
                <c:pt idx="3">
                  <c:v>467</c:v>
                </c:pt>
                <c:pt idx="4">
                  <c:v>578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53-49C9-B087-9E696EBC81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5034831"/>
        <c:axId val="1685036079"/>
      </c:lineChart>
      <c:catAx>
        <c:axId val="1623084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3082079"/>
        <c:crosses val="autoZero"/>
        <c:auto val="1"/>
        <c:lblAlgn val="ctr"/>
        <c:lblOffset val="100"/>
        <c:noMultiLvlLbl val="0"/>
      </c:catAx>
      <c:valAx>
        <c:axId val="1623082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3084575"/>
        <c:crosses val="autoZero"/>
        <c:crossBetween val="between"/>
      </c:valAx>
      <c:valAx>
        <c:axId val="1685036079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5034831"/>
        <c:crosses val="max"/>
        <c:crossBetween val="between"/>
      </c:valAx>
      <c:catAx>
        <c:axId val="168503483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8503607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en-US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algn="ctr">
        <a:defRPr lang="en-US" sz="1400" b="0" i="0" u="none" strike="noStrike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'Descriptive results'!$I$60</c:f>
              <c:strCache>
                <c:ptCount val="1"/>
                <c:pt idx="0">
                  <c:v>Average SalePrice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'Descriptive results'!$H$61:$H$72</c:f>
              <c:numCache>
                <c:formatCode>General</c:formatCode>
                <c:ptCount val="12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14</c:v>
                </c:pt>
              </c:numCache>
            </c:numRef>
          </c:cat>
          <c:val>
            <c:numRef>
              <c:f>'Descriptive results'!$I$61:$I$72</c:f>
              <c:numCache>
                <c:formatCode>_("$"* #,##0_);_("$"* \(#,##0\);_("$"* "-"??_);_(@_)</c:formatCode>
                <c:ptCount val="12"/>
                <c:pt idx="0">
                  <c:v>39300</c:v>
                </c:pt>
                <c:pt idx="1">
                  <c:v>111217.64705882352</c:v>
                </c:pt>
                <c:pt idx="2">
                  <c:v>122844.62886597938</c:v>
                </c:pt>
                <c:pt idx="3">
                  <c:v>141550.74909090908</c:v>
                </c:pt>
                <c:pt idx="4">
                  <c:v>161303.2960199005</c:v>
                </c:pt>
                <c:pt idx="5">
                  <c:v>196666.78419452888</c:v>
                </c:pt>
                <c:pt idx="6">
                  <c:v>213427.5294117647</c:v>
                </c:pt>
                <c:pt idx="7">
                  <c:v>252988.17333333334</c:v>
                </c:pt>
                <c:pt idx="8">
                  <c:v>296279.17021276598</c:v>
                </c:pt>
                <c:pt idx="9">
                  <c:v>318022</c:v>
                </c:pt>
                <c:pt idx="10">
                  <c:v>280971.45454545453</c:v>
                </c:pt>
                <c:pt idx="11">
                  <c:v>200000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1E-4423-863E-69BD88EFF2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5"/>
        <c:overlap val="-27"/>
        <c:axId val="2082046672"/>
        <c:axId val="2082048336"/>
      </c:barChart>
      <c:lineChart>
        <c:grouping val="standard"/>
        <c:varyColors val="0"/>
        <c:ser>
          <c:idx val="1"/>
          <c:order val="1"/>
          <c:tx>
            <c:strRef>
              <c:f>'Descriptive results'!$J$60</c:f>
              <c:strCache>
                <c:ptCount val="1"/>
                <c:pt idx="0">
                  <c:v># of Houses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'Descriptive results'!$H$61:$H$72</c:f>
              <c:numCache>
                <c:formatCode>General</c:formatCode>
                <c:ptCount val="12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14</c:v>
                </c:pt>
              </c:numCache>
            </c:numRef>
          </c:cat>
          <c:val>
            <c:numRef>
              <c:f>'Descriptive results'!$J$61:$J$72</c:f>
              <c:numCache>
                <c:formatCode>General</c:formatCode>
                <c:ptCount val="12"/>
                <c:pt idx="0">
                  <c:v>1</c:v>
                </c:pt>
                <c:pt idx="1">
                  <c:v>17</c:v>
                </c:pt>
                <c:pt idx="2">
                  <c:v>97</c:v>
                </c:pt>
                <c:pt idx="3">
                  <c:v>275</c:v>
                </c:pt>
                <c:pt idx="4">
                  <c:v>402</c:v>
                </c:pt>
                <c:pt idx="5">
                  <c:v>329</c:v>
                </c:pt>
                <c:pt idx="6">
                  <c:v>187</c:v>
                </c:pt>
                <c:pt idx="7">
                  <c:v>75</c:v>
                </c:pt>
                <c:pt idx="8">
                  <c:v>47</c:v>
                </c:pt>
                <c:pt idx="9">
                  <c:v>18</c:v>
                </c:pt>
                <c:pt idx="10">
                  <c:v>11</c:v>
                </c:pt>
                <c:pt idx="1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1E-4423-863E-69BD88EFF2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7157520"/>
        <c:axId val="2077166256"/>
      </c:lineChart>
      <c:catAx>
        <c:axId val="2082046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2048336"/>
        <c:crosses val="autoZero"/>
        <c:auto val="1"/>
        <c:lblAlgn val="ctr"/>
        <c:lblOffset val="100"/>
        <c:noMultiLvlLbl val="0"/>
      </c:catAx>
      <c:valAx>
        <c:axId val="2082048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2046672"/>
        <c:crosses val="autoZero"/>
        <c:crossBetween val="between"/>
      </c:valAx>
      <c:valAx>
        <c:axId val="207716625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7157520"/>
        <c:crosses val="max"/>
        <c:crossBetween val="between"/>
      </c:valAx>
      <c:catAx>
        <c:axId val="207715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771662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en-US"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'Descriptive results'!$I$75</c:f>
              <c:strCache>
                <c:ptCount val="1"/>
                <c:pt idx="0">
                  <c:v>Average SalePrice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'Descriptive results'!$H$76:$H$80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'Descriptive results'!$I$76:$I$80</c:f>
              <c:numCache>
                <c:formatCode>_("$"* #,##0_);_("$"* \(#,##0\);_("$"* "-"??_);_(@_)</c:formatCode>
                <c:ptCount val="5"/>
                <c:pt idx="0">
                  <c:v>103317.28395061729</c:v>
                </c:pt>
                <c:pt idx="1">
                  <c:v>128116.68834688347</c:v>
                </c:pt>
                <c:pt idx="2">
                  <c:v>183851.66383495147</c:v>
                </c:pt>
                <c:pt idx="3">
                  <c:v>309636.12154696131</c:v>
                </c:pt>
                <c:pt idx="4">
                  <c:v>192655.8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8C-4CC1-9C82-32A590A920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70244608"/>
        <c:axId val="970245440"/>
      </c:barChart>
      <c:lineChart>
        <c:grouping val="standard"/>
        <c:varyColors val="0"/>
        <c:ser>
          <c:idx val="1"/>
          <c:order val="1"/>
          <c:tx>
            <c:strRef>
              <c:f>'Descriptive results'!$J$75</c:f>
              <c:strCache>
                <c:ptCount val="1"/>
                <c:pt idx="0">
                  <c:v># of Houses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'Descriptive results'!$H$76:$H$80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'Descriptive results'!$J$76:$J$80</c:f>
              <c:numCache>
                <c:formatCode>General</c:formatCode>
                <c:ptCount val="5"/>
                <c:pt idx="0">
                  <c:v>81</c:v>
                </c:pt>
                <c:pt idx="1">
                  <c:v>369</c:v>
                </c:pt>
                <c:pt idx="2">
                  <c:v>824</c:v>
                </c:pt>
                <c:pt idx="3">
                  <c:v>181</c:v>
                </c:pt>
                <c:pt idx="4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8C-4CC1-9C82-32A590A920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8700543"/>
        <c:axId val="788700127"/>
      </c:lineChart>
      <c:catAx>
        <c:axId val="970244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0245440"/>
        <c:crosses val="autoZero"/>
        <c:auto val="1"/>
        <c:lblAlgn val="ctr"/>
        <c:lblOffset val="100"/>
        <c:noMultiLvlLbl val="0"/>
      </c:catAx>
      <c:valAx>
        <c:axId val="970245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0244608"/>
        <c:crosses val="autoZero"/>
        <c:crossBetween val="between"/>
      </c:valAx>
      <c:valAx>
        <c:axId val="788700127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700543"/>
        <c:crosses val="max"/>
        <c:crossBetween val="between"/>
      </c:valAx>
      <c:catAx>
        <c:axId val="78870054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8870012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en-US"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lang="en-US"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u="none" strike="noStrik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Mean difference of House Sale Price based on  Year Built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en-US"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YrBuilt!$J$35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YrBuilt!$K$39:$L$39</c:f>
                <c:numCache>
                  <c:formatCode>General</c:formatCode>
                  <c:ptCount val="2"/>
                  <c:pt idx="0">
                    <c:v>6883.1629760688884</c:v>
                  </c:pt>
                  <c:pt idx="1">
                    <c:v>3223.4775436624545</c:v>
                  </c:pt>
                </c:numCache>
              </c:numRef>
            </c:plus>
            <c:minus>
              <c:numRef>
                <c:f>YrBuilt!$K$40:$L$40</c:f>
                <c:numCache>
                  <c:formatCode>General</c:formatCode>
                  <c:ptCount val="2"/>
                  <c:pt idx="0">
                    <c:v>6883.1629760688884</c:v>
                  </c:pt>
                  <c:pt idx="1">
                    <c:v>3223.4775436624545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YrBuilt!$K$34:$L$34</c:f>
              <c:strCache>
                <c:ptCount val="2"/>
                <c:pt idx="0">
                  <c:v>1985-2010</c:v>
                </c:pt>
                <c:pt idx="1">
                  <c:v>&lt;1985</c:v>
                </c:pt>
              </c:strCache>
            </c:strRef>
          </c:cat>
          <c:val>
            <c:numRef>
              <c:f>YrBuilt!$K$35:$L$35</c:f>
              <c:numCache>
                <c:formatCode>General</c:formatCode>
                <c:ptCount val="2"/>
                <c:pt idx="0">
                  <c:v>237018.65570934257</c:v>
                </c:pt>
                <c:pt idx="1">
                  <c:v>144158.91496598639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C2-450C-B941-892BB2D882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8947487"/>
        <c:axId val="778944575"/>
      </c:barChart>
      <c:catAx>
        <c:axId val="778947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8944575"/>
        <c:crosses val="autoZero"/>
        <c:auto val="1"/>
        <c:lblAlgn val="ctr"/>
        <c:lblOffset val="100"/>
        <c:noMultiLvlLbl val="0"/>
      </c:catAx>
      <c:valAx>
        <c:axId val="778944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89474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u="none" strike="noStrike" baseline="0" dirty="0">
                <a:effectLst/>
              </a:rPr>
              <a:t>Mean difference of House Sale Price based on </a:t>
            </a:r>
            <a:r>
              <a:rPr lang="en-US" sz="1600" b="1" dirty="0"/>
              <a:t> Total Rooms</a:t>
            </a:r>
            <a:r>
              <a:rPr lang="en-US" sz="1600" b="1" baseline="0" dirty="0"/>
              <a:t> Above Grade</a:t>
            </a:r>
            <a:endParaRPr lang="en-US" sz="1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TotRmsAbGrade!$J$34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TotRmsAbGrade!$K$38:$L$38</c:f>
                <c:numCache>
                  <c:formatCode>General</c:formatCode>
                  <c:ptCount val="2"/>
                  <c:pt idx="0">
                    <c:v>6831.0698212730431</c:v>
                  </c:pt>
                  <c:pt idx="1">
                    <c:v>3497.1646444835374</c:v>
                  </c:pt>
                </c:numCache>
              </c:numRef>
            </c:plus>
            <c:minus>
              <c:numRef>
                <c:f>TotRmsAbGrade!$K$39:$L$39</c:f>
                <c:numCache>
                  <c:formatCode>General</c:formatCode>
                  <c:ptCount val="2"/>
                  <c:pt idx="0">
                    <c:v>6831.0698212730431</c:v>
                  </c:pt>
                  <c:pt idx="1">
                    <c:v>3497.1646444835374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TotRmsAbGrade!$K$33:$L$33</c:f>
              <c:strCache>
                <c:ptCount val="2"/>
                <c:pt idx="0">
                  <c:v>7 or more</c:v>
                </c:pt>
                <c:pt idx="1">
                  <c:v>6 or less</c:v>
                </c:pt>
              </c:strCache>
            </c:strRef>
          </c:cat>
          <c:val>
            <c:numRef>
              <c:f>TotRmsAbGrade!$K$34:$L$34</c:f>
              <c:numCache>
                <c:formatCode>General</c:formatCode>
                <c:ptCount val="2"/>
                <c:pt idx="0">
                  <c:v>219354.24550898204</c:v>
                </c:pt>
                <c:pt idx="1">
                  <c:v>148505.44191919192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9E-4F9C-B728-A607AF452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6576287"/>
        <c:axId val="286583359"/>
      </c:barChart>
      <c:catAx>
        <c:axId val="286576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583359"/>
        <c:crosses val="autoZero"/>
        <c:auto val="1"/>
        <c:lblAlgn val="ctr"/>
        <c:lblOffset val="100"/>
        <c:noMultiLvlLbl val="0"/>
      </c:catAx>
      <c:valAx>
        <c:axId val="286583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576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Mean difference of House Sale Price based</a:t>
            </a:r>
            <a:r>
              <a:rPr lang="en-US" sz="1600" b="1" baseline="0" dirty="0"/>
              <a:t> on Garage cars capacity</a:t>
            </a:r>
            <a:endParaRPr lang="en-US" sz="1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GarageCars!$J$35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GarageCars!$K$39:$L$39</c:f>
                <c:numCache>
                  <c:formatCode>General</c:formatCode>
                  <c:ptCount val="2"/>
                  <c:pt idx="0">
                    <c:v>4994.9452427368597</c:v>
                  </c:pt>
                  <c:pt idx="1">
                    <c:v>3105.7578634815604</c:v>
                  </c:pt>
                </c:numCache>
              </c:numRef>
            </c:plus>
            <c:minus>
              <c:numRef>
                <c:f>GarageCars!$K$40:$L$40</c:f>
                <c:numCache>
                  <c:formatCode>General</c:formatCode>
                  <c:ptCount val="2"/>
                  <c:pt idx="0">
                    <c:v>4994.9452427368597</c:v>
                  </c:pt>
                  <c:pt idx="1">
                    <c:v>3105.7578634815604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GarageCars!$K$34:$L$34</c:f>
              <c:strCache>
                <c:ptCount val="2"/>
                <c:pt idx="0">
                  <c:v>2 or more</c:v>
                </c:pt>
                <c:pt idx="1">
                  <c:v>1</c:v>
                </c:pt>
              </c:strCache>
            </c:strRef>
          </c:cat>
          <c:val>
            <c:numRef>
              <c:f>GarageCars!$K$35:$L$35</c:f>
              <c:numCache>
                <c:formatCode>General</c:formatCode>
                <c:ptCount val="2"/>
                <c:pt idx="0">
                  <c:v>206436.81980198019</c:v>
                </c:pt>
                <c:pt idx="1">
                  <c:v>128116.68834688347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B2-4971-A435-5BCB8C2859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9412191"/>
        <c:axId val="1029413855"/>
      </c:barChart>
      <c:catAx>
        <c:axId val="1029412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9413855"/>
        <c:crosses val="autoZero"/>
        <c:auto val="1"/>
        <c:lblAlgn val="ctr"/>
        <c:lblOffset val="100"/>
        <c:noMultiLvlLbl val="0"/>
      </c:catAx>
      <c:valAx>
        <c:axId val="1029413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94121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'Descriptive results'!$D$150:$D$812</cx:f>
        <cx:lvl ptCount="663" formatCode="General">
          <cx:pt idx="0">34900</cx:pt>
          <cx:pt idx="1">35311</cx:pt>
          <cx:pt idx="2">37900</cx:pt>
          <cx:pt idx="3">39300</cx:pt>
          <cx:pt idx="4">40000</cx:pt>
          <cx:pt idx="5">52000</cx:pt>
          <cx:pt idx="6">52500</cx:pt>
          <cx:pt idx="7">55000</cx:pt>
          <cx:pt idx="8">55993</cx:pt>
          <cx:pt idx="9">58500</cx:pt>
          <cx:pt idx="10">60000</cx:pt>
          <cx:pt idx="11">61000</cx:pt>
          <cx:pt idx="12">62383</cx:pt>
          <cx:pt idx="13">64500</cx:pt>
          <cx:pt idx="14">66500</cx:pt>
          <cx:pt idx="15">67000</cx:pt>
          <cx:pt idx="16">68400</cx:pt>
          <cx:pt idx="17">68500</cx:pt>
          <cx:pt idx="18">72500</cx:pt>
          <cx:pt idx="19">73000</cx:pt>
          <cx:pt idx="20">75000</cx:pt>
          <cx:pt idx="21">75500</cx:pt>
          <cx:pt idx="22">76000</cx:pt>
          <cx:pt idx="23">76500</cx:pt>
          <cx:pt idx="24">78000</cx:pt>
          <cx:pt idx="25">79000</cx:pt>
          <cx:pt idx="26">79500</cx:pt>
          <cx:pt idx="27">79900</cx:pt>
          <cx:pt idx="28">80000</cx:pt>
          <cx:pt idx="29">80500</cx:pt>
          <cx:pt idx="30">81000</cx:pt>
          <cx:pt idx="31">82000</cx:pt>
          <cx:pt idx="32">82500</cx:pt>
          <cx:pt idx="33">83000</cx:pt>
          <cx:pt idx="34">83500</cx:pt>
          <cx:pt idx="35">84000</cx:pt>
          <cx:pt idx="36">84500</cx:pt>
          <cx:pt idx="37">84900</cx:pt>
          <cx:pt idx="38">85000</cx:pt>
          <cx:pt idx="39">85400</cx:pt>
          <cx:pt idx="40">85500</cx:pt>
          <cx:pt idx="41">86000</cx:pt>
          <cx:pt idx="42">87000</cx:pt>
          <cx:pt idx="43">87500</cx:pt>
          <cx:pt idx="44">88000</cx:pt>
          <cx:pt idx="45">89000</cx:pt>
          <cx:pt idx="46">89471</cx:pt>
          <cx:pt idx="47">89500</cx:pt>
          <cx:pt idx="48">90000</cx:pt>
          <cx:pt idx="49">90350</cx:pt>
          <cx:pt idx="50">91000</cx:pt>
          <cx:pt idx="51">91300</cx:pt>
          <cx:pt idx="52">91500</cx:pt>
          <cx:pt idx="53">92000</cx:pt>
          <cx:pt idx="54">92900</cx:pt>
          <cx:pt idx="55">93000</cx:pt>
          <cx:pt idx="56">93500</cx:pt>
          <cx:pt idx="57">94000</cx:pt>
          <cx:pt idx="58">94500</cx:pt>
          <cx:pt idx="59">94750</cx:pt>
          <cx:pt idx="60">95000</cx:pt>
          <cx:pt idx="61">96500</cx:pt>
          <cx:pt idx="62">97000</cx:pt>
          <cx:pt idx="63">97500</cx:pt>
          <cx:pt idx="64">98000</cx:pt>
          <cx:pt idx="65">98300</cx:pt>
          <cx:pt idx="66">98600</cx:pt>
          <cx:pt idx="67">99500</cx:pt>
          <cx:pt idx="68">99900</cx:pt>
          <cx:pt idx="69">100000</cx:pt>
          <cx:pt idx="70">101000</cx:pt>
          <cx:pt idx="71">101800</cx:pt>
          <cx:pt idx="72">102000</cx:pt>
          <cx:pt idx="73">102776</cx:pt>
          <cx:pt idx="74">103000</cx:pt>
          <cx:pt idx="75">103200</cx:pt>
          <cx:pt idx="76">103600</cx:pt>
          <cx:pt idx="77">104000</cx:pt>
          <cx:pt idx="78">104900</cx:pt>
          <cx:pt idx="79">105000</cx:pt>
          <cx:pt idx="80">105500</cx:pt>
          <cx:pt idx="81">105900</cx:pt>
          <cx:pt idx="82">106000</cx:pt>
          <cx:pt idx="83">106250</cx:pt>
          <cx:pt idx="84">106500</cx:pt>
          <cx:pt idx="85">107000</cx:pt>
          <cx:pt idx="86">107400</cx:pt>
          <cx:pt idx="87">107500</cx:pt>
          <cx:pt idx="88">107900</cx:pt>
          <cx:pt idx="89">108000</cx:pt>
          <cx:pt idx="90">108480</cx:pt>
          <cx:pt idx="91">108500</cx:pt>
          <cx:pt idx="92">108959</cx:pt>
          <cx:pt idx="93">109000</cx:pt>
          <cx:pt idx="94">109008</cx:pt>
          <cx:pt idx="95">109500</cx:pt>
          <cx:pt idx="96">109900</cx:pt>
          <cx:pt idx="97">110000</cx:pt>
          <cx:pt idx="98">110500</cx:pt>
          <cx:pt idx="99">111000</cx:pt>
          <cx:pt idx="100">111250</cx:pt>
          <cx:pt idx="101">112000</cx:pt>
          <cx:pt idx="102">112500</cx:pt>
          <cx:pt idx="103">113000</cx:pt>
          <cx:pt idx="104">114500</cx:pt>
          <cx:pt idx="105">114504</cx:pt>
          <cx:pt idx="106">115000</cx:pt>
          <cx:pt idx="107">116000</cx:pt>
          <cx:pt idx="108">116050</cx:pt>
          <cx:pt idx="109">116500</cx:pt>
          <cx:pt idx="110">116900</cx:pt>
          <cx:pt idx="111">117000</cx:pt>
          <cx:pt idx="112">117500</cx:pt>
          <cx:pt idx="113">118000</cx:pt>
          <cx:pt idx="114">118400</cx:pt>
          <cx:pt idx="115">118500</cx:pt>
          <cx:pt idx="116">118858</cx:pt>
          <cx:pt idx="117">118964</cx:pt>
          <cx:pt idx="118">119000</cx:pt>
          <cx:pt idx="119">119200</cx:pt>
          <cx:pt idx="120">119500</cx:pt>
          <cx:pt idx="121">119750</cx:pt>
          <cx:pt idx="122">119900</cx:pt>
          <cx:pt idx="123">120000</cx:pt>
          <cx:pt idx="124">120500</cx:pt>
          <cx:pt idx="125">121000</cx:pt>
          <cx:pt idx="126">121500</cx:pt>
          <cx:pt idx="127">121600</cx:pt>
          <cx:pt idx="128">122000</cx:pt>
          <cx:pt idx="129">122500</cx:pt>
          <cx:pt idx="130">122900</cx:pt>
          <cx:pt idx="131">123000</cx:pt>
          <cx:pt idx="132">123500</cx:pt>
          <cx:pt idx="133">123600</cx:pt>
          <cx:pt idx="134">124000</cx:pt>
          <cx:pt idx="135">124500</cx:pt>
          <cx:pt idx="136">124900</cx:pt>
          <cx:pt idx="137">125000</cx:pt>
          <cx:pt idx="138">125500</cx:pt>
          <cx:pt idx="139">126000</cx:pt>
          <cx:pt idx="140">126175</cx:pt>
          <cx:pt idx="141">126500</cx:pt>
          <cx:pt idx="142">127000</cx:pt>
          <cx:pt idx="143">127500</cx:pt>
          <cx:pt idx="144">128000</cx:pt>
          <cx:pt idx="145">128200</cx:pt>
          <cx:pt idx="146">128500</cx:pt>
          <cx:pt idx="147">128900</cx:pt>
          <cx:pt idx="148">128950</cx:pt>
          <cx:pt idx="149">129000</cx:pt>
          <cx:pt idx="150">129500</cx:pt>
          <cx:pt idx="151">129900</cx:pt>
          <cx:pt idx="152">130000</cx:pt>
          <cx:pt idx="153">130250</cx:pt>
          <cx:pt idx="154">130500</cx:pt>
          <cx:pt idx="155">131000</cx:pt>
          <cx:pt idx="156">131400</cx:pt>
          <cx:pt idx="157">131500</cx:pt>
          <cx:pt idx="158">132000</cx:pt>
          <cx:pt idx="159">132250</cx:pt>
          <cx:pt idx="160">132500</cx:pt>
          <cx:pt idx="161">133000</cx:pt>
          <cx:pt idx="162">133500</cx:pt>
          <cx:pt idx="163">133700</cx:pt>
          <cx:pt idx="164">133900</cx:pt>
          <cx:pt idx="165">134000</cx:pt>
          <cx:pt idx="166">134432</cx:pt>
          <cx:pt idx="167">134450</cx:pt>
          <cx:pt idx="168">134500</cx:pt>
          <cx:pt idx="169">134800</cx:pt>
          <cx:pt idx="170">134900</cx:pt>
          <cx:pt idx="171">135000</cx:pt>
          <cx:pt idx="172">135500</cx:pt>
          <cx:pt idx="173">135750</cx:pt>
          <cx:pt idx="174">135900</cx:pt>
          <cx:pt idx="175">135960</cx:pt>
          <cx:pt idx="176">136000</cx:pt>
          <cx:pt idx="177">136500</cx:pt>
          <cx:pt idx="178">136900</cx:pt>
          <cx:pt idx="179">136905</cx:pt>
          <cx:pt idx="180">137000</cx:pt>
          <cx:pt idx="181">137450</cx:pt>
          <cx:pt idx="182">137500</cx:pt>
          <cx:pt idx="183">137900</cx:pt>
          <cx:pt idx="184">138000</cx:pt>
          <cx:pt idx="185">138500</cx:pt>
          <cx:pt idx="186">138800</cx:pt>
          <cx:pt idx="187">138887</cx:pt>
          <cx:pt idx="188">139000</cx:pt>
          <cx:pt idx="189">139400</cx:pt>
          <cx:pt idx="190">139500</cx:pt>
          <cx:pt idx="191">139600</cx:pt>
          <cx:pt idx="192">139900</cx:pt>
          <cx:pt idx="193">139950</cx:pt>
          <cx:pt idx="194">140000</cx:pt>
          <cx:pt idx="195">140200</cx:pt>
          <cx:pt idx="196">141000</cx:pt>
          <cx:pt idx="197">141500</cx:pt>
          <cx:pt idx="198">142000</cx:pt>
          <cx:pt idx="199">142125</cx:pt>
          <cx:pt idx="200">142500</cx:pt>
          <cx:pt idx="201">142600</cx:pt>
          <cx:pt idx="202">142953</cx:pt>
          <cx:pt idx="203">143000</cx:pt>
          <cx:pt idx="204">143250</cx:pt>
          <cx:pt idx="205">143500</cx:pt>
          <cx:pt idx="206">143750</cx:pt>
          <cx:pt idx="207">143900</cx:pt>
          <cx:pt idx="208">144000</cx:pt>
          <cx:pt idx="209">144152</cx:pt>
          <cx:pt idx="210">144500</cx:pt>
          <cx:pt idx="211">144900</cx:pt>
          <cx:pt idx="212">145000</cx:pt>
          <cx:pt idx="213">145250</cx:pt>
          <cx:pt idx="214">145500</cx:pt>
          <cx:pt idx="215">145900</cx:pt>
          <cx:pt idx="216">146000</cx:pt>
          <cx:pt idx="217">146500</cx:pt>
          <cx:pt idx="218">146800</cx:pt>
          <cx:pt idx="219">147000</cx:pt>
          <cx:pt idx="220">147400</cx:pt>
          <cx:pt idx="221">147500</cx:pt>
          <cx:pt idx="222">148000</cx:pt>
          <cx:pt idx="223">148500</cx:pt>
          <cx:pt idx="224">148800</cx:pt>
          <cx:pt idx="225">149000</cx:pt>
          <cx:pt idx="226">149300</cx:pt>
          <cx:pt idx="227">149350</cx:pt>
          <cx:pt idx="228">149500</cx:pt>
          <cx:pt idx="229">149700</cx:pt>
          <cx:pt idx="230">149900</cx:pt>
          <cx:pt idx="231">150000</cx:pt>
          <cx:pt idx="232">150500</cx:pt>
          <cx:pt idx="233">150750</cx:pt>
          <cx:pt idx="234">150900</cx:pt>
          <cx:pt idx="235">151000</cx:pt>
          <cx:pt idx="236">151400</cx:pt>
          <cx:pt idx="237">151500</cx:pt>
          <cx:pt idx="238">152000</cx:pt>
          <cx:pt idx="239">153000</cx:pt>
          <cx:pt idx="240">153337</cx:pt>
          <cx:pt idx="241">153500</cx:pt>
          <cx:pt idx="242">153575</cx:pt>
          <cx:pt idx="243">153900</cx:pt>
          <cx:pt idx="244">154000</cx:pt>
          <cx:pt idx="245">154300</cx:pt>
          <cx:pt idx="246">154500</cx:pt>
          <cx:pt idx="247">154900</cx:pt>
          <cx:pt idx="248">155000</cx:pt>
          <cx:pt idx="249">155835</cx:pt>
          <cx:pt idx="250">155900</cx:pt>
          <cx:pt idx="251">156000</cx:pt>
          <cx:pt idx="252">156500</cx:pt>
          <cx:pt idx="253">156932</cx:pt>
          <cx:pt idx="254">157000</cx:pt>
          <cx:pt idx="255">157500</cx:pt>
          <cx:pt idx="256">157900</cx:pt>
          <cx:pt idx="257">158000</cx:pt>
          <cx:pt idx="258">158500</cx:pt>
          <cx:pt idx="259">158900</cx:pt>
          <cx:pt idx="260">159000</cx:pt>
          <cx:pt idx="261">159434</cx:pt>
          <cx:pt idx="262">159500</cx:pt>
          <cx:pt idx="263">159895</cx:pt>
          <cx:pt idx="264">159950</cx:pt>
          <cx:pt idx="265">160000</cx:pt>
          <cx:pt idx="266">160200</cx:pt>
          <cx:pt idx="267">161000</cx:pt>
          <cx:pt idx="268">161500</cx:pt>
          <cx:pt idx="269">161750</cx:pt>
          <cx:pt idx="270">162000</cx:pt>
          <cx:pt idx="271">162500</cx:pt>
          <cx:pt idx="272">162900</cx:pt>
          <cx:pt idx="273">163000</cx:pt>
          <cx:pt idx="274">163500</cx:pt>
          <cx:pt idx="275">163900</cx:pt>
          <cx:pt idx="276">163990</cx:pt>
          <cx:pt idx="277">164000</cx:pt>
          <cx:pt idx="278">164500</cx:pt>
          <cx:pt idx="279">164700</cx:pt>
          <cx:pt idx="280">164900</cx:pt>
          <cx:pt idx="281">164990</cx:pt>
          <cx:pt idx="282">165000</cx:pt>
          <cx:pt idx="283">165150</cx:pt>
          <cx:pt idx="284">165400</cx:pt>
          <cx:pt idx="285">165500</cx:pt>
          <cx:pt idx="286">165600</cx:pt>
          <cx:pt idx="287">166000</cx:pt>
          <cx:pt idx="288">167000</cx:pt>
          <cx:pt idx="289">167240</cx:pt>
          <cx:pt idx="290">167500</cx:pt>
          <cx:pt idx="291">167900</cx:pt>
          <cx:pt idx="292">168000</cx:pt>
          <cx:pt idx="293">168500</cx:pt>
          <cx:pt idx="294">169000</cx:pt>
          <cx:pt idx="295">169500</cx:pt>
          <cx:pt idx="296">169900</cx:pt>
          <cx:pt idx="297">169990</cx:pt>
          <cx:pt idx="298">170000</cx:pt>
          <cx:pt idx="299">171000</cx:pt>
          <cx:pt idx="300">171500</cx:pt>
          <cx:pt idx="301">171750</cx:pt>
          <cx:pt idx="302">171900</cx:pt>
          <cx:pt idx="303">172000</cx:pt>
          <cx:pt idx="304">172400</cx:pt>
          <cx:pt idx="305">172500</cx:pt>
          <cx:pt idx="306">172785</cx:pt>
          <cx:pt idx="307">173000</cx:pt>
          <cx:pt idx="308">173500</cx:pt>
          <cx:pt idx="309">173733</cx:pt>
          <cx:pt idx="310">173900</cx:pt>
          <cx:pt idx="311">174000</cx:pt>
          <cx:pt idx="312">174500</cx:pt>
          <cx:pt idx="313">174900</cx:pt>
          <cx:pt idx="314">175000</cx:pt>
          <cx:pt idx="315">175500</cx:pt>
          <cx:pt idx="316">175900</cx:pt>
          <cx:pt idx="317">176000</cx:pt>
          <cx:pt idx="318">176432</cx:pt>
          <cx:pt idx="319">176485</cx:pt>
          <cx:pt idx="320">176500</cx:pt>
          <cx:pt idx="321">177000</cx:pt>
          <cx:pt idx="322">177500</cx:pt>
          <cx:pt idx="323">178000</cx:pt>
          <cx:pt idx="324">178400</cx:pt>
          <cx:pt idx="325">178740</cx:pt>
          <cx:pt idx="326">178900</cx:pt>
          <cx:pt idx="327">179000</cx:pt>
          <cx:pt idx="328">179200</cx:pt>
          <cx:pt idx="329">179400</cx:pt>
          <cx:pt idx="330">179500</cx:pt>
          <cx:pt idx="331">179540</cx:pt>
          <cx:pt idx="332">179600</cx:pt>
          <cx:pt idx="333">179665</cx:pt>
          <cx:pt idx="334">179900</cx:pt>
          <cx:pt idx="335">180000</cx:pt>
          <cx:pt idx="336">180500</cx:pt>
          <cx:pt idx="337">181000</cx:pt>
          <cx:pt idx="338">181134</cx:pt>
          <cx:pt idx="339">181500</cx:pt>
          <cx:pt idx="340">181900</cx:pt>
          <cx:pt idx="341">182000</cx:pt>
          <cx:pt idx="342">182900</cx:pt>
          <cx:pt idx="343">183000</cx:pt>
          <cx:pt idx="344">183200</cx:pt>
          <cx:pt idx="345">183500</cx:pt>
          <cx:pt idx="346">183900</cx:pt>
          <cx:pt idx="347">184000</cx:pt>
          <cx:pt idx="348">184100</cx:pt>
          <cx:pt idx="349">184750</cx:pt>
          <cx:pt idx="350">184900</cx:pt>
          <cx:pt idx="351">185000</cx:pt>
          <cx:pt idx="352">185500</cx:pt>
          <cx:pt idx="353">185750</cx:pt>
          <cx:pt idx="354">185850</cx:pt>
          <cx:pt idx="355">185900</cx:pt>
          <cx:pt idx="356">186000</cx:pt>
          <cx:pt idx="357">186500</cx:pt>
          <cx:pt idx="358">186700</cx:pt>
          <cx:pt idx="359">187000</cx:pt>
          <cx:pt idx="360">187100</cx:pt>
          <cx:pt idx="361">187500</cx:pt>
          <cx:pt idx="362">187750</cx:pt>
          <cx:pt idx="363">188000</cx:pt>
          <cx:pt idx="364">188500</cx:pt>
          <cx:pt idx="365">188700</cx:pt>
          <cx:pt idx="366">189000</cx:pt>
          <cx:pt idx="367">189950</cx:pt>
          <cx:pt idx="368">190000</cx:pt>
          <cx:pt idx="369">191000</cx:pt>
          <cx:pt idx="370">192000</cx:pt>
          <cx:pt idx="371">192140</cx:pt>
          <cx:pt idx="372">192500</cx:pt>
          <cx:pt idx="373">193000</cx:pt>
          <cx:pt idx="374">193500</cx:pt>
          <cx:pt idx="375">193879</cx:pt>
          <cx:pt idx="376">194000</cx:pt>
          <cx:pt idx="377">194201</cx:pt>
          <cx:pt idx="378">194500</cx:pt>
          <cx:pt idx="379">194700</cx:pt>
          <cx:pt idx="380">195000</cx:pt>
          <cx:pt idx="381">195400</cx:pt>
          <cx:pt idx="382">196000</cx:pt>
          <cx:pt idx="383">196500</cx:pt>
          <cx:pt idx="384">197000</cx:pt>
          <cx:pt idx="385">197500</cx:pt>
          <cx:pt idx="386">197900</cx:pt>
          <cx:pt idx="387">198500</cx:pt>
          <cx:pt idx="388">198900</cx:pt>
          <cx:pt idx="389">199900</cx:pt>
          <cx:pt idx="390">200000</cx:pt>
          <cx:pt idx="391">200100</cx:pt>
          <cx:pt idx="392">200141</cx:pt>
          <cx:pt idx="393">200500</cx:pt>
          <cx:pt idx="394">200624</cx:pt>
          <cx:pt idx="395">201000</cx:pt>
          <cx:pt idx="396">201800</cx:pt>
          <cx:pt idx="397">202500</cx:pt>
          <cx:pt idx="398">202665</cx:pt>
          <cx:pt idx="399">202900</cx:pt>
          <cx:pt idx="400">203000</cx:pt>
          <cx:pt idx="401">204000</cx:pt>
          <cx:pt idx="402">204750</cx:pt>
          <cx:pt idx="403">204900</cx:pt>
          <cx:pt idx="404">205000</cx:pt>
          <cx:pt idx="405">205950</cx:pt>
          <cx:pt idx="406">206000</cx:pt>
          <cx:pt idx="407">206300</cx:pt>
          <cx:pt idx="408">206900</cx:pt>
          <cx:pt idx="409">207000</cx:pt>
          <cx:pt idx="410">207500</cx:pt>
          <cx:pt idx="411">208300</cx:pt>
          <cx:pt idx="412">208500</cx:pt>
          <cx:pt idx="413">208900</cx:pt>
          <cx:pt idx="414">209500</cx:pt>
          <cx:pt idx="415">210000</cx:pt>
          <cx:pt idx="416">211000</cx:pt>
          <cx:pt idx="417">212000</cx:pt>
          <cx:pt idx="418">212900</cx:pt>
          <cx:pt idx="419">213000</cx:pt>
          <cx:pt idx="420">213250</cx:pt>
          <cx:pt idx="421">213490</cx:pt>
          <cx:pt idx="422">213500</cx:pt>
          <cx:pt idx="423">214000</cx:pt>
          <cx:pt idx="424">214500</cx:pt>
          <cx:pt idx="425">214900</cx:pt>
          <cx:pt idx="426">215000</cx:pt>
          <cx:pt idx="427">215200</cx:pt>
          <cx:pt idx="428">216000</cx:pt>
          <cx:pt idx="429">216500</cx:pt>
          <cx:pt idx="430">216837</cx:pt>
          <cx:pt idx="431">217000</cx:pt>
          <cx:pt idx="432">217500</cx:pt>
          <cx:pt idx="433">218000</cx:pt>
          <cx:pt idx="434">219210</cx:pt>
          <cx:pt idx="435">219500</cx:pt>
          <cx:pt idx="436">220000</cx:pt>
          <cx:pt idx="437">221000</cx:pt>
          <cx:pt idx="438">221500</cx:pt>
          <cx:pt idx="439">222000</cx:pt>
          <cx:pt idx="440">222500</cx:pt>
          <cx:pt idx="441">223000</cx:pt>
          <cx:pt idx="442">223500</cx:pt>
          <cx:pt idx="443">224000</cx:pt>
          <cx:pt idx="444">224500</cx:pt>
          <cx:pt idx="445">224900</cx:pt>
          <cx:pt idx="446">225000</cx:pt>
          <cx:pt idx="447">226000</cx:pt>
          <cx:pt idx="448">226700</cx:pt>
          <cx:pt idx="449">227000</cx:pt>
          <cx:pt idx="450">227680</cx:pt>
          <cx:pt idx="451">227875</cx:pt>
          <cx:pt idx="452">228000</cx:pt>
          <cx:pt idx="453">228500</cx:pt>
          <cx:pt idx="454">228950</cx:pt>
          <cx:pt idx="455">229000</cx:pt>
          <cx:pt idx="456">229456</cx:pt>
          <cx:pt idx="457">230000</cx:pt>
          <cx:pt idx="458">230500</cx:pt>
          <cx:pt idx="459">231500</cx:pt>
          <cx:pt idx="460">232000</cx:pt>
          <cx:pt idx="461">232600</cx:pt>
          <cx:pt idx="462">233000</cx:pt>
          <cx:pt idx="463">233170</cx:pt>
          <cx:pt idx="464">233230</cx:pt>
          <cx:pt idx="465">234000</cx:pt>
          <cx:pt idx="466">235000</cx:pt>
          <cx:pt idx="467">235128</cx:pt>
          <cx:pt idx="468">236000</cx:pt>
          <cx:pt idx="469">236500</cx:pt>
          <cx:pt idx="470">237000</cx:pt>
          <cx:pt idx="471">237500</cx:pt>
          <cx:pt idx="472">238000</cx:pt>
          <cx:pt idx="473">239000</cx:pt>
          <cx:pt idx="474">239500</cx:pt>
          <cx:pt idx="475">239686</cx:pt>
          <cx:pt idx="476">239799</cx:pt>
          <cx:pt idx="477">239900</cx:pt>
          <cx:pt idx="478">240000</cx:pt>
          <cx:pt idx="479">241000</cx:pt>
          <cx:pt idx="480">241500</cx:pt>
          <cx:pt idx="481">242000</cx:pt>
          <cx:pt idx="482">243000</cx:pt>
          <cx:pt idx="483">244000</cx:pt>
          <cx:pt idx="484">244400</cx:pt>
          <cx:pt idx="485">244600</cx:pt>
          <cx:pt idx="486">245000</cx:pt>
          <cx:pt idx="487">245350</cx:pt>
          <cx:pt idx="488">245500</cx:pt>
          <cx:pt idx="489">246578</cx:pt>
          <cx:pt idx="490">248000</cx:pt>
          <cx:pt idx="491">248328</cx:pt>
          <cx:pt idx="492">248900</cx:pt>
          <cx:pt idx="493">249700</cx:pt>
          <cx:pt idx="494">250000</cx:pt>
          <cx:pt idx="495">250580</cx:pt>
          <cx:pt idx="496">251000</cx:pt>
          <cx:pt idx="497">252000</cx:pt>
          <cx:pt idx="498">252678</cx:pt>
          <cx:pt idx="499">253000</cx:pt>
          <cx:pt idx="500">253293</cx:pt>
          <cx:pt idx="501">254000</cx:pt>
          <cx:pt idx="502">254900</cx:pt>
          <cx:pt idx="503">255000</cx:pt>
          <cx:pt idx="504">255500</cx:pt>
          <cx:pt idx="505">255900</cx:pt>
          <cx:pt idx="506">256000</cx:pt>
          <cx:pt idx="507">256300</cx:pt>
          <cx:pt idx="508">257000</cx:pt>
          <cx:pt idx="509">257500</cx:pt>
          <cx:pt idx="510">258000</cx:pt>
          <cx:pt idx="511">259000</cx:pt>
          <cx:pt idx="512">259500</cx:pt>
          <cx:pt idx="513">260000</cx:pt>
          <cx:pt idx="514">260400</cx:pt>
          <cx:pt idx="515">261500</cx:pt>
          <cx:pt idx="516">262000</cx:pt>
          <cx:pt idx="517">262280</cx:pt>
          <cx:pt idx="518">262500</cx:pt>
          <cx:pt idx="519">263000</cx:pt>
          <cx:pt idx="520">263435</cx:pt>
          <cx:pt idx="521">264132</cx:pt>
          <cx:pt idx="522">264561</cx:pt>
          <cx:pt idx="523">265000</cx:pt>
          <cx:pt idx="524">265900</cx:pt>
          <cx:pt idx="525">265979</cx:pt>
          <cx:pt idx="526">266000</cx:pt>
          <cx:pt idx="527">266500</cx:pt>
          <cx:pt idx="528">267000</cx:pt>
          <cx:pt idx="529">268000</cx:pt>
          <cx:pt idx="530">269500</cx:pt>
          <cx:pt idx="531">269790</cx:pt>
          <cx:pt idx="532">270000</cx:pt>
          <cx:pt idx="533">271000</cx:pt>
          <cx:pt idx="534">271900</cx:pt>
          <cx:pt idx="535">272000</cx:pt>
          <cx:pt idx="536">274000</cx:pt>
          <cx:pt idx="537">274300</cx:pt>
          <cx:pt idx="538">274725</cx:pt>
          <cx:pt idx="539">274900</cx:pt>
          <cx:pt idx="540">274970</cx:pt>
          <cx:pt idx="541">275000</cx:pt>
          <cx:pt idx="542">275500</cx:pt>
          <cx:pt idx="543">276000</cx:pt>
          <cx:pt idx="544">277000</cx:pt>
          <cx:pt idx="545">277500</cx:pt>
          <cx:pt idx="546">278000</cx:pt>
          <cx:pt idx="547">279500</cx:pt>
          <cx:pt idx="548">280000</cx:pt>
          <cx:pt idx="549">281000</cx:pt>
          <cx:pt idx="550">281213</cx:pt>
          <cx:pt idx="551">282922</cx:pt>
          <cx:pt idx="552">283463</cx:pt>
          <cx:pt idx="553">284000</cx:pt>
          <cx:pt idx="554">285000</cx:pt>
          <cx:pt idx="555">286000</cx:pt>
          <cx:pt idx="556">287000</cx:pt>
          <cx:pt idx="557">287090</cx:pt>
          <cx:pt idx="558">289000</cx:pt>
          <cx:pt idx="559">290000</cx:pt>
          <cx:pt idx="560">293077</cx:pt>
          <cx:pt idx="561">294000</cx:pt>
          <cx:pt idx="562">295000</cx:pt>
          <cx:pt idx="563">295493</cx:pt>
          <cx:pt idx="564">297000</cx:pt>
          <cx:pt idx="565">299800</cx:pt>
          <cx:pt idx="566">301000</cx:pt>
          <cx:pt idx="567">301500</cx:pt>
          <cx:pt idx="568">302000</cx:pt>
          <cx:pt idx="569">303477</cx:pt>
          <cx:pt idx="570">305000</cx:pt>
          <cx:pt idx="571">305900</cx:pt>
          <cx:pt idx="572">306000</cx:pt>
          <cx:pt idx="573">307000</cx:pt>
          <cx:pt idx="574">309000</cx:pt>
          <cx:pt idx="575">310000</cx:pt>
          <cx:pt idx="576">311500</cx:pt>
          <cx:pt idx="577">311872</cx:pt>
          <cx:pt idx="578">312500</cx:pt>
          <cx:pt idx="579">313000</cx:pt>
          <cx:pt idx="580">314813</cx:pt>
          <cx:pt idx="581">315000</cx:pt>
          <cx:pt idx="582">315500</cx:pt>
          <cx:pt idx="583">315750</cx:pt>
          <cx:pt idx="584">316600</cx:pt>
          <cx:pt idx="585">317000</cx:pt>
          <cx:pt idx="586">318000</cx:pt>
          <cx:pt idx="587">318061</cx:pt>
          <cx:pt idx="588">319000</cx:pt>
          <cx:pt idx="589">319900</cx:pt>
          <cx:pt idx="590">320000</cx:pt>
          <cx:pt idx="591">324000</cx:pt>
          <cx:pt idx="592">325000</cx:pt>
          <cx:pt idx="593">325300</cx:pt>
          <cx:pt idx="594">325624</cx:pt>
          <cx:pt idx="595">326000</cx:pt>
          <cx:pt idx="596">328000</cx:pt>
          <cx:pt idx="597">328900</cx:pt>
          <cx:pt idx="598">333168</cx:pt>
          <cx:pt idx="599">335000</cx:pt>
          <cx:pt idx="600">336000</cx:pt>
          <cx:pt idx="601">337000</cx:pt>
          <cx:pt idx="602">337500</cx:pt>
          <cx:pt idx="603">339750</cx:pt>
          <cx:pt idx="604">340000</cx:pt>
          <cx:pt idx="605">341000</cx:pt>
          <cx:pt idx="606">342643</cx:pt>
          <cx:pt idx="607">345000</cx:pt>
          <cx:pt idx="608">348000</cx:pt>
          <cx:pt idx="609">350000</cx:pt>
          <cx:pt idx="610">354000</cx:pt>
          <cx:pt idx="611">359100</cx:pt>
          <cx:pt idx="612">360000</cx:pt>
          <cx:pt idx="613">361919</cx:pt>
          <cx:pt idx="614">367294</cx:pt>
          <cx:pt idx="615">369900</cx:pt>
          <cx:pt idx="616">370878</cx:pt>
          <cx:pt idx="617">372402</cx:pt>
          <cx:pt idx="618">372500</cx:pt>
          <cx:pt idx="619">374000</cx:pt>
          <cx:pt idx="620">375000</cx:pt>
          <cx:pt idx="621">377426</cx:pt>
          <cx:pt idx="622">377500</cx:pt>
          <cx:pt idx="623">378500</cx:pt>
          <cx:pt idx="624">380000</cx:pt>
          <cx:pt idx="625">381000</cx:pt>
          <cx:pt idx="626">383970</cx:pt>
          <cx:pt idx="627">385000</cx:pt>
          <cx:pt idx="628">386250</cx:pt>
          <cx:pt idx="629">392000</cx:pt>
          <cx:pt idx="630">392500</cx:pt>
          <cx:pt idx="631">394432</cx:pt>
          <cx:pt idx="632">394617</cx:pt>
          <cx:pt idx="633">395000</cx:pt>
          <cx:pt idx="634">395192</cx:pt>
          <cx:pt idx="635">402000</cx:pt>
          <cx:pt idx="636">402861</cx:pt>
          <cx:pt idx="637">403000</cx:pt>
          <cx:pt idx="638">410000</cx:pt>
          <cx:pt idx="639">412500</cx:pt>
          <cx:pt idx="640">415298</cx:pt>
          <cx:pt idx="641">423000</cx:pt>
          <cx:pt idx="642">424870</cx:pt>
          <cx:pt idx="643">426000</cx:pt>
          <cx:pt idx="644">430000</cx:pt>
          <cx:pt idx="645">437154</cx:pt>
          <cx:pt idx="646">438780</cx:pt>
          <cx:pt idx="647">440000</cx:pt>
          <cx:pt idx="648">446261</cx:pt>
          <cx:pt idx="649">451950</cx:pt>
          <cx:pt idx="650">465000</cx:pt>
          <cx:pt idx="651">466500</cx:pt>
          <cx:pt idx="652">475000</cx:pt>
          <cx:pt idx="653">485000</cx:pt>
          <cx:pt idx="654">501837</cx:pt>
          <cx:pt idx="655">538000</cx:pt>
          <cx:pt idx="656">555000</cx:pt>
          <cx:pt idx="657">556581</cx:pt>
          <cx:pt idx="658">582933</cx:pt>
          <cx:pt idx="659">611657</cx:pt>
          <cx:pt idx="660">625000</cx:pt>
          <cx:pt idx="661">745000</cx:pt>
          <cx:pt idx="662">755000</cx:pt>
        </cx:lvl>
      </cx:numDim>
    </cx:data>
    <cx:data id="1">
      <cx:numDim type="val">
        <cx:f>'Descriptive results'!$E$150:$E$812</cx:f>
        <cx:lvl ptCount="663" formatCode="General">
          <cx:pt idx="0">1</cx:pt>
          <cx:pt idx="1">1</cx:pt>
          <cx:pt idx="2">1</cx:pt>
          <cx:pt idx="3">1</cx:pt>
          <cx:pt idx="4">1</cx:pt>
          <cx:pt idx="5">1</cx:pt>
          <cx:pt idx="6">1</cx:pt>
          <cx:pt idx="7">2</cx:pt>
          <cx:pt idx="8">1</cx:pt>
          <cx:pt idx="9">1</cx:pt>
          <cx:pt idx="10">3</cx:pt>
          <cx:pt idx="11">1</cx:pt>
          <cx:pt idx="12">1</cx:pt>
          <cx:pt idx="13">1</cx:pt>
          <cx:pt idx="14">1</cx:pt>
          <cx:pt idx="15">2</cx:pt>
          <cx:pt idx="16">1</cx:pt>
          <cx:pt idx="17">1</cx:pt>
          <cx:pt idx="18">1</cx:pt>
          <cx:pt idx="19">1</cx:pt>
          <cx:pt idx="20">1</cx:pt>
          <cx:pt idx="21">1</cx:pt>
          <cx:pt idx="22">1</cx:pt>
          <cx:pt idx="23">1</cx:pt>
          <cx:pt idx="24">1</cx:pt>
          <cx:pt idx="25">3</cx:pt>
          <cx:pt idx="26">1</cx:pt>
          <cx:pt idx="27">2</cx:pt>
          <cx:pt idx="28">4</cx:pt>
          <cx:pt idx="29">1</cx:pt>
          <cx:pt idx="30">3</cx:pt>
          <cx:pt idx="31">3</cx:pt>
          <cx:pt idx="32">3</cx:pt>
          <cx:pt idx="33">2</cx:pt>
          <cx:pt idx="34">1</cx:pt>
          <cx:pt idx="35">1</cx:pt>
          <cx:pt idx="36">3</cx:pt>
          <cx:pt idx="37">1</cx:pt>
          <cx:pt idx="38">4</cx:pt>
          <cx:pt idx="39">1</cx:pt>
          <cx:pt idx="40">1</cx:pt>
          <cx:pt idx="41">3</cx:pt>
          <cx:pt idx="42">4</cx:pt>
          <cx:pt idx="43">1</cx:pt>
          <cx:pt idx="44">4</cx:pt>
          <cx:pt idx="45">1</cx:pt>
          <cx:pt idx="46">1</cx:pt>
          <cx:pt idx="47">2</cx:pt>
          <cx:pt idx="48">3</cx:pt>
          <cx:pt idx="49">1</cx:pt>
          <cx:pt idx="50">3</cx:pt>
          <cx:pt idx="51">1</cx:pt>
          <cx:pt idx="52">2</cx:pt>
          <cx:pt idx="53">1</cx:pt>
          <cx:pt idx="54">1</cx:pt>
          <cx:pt idx="55">3</cx:pt>
          <cx:pt idx="56">2</cx:pt>
          <cx:pt idx="57">1</cx:pt>
          <cx:pt idx="58">1</cx:pt>
          <cx:pt idx="59">1</cx:pt>
          <cx:pt idx="60">2</cx:pt>
          <cx:pt idx="61">2</cx:pt>
          <cx:pt idx="62">3</cx:pt>
          <cx:pt idx="63">1</cx:pt>
          <cx:pt idx="64">3</cx:pt>
          <cx:pt idx="65">1</cx:pt>
          <cx:pt idx="66">1</cx:pt>
          <cx:pt idx="67">1</cx:pt>
          <cx:pt idx="68">1</cx:pt>
          <cx:pt idx="69">9</cx:pt>
          <cx:pt idx="70">1</cx:pt>
          <cx:pt idx="71">1</cx:pt>
          <cx:pt idx="72">3</cx:pt>
          <cx:pt idx="73">1</cx:pt>
          <cx:pt idx="74">1</cx:pt>
          <cx:pt idx="75">1</cx:pt>
          <cx:pt idx="76">1</cx:pt>
          <cx:pt idx="77">1</cx:pt>
          <cx:pt idx="78">2</cx:pt>
          <cx:pt idx="79">5</cx:pt>
          <cx:pt idx="80">1</cx:pt>
          <cx:pt idx="81">1</cx:pt>
          <cx:pt idx="82">3</cx:pt>
          <cx:pt idx="83">1</cx:pt>
          <cx:pt idx="84">2</cx:pt>
          <cx:pt idx="85">3</cx:pt>
          <cx:pt idx="86">1</cx:pt>
          <cx:pt idx="87">3</cx:pt>
          <cx:pt idx="88">1</cx:pt>
          <cx:pt idx="89">6</cx:pt>
          <cx:pt idx="90">1</cx:pt>
          <cx:pt idx="91">1</cx:pt>
          <cx:pt idx="92">1</cx:pt>
          <cx:pt idx="93">2</cx:pt>
          <cx:pt idx="94">1</cx:pt>
          <cx:pt idx="95">4</cx:pt>
          <cx:pt idx="96">3</cx:pt>
          <cx:pt idx="97">13</cx:pt>
          <cx:pt idx="98">2</cx:pt>
          <cx:pt idx="99">1</cx:pt>
          <cx:pt idx="100">1</cx:pt>
          <cx:pt idx="101">7</cx:pt>
          <cx:pt idx="102">2</cx:pt>
          <cx:pt idx="103">6</cx:pt>
          <cx:pt idx="104">2</cx:pt>
          <cx:pt idx="105">1</cx:pt>
          <cx:pt idx="106">12</cx:pt>
          <cx:pt idx="107">3</cx:pt>
          <cx:pt idx="108">1</cx:pt>
          <cx:pt idx="109">1</cx:pt>
          <cx:pt idx="110">1</cx:pt>
          <cx:pt idx="111">4</cx:pt>
          <cx:pt idx="112">2</cx:pt>
          <cx:pt idx="113">6</cx:pt>
          <cx:pt idx="114">1</cx:pt>
          <cx:pt idx="115">4</cx:pt>
          <cx:pt idx="116">1</cx:pt>
          <cx:pt idx="117">1</cx:pt>
          <cx:pt idx="118">7</cx:pt>
          <cx:pt idx="119">1</cx:pt>
          <cx:pt idx="120">4</cx:pt>
          <cx:pt idx="121">1</cx:pt>
          <cx:pt idx="122">2</cx:pt>
          <cx:pt idx="123">7</cx:pt>
          <cx:pt idx="124">4</cx:pt>
          <cx:pt idx="125">1</cx:pt>
          <cx:pt idx="126">1</cx:pt>
          <cx:pt idx="127">1</cx:pt>
          <cx:pt idx="128">4</cx:pt>
          <cx:pt idx="129">2</cx:pt>
          <cx:pt idx="130">1</cx:pt>
          <cx:pt idx="131">4</cx:pt>
          <cx:pt idx="132">1</cx:pt>
          <cx:pt idx="133">1</cx:pt>
          <cx:pt idx="134">6</cx:pt>
          <cx:pt idx="135">4</cx:pt>
          <cx:pt idx="136">2</cx:pt>
          <cx:pt idx="137">10</cx:pt>
          <cx:pt idx="138">4</cx:pt>
          <cx:pt idx="139">3</cx:pt>
          <cx:pt idx="140">1</cx:pt>
          <cx:pt idx="141">1</cx:pt>
          <cx:pt idx="142">9</cx:pt>
          <cx:pt idx="143">6</cx:pt>
          <cx:pt idx="144">7</cx:pt>
          <cx:pt idx="145">1</cx:pt>
          <cx:pt idx="146">4</cx:pt>
          <cx:pt idx="147">1</cx:pt>
          <cx:pt idx="148">1</cx:pt>
          <cx:pt idx="149">8</cx:pt>
          <cx:pt idx="150">4</cx:pt>
          <cx:pt idx="151">4</cx:pt>
          <cx:pt idx="152">11</cx:pt>
          <cx:pt idx="153">1</cx:pt>
          <cx:pt idx="154">3</cx:pt>
          <cx:pt idx="155">3</cx:pt>
          <cx:pt idx="156">1</cx:pt>
          <cx:pt idx="157">3</cx:pt>
          <cx:pt idx="158">6</cx:pt>
          <cx:pt idx="159">1</cx:pt>
          <cx:pt idx="160">6</cx:pt>
          <cx:pt idx="161">6</cx:pt>
          <cx:pt idx="162">1</cx:pt>
          <cx:pt idx="163">1</cx:pt>
          <cx:pt idx="164">2</cx:pt>
          <cx:pt idx="165">3</cx:pt>
          <cx:pt idx="166">1</cx:pt>
          <cx:pt idx="167">1</cx:pt>
          <cx:pt idx="168">2</cx:pt>
          <cx:pt idx="169">1</cx:pt>
          <cx:pt idx="170">2</cx:pt>
          <cx:pt idx="171">17</cx:pt>
          <cx:pt idx="172">2</cx:pt>
          <cx:pt idx="173">1</cx:pt>
          <cx:pt idx="174">1</cx:pt>
          <cx:pt idx="175">1</cx:pt>
          <cx:pt idx="176">3</cx:pt>
          <cx:pt idx="177">5</cx:pt>
          <cx:pt idx="178">1</cx:pt>
          <cx:pt idx="179">1</cx:pt>
          <cx:pt idx="180">5</cx:pt>
          <cx:pt idx="181">1</cx:pt>
          <cx:pt idx="182">6</cx:pt>
          <cx:pt idx="183">1</cx:pt>
          <cx:pt idx="184">3</cx:pt>
          <cx:pt idx="185">2</cx:pt>
          <cx:pt idx="186">1</cx:pt>
          <cx:pt idx="187">1</cx:pt>
          <cx:pt idx="188">11</cx:pt>
          <cx:pt idx="189">2</cx:pt>
          <cx:pt idx="190">1</cx:pt>
          <cx:pt idx="191">1</cx:pt>
          <cx:pt idx="192">1</cx:pt>
          <cx:pt idx="193">1</cx:pt>
          <cx:pt idx="194">20</cx:pt>
          <cx:pt idx="195">1</cx:pt>
          <cx:pt idx="196">8</cx:pt>
          <cx:pt idx="197">1</cx:pt>
          <cx:pt idx="198">4</cx:pt>
          <cx:pt idx="199">1</cx:pt>
          <cx:pt idx="200">3</cx:pt>
          <cx:pt idx="201">1</cx:pt>
          <cx:pt idx="202">1</cx:pt>
          <cx:pt idx="203">10</cx:pt>
          <cx:pt idx="204">1</cx:pt>
          <cx:pt idx="205">2</cx:pt>
          <cx:pt idx="206">1</cx:pt>
          <cx:pt idx="207">1</cx:pt>
          <cx:pt idx="208">10</cx:pt>
          <cx:pt idx="209">1</cx:pt>
          <cx:pt idx="210">2</cx:pt>
          <cx:pt idx="211">1</cx:pt>
          <cx:pt idx="212">14</cx:pt>
          <cx:pt idx="213">1</cx:pt>
          <cx:pt idx="214">1</cx:pt>
          <cx:pt idx="215">1</cx:pt>
          <cx:pt idx="216">3</cx:pt>
          <cx:pt idx="217">1</cx:pt>
          <cx:pt idx="218">1</cx:pt>
          <cx:pt idx="219">9</cx:pt>
          <cx:pt idx="220">1</cx:pt>
          <cx:pt idx="221">1</cx:pt>
          <cx:pt idx="222">7</cx:pt>
          <cx:pt idx="223">3</cx:pt>
          <cx:pt idx="224">1</cx:pt>
          <cx:pt idx="225">4</cx:pt>
          <cx:pt idx="226">1</cx:pt>
          <cx:pt idx="227">1</cx:pt>
          <cx:pt idx="228">2</cx:pt>
          <cx:pt idx="229">1</cx:pt>
          <cx:pt idx="230">4</cx:pt>
          <cx:pt idx="231">4</cx:pt>
          <cx:pt idx="232">1</cx:pt>
          <cx:pt idx="233">1</cx:pt>
          <cx:pt idx="234">1</cx:pt>
          <cx:pt idx="235">5</cx:pt>
          <cx:pt idx="236">1</cx:pt>
          <cx:pt idx="237">1</cx:pt>
          <cx:pt idx="238">6</cx:pt>
          <cx:pt idx="239">3</cx:pt>
          <cx:pt idx="240">1</cx:pt>
          <cx:pt idx="241">3</cx:pt>
          <cx:pt idx="242">1</cx:pt>
          <cx:pt idx="243">2</cx:pt>
          <cx:pt idx="244">5</cx:pt>
          <cx:pt idx="245">1</cx:pt>
          <cx:pt idx="246">1</cx:pt>
          <cx:pt idx="247">1</cx:pt>
          <cx:pt idx="248">14</cx:pt>
          <cx:pt idx="249">1</cx:pt>
          <cx:pt idx="250">1</cx:pt>
          <cx:pt idx="251">4</cx:pt>
          <cx:pt idx="252">1</cx:pt>
          <cx:pt idx="253">1</cx:pt>
          <cx:pt idx="254">6</cx:pt>
          <cx:pt idx="255">2</cx:pt>
          <cx:pt idx="256">2</cx:pt>
          <cx:pt idx="257">6</cx:pt>
          <cx:pt idx="258">1</cx:pt>
          <cx:pt idx="259">1</cx:pt>
          <cx:pt idx="260">4</cx:pt>
          <cx:pt idx="261">1</cx:pt>
          <cx:pt idx="262">3</cx:pt>
          <cx:pt idx="263">1</cx:pt>
          <cx:pt idx="264">1</cx:pt>
          <cx:pt idx="265">12</cx:pt>
          <cx:pt idx="266">1</cx:pt>
          <cx:pt idx="267">2</cx:pt>
          <cx:pt idx="268">2</cx:pt>
          <cx:pt idx="269">1</cx:pt>
          <cx:pt idx="270">4</cx:pt>
          <cx:pt idx="271">1</cx:pt>
          <cx:pt idx="272">2</cx:pt>
          <cx:pt idx="273">4</cx:pt>
          <cx:pt idx="274">2</cx:pt>
          <cx:pt idx="275">1</cx:pt>
          <cx:pt idx="276">1</cx:pt>
          <cx:pt idx="277">3</cx:pt>
          <cx:pt idx="278">2</cx:pt>
          <cx:pt idx="279">1</cx:pt>
          <cx:pt idx="280">1</cx:pt>
          <cx:pt idx="281">1</cx:pt>
          <cx:pt idx="282">8</cx:pt>
          <cx:pt idx="283">1</cx:pt>
          <cx:pt idx="284">1</cx:pt>
          <cx:pt idx="285">3</cx:pt>
          <cx:pt idx="286">1</cx:pt>
          <cx:pt idx="287">2</cx:pt>
          <cx:pt idx="288">4</cx:pt>
          <cx:pt idx="289">1</cx:pt>
          <cx:pt idx="290">3</cx:pt>
          <cx:pt idx="291">2</cx:pt>
          <cx:pt idx="292">4</cx:pt>
          <cx:pt idx="293">3</cx:pt>
          <cx:pt idx="294">3</cx:pt>
          <cx:pt idx="295">2</cx:pt>
          <cx:pt idx="296">1</cx:pt>
          <cx:pt idx="297">1</cx:pt>
          <cx:pt idx="298">8</cx:pt>
          <cx:pt idx="299">5</cx:pt>
          <cx:pt idx="300">1</cx:pt>
          <cx:pt idx="301">1</cx:pt>
          <cx:pt idx="302">1</cx:pt>
          <cx:pt idx="303">1</cx:pt>
          <cx:pt idx="304">1</cx:pt>
          <cx:pt idx="305">5</cx:pt>
          <cx:pt idx="306">1</cx:pt>
          <cx:pt idx="307">7</cx:pt>
          <cx:pt idx="308">1</cx:pt>
          <cx:pt idx="309">1</cx:pt>
          <cx:pt idx="310">1</cx:pt>
          <cx:pt idx="311">7</cx:pt>
          <cx:pt idx="312">1</cx:pt>
          <cx:pt idx="313">1</cx:pt>
          <cx:pt idx="314">9</cx:pt>
          <cx:pt idx="315">3</cx:pt>
          <cx:pt idx="316">2</cx:pt>
          <cx:pt idx="317">8</cx:pt>
          <cx:pt idx="318">1</cx:pt>
          <cx:pt idx="319">1</cx:pt>
          <cx:pt idx="320">2</cx:pt>
          <cx:pt idx="321">5</cx:pt>
          <cx:pt idx="322">3</cx:pt>
          <cx:pt idx="323">7</cx:pt>
          <cx:pt idx="324">1</cx:pt>
          <cx:pt idx="325">1</cx:pt>
          <cx:pt idx="326">1</cx:pt>
          <cx:pt idx="327">3</cx:pt>
          <cx:pt idx="328">2</cx:pt>
          <cx:pt idx="329">1</cx:pt>
          <cx:pt idx="330">1</cx:pt>
          <cx:pt idx="331">1</cx:pt>
          <cx:pt idx="332">1</cx:pt>
          <cx:pt idx="333">1</cx:pt>
          <cx:pt idx="334">5</cx:pt>
          <cx:pt idx="335">10</cx:pt>
          <cx:pt idx="336">4</cx:pt>
          <cx:pt idx="337">7</cx:pt>
          <cx:pt idx="338">1</cx:pt>
          <cx:pt idx="339">1</cx:pt>
          <cx:pt idx="340">1</cx:pt>
          <cx:pt idx="341">1</cx:pt>
          <cx:pt idx="342">1</cx:pt>
          <cx:pt idx="343">1</cx:pt>
          <cx:pt idx="344">1</cx:pt>
          <cx:pt idx="345">1</cx:pt>
          <cx:pt idx="346">1</cx:pt>
          <cx:pt idx="347">4</cx:pt>
          <cx:pt idx="348">1</cx:pt>
          <cx:pt idx="349">1</cx:pt>
          <cx:pt idx="350">1</cx:pt>
          <cx:pt idx="351">10</cx:pt>
          <cx:pt idx="352">1</cx:pt>
          <cx:pt idx="353">1</cx:pt>
          <cx:pt idx="354">1</cx:pt>
          <cx:pt idx="355">1</cx:pt>
          <cx:pt idx="356">1</cx:pt>
          <cx:pt idx="357">2</cx:pt>
          <cx:pt idx="358">1</cx:pt>
          <cx:pt idx="359">3</cx:pt>
          <cx:pt idx="360">1</cx:pt>
          <cx:pt idx="361">6</cx:pt>
          <cx:pt idx="362">1</cx:pt>
          <cx:pt idx="363">3</cx:pt>
          <cx:pt idx="364">1</cx:pt>
          <cx:pt idx="365">1</cx:pt>
          <cx:pt idx="366">6</cx:pt>
          <cx:pt idx="367">1</cx:pt>
          <cx:pt idx="368">13</cx:pt>
          <cx:pt idx="369">4</cx:pt>
          <cx:pt idx="370">5</cx:pt>
          <cx:pt idx="371">1</cx:pt>
          <cx:pt idx="372">2</cx:pt>
          <cx:pt idx="373">3</cx:pt>
          <cx:pt idx="374">2</cx:pt>
          <cx:pt idx="375">1</cx:pt>
          <cx:pt idx="376">3</cx:pt>
          <cx:pt idx="377">1</cx:pt>
          <cx:pt idx="378">3</cx:pt>
          <cx:pt idx="379">1</cx:pt>
          <cx:pt idx="380">3</cx:pt>
          <cx:pt idx="381">1</cx:pt>
          <cx:pt idx="382">3</cx:pt>
          <cx:pt idx="383">2</cx:pt>
          <cx:pt idx="384">4</cx:pt>
          <cx:pt idx="385">2</cx:pt>
          <cx:pt idx="386">3</cx:pt>
          <cx:pt idx="387">1</cx:pt>
          <cx:pt idx="388">1</cx:pt>
          <cx:pt idx="389">2</cx:pt>
          <cx:pt idx="390">8</cx:pt>
          <cx:pt idx="391">1</cx:pt>
          <cx:pt idx="392">1</cx:pt>
          <cx:pt idx="393">2</cx:pt>
          <cx:pt idx="394">1</cx:pt>
          <cx:pt idx="395">3</cx:pt>
          <cx:pt idx="396">1</cx:pt>
          <cx:pt idx="397">3</cx:pt>
          <cx:pt idx="398">1</cx:pt>
          <cx:pt idx="399">1</cx:pt>
          <cx:pt idx="400">2</cx:pt>
          <cx:pt idx="401">2</cx:pt>
          <cx:pt idx="402">1</cx:pt>
          <cx:pt idx="403">1</cx:pt>
          <cx:pt idx="404">6</cx:pt>
          <cx:pt idx="405">1</cx:pt>
          <cx:pt idx="406">1</cx:pt>
          <cx:pt idx="407">1</cx:pt>
          <cx:pt idx="408">1</cx:pt>
          <cx:pt idx="409">2</cx:pt>
          <cx:pt idx="410">5</cx:pt>
          <cx:pt idx="411">1</cx:pt>
          <cx:pt idx="412">1</cx:pt>
          <cx:pt idx="413">2</cx:pt>
          <cx:pt idx="414">1</cx:pt>
          <cx:pt idx="415">5</cx:pt>
          <cx:pt idx="416">2</cx:pt>
          <cx:pt idx="417">3</cx:pt>
          <cx:pt idx="418">1</cx:pt>
          <cx:pt idx="419">3</cx:pt>
          <cx:pt idx="420">1</cx:pt>
          <cx:pt idx="421">1</cx:pt>
          <cx:pt idx="422">2</cx:pt>
          <cx:pt idx="423">5</cx:pt>
          <cx:pt idx="424">1</cx:pt>
          <cx:pt idx="425">1</cx:pt>
          <cx:pt idx="426">8</cx:pt>
          <cx:pt idx="427">1</cx:pt>
          <cx:pt idx="428">1</cx:pt>
          <cx:pt idx="429">1</cx:pt>
          <cx:pt idx="430">1</cx:pt>
          <cx:pt idx="431">2</cx:pt>
          <cx:pt idx="432">1</cx:pt>
          <cx:pt idx="433">1</cx:pt>
          <cx:pt idx="434">1</cx:pt>
          <cx:pt idx="435">3</cx:pt>
          <cx:pt idx="436">5</cx:pt>
          <cx:pt idx="437">2</cx:pt>
          <cx:pt idx="438">1</cx:pt>
          <cx:pt idx="439">3</cx:pt>
          <cx:pt idx="440">2</cx:pt>
          <cx:pt idx="441">1</cx:pt>
          <cx:pt idx="442">2</cx:pt>
          <cx:pt idx="443">2</cx:pt>
          <cx:pt idx="444">1</cx:pt>
          <cx:pt idx="445">2</cx:pt>
          <cx:pt idx="446">6</cx:pt>
          <cx:pt idx="447">3</cx:pt>
          <cx:pt idx="448">1</cx:pt>
          <cx:pt idx="449">3</cx:pt>
          <cx:pt idx="450">1</cx:pt>
          <cx:pt idx="451">1</cx:pt>
          <cx:pt idx="452">2</cx:pt>
          <cx:pt idx="453">2</cx:pt>
          <cx:pt idx="454">1</cx:pt>
          <cx:pt idx="455">1</cx:pt>
          <cx:pt idx="456">1</cx:pt>
          <cx:pt idx="457">8</cx:pt>
          <cx:pt idx="458">1</cx:pt>
          <cx:pt idx="459">2</cx:pt>
          <cx:pt idx="460">3</cx:pt>
          <cx:pt idx="461">1</cx:pt>
          <cx:pt idx="462">1</cx:pt>
          <cx:pt idx="463">1</cx:pt>
          <cx:pt idx="464">1</cx:pt>
          <cx:pt idx="465">2</cx:pt>
          <cx:pt idx="466">7</cx:pt>
          <cx:pt idx="467">1</cx:pt>
          <cx:pt idx="468">2</cx:pt>
          <cx:pt idx="469">2</cx:pt>
          <cx:pt idx="470">2</cx:pt>
          <cx:pt idx="471">1</cx:pt>
          <cx:pt idx="472">1</cx:pt>
          <cx:pt idx="473">6</cx:pt>
          <cx:pt idx="474">1</cx:pt>
          <cx:pt idx="475">1</cx:pt>
          <cx:pt idx="476">1</cx:pt>
          <cx:pt idx="477">1</cx:pt>
          <cx:pt idx="478">6</cx:pt>
          <cx:pt idx="479">1</cx:pt>
          <cx:pt idx="480">2</cx:pt>
          <cx:pt idx="481">2</cx:pt>
          <cx:pt idx="482">1</cx:pt>
          <cx:pt idx="483">3</cx:pt>
          <cx:pt idx="484">1</cx:pt>
          <cx:pt idx="485">1</cx:pt>
          <cx:pt idx="486">1</cx:pt>
          <cx:pt idx="487">1</cx:pt>
          <cx:pt idx="488">1</cx:pt>
          <cx:pt idx="489">1</cx:pt>
          <cx:pt idx="490">2</cx:pt>
          <cx:pt idx="491">1</cx:pt>
          <cx:pt idx="492">1</cx:pt>
          <cx:pt idx="493">1</cx:pt>
          <cx:pt idx="494">8</cx:pt>
          <cx:pt idx="495">1</cx:pt>
          <cx:pt idx="496">1</cx:pt>
          <cx:pt idx="497">1</cx:pt>
          <cx:pt idx="498">1</cx:pt>
          <cx:pt idx="499">1</cx:pt>
          <cx:pt idx="500">1</cx:pt>
          <cx:pt idx="501">1</cx:pt>
          <cx:pt idx="502">1</cx:pt>
          <cx:pt idx="503">2</cx:pt>
          <cx:pt idx="504">1</cx:pt>
          <cx:pt idx="505">1</cx:pt>
          <cx:pt idx="506">2</cx:pt>
          <cx:pt idx="507">1</cx:pt>
          <cx:pt idx="508">1</cx:pt>
          <cx:pt idx="509">1</cx:pt>
          <cx:pt idx="510">1</cx:pt>
          <cx:pt idx="511">1</cx:pt>
          <cx:pt idx="512">1</cx:pt>
          <cx:pt idx="513">6</cx:pt>
          <cx:pt idx="514">1</cx:pt>
          <cx:pt idx="515">1</cx:pt>
          <cx:pt idx="516">1</cx:pt>
          <cx:pt idx="517">1</cx:pt>
          <cx:pt idx="518">2</cx:pt>
          <cx:pt idx="519">1</cx:pt>
          <cx:pt idx="520">1</cx:pt>
          <cx:pt idx="521">1</cx:pt>
          <cx:pt idx="522">1</cx:pt>
          <cx:pt idx="523">1</cx:pt>
          <cx:pt idx="524">1</cx:pt>
          <cx:pt idx="525">1</cx:pt>
          <cx:pt idx="526">2</cx:pt>
          <cx:pt idx="527">1</cx:pt>
          <cx:pt idx="528">1</cx:pt>
          <cx:pt idx="529">2</cx:pt>
          <cx:pt idx="530">1</cx:pt>
          <cx:pt idx="531">1</cx:pt>
          <cx:pt idx="532">3</cx:pt>
          <cx:pt idx="533">2</cx:pt>
          <cx:pt idx="534">1</cx:pt>
          <cx:pt idx="535">2</cx:pt>
          <cx:pt idx="536">1</cx:pt>
          <cx:pt idx="537">1</cx:pt>
          <cx:pt idx="538">1</cx:pt>
          <cx:pt idx="539">1</cx:pt>
          <cx:pt idx="540">1</cx:pt>
          <cx:pt idx="541">5</cx:pt>
          <cx:pt idx="542">1</cx:pt>
          <cx:pt idx="543">1</cx:pt>
          <cx:pt idx="544">2</cx:pt>
          <cx:pt idx="545">1</cx:pt>
          <cx:pt idx="546">2</cx:pt>
          <cx:pt idx="547">1</cx:pt>
          <cx:pt idx="548">4</cx:pt>
          <cx:pt idx="549">1</cx:pt>
          <cx:pt idx="550">1</cx:pt>
          <cx:pt idx="551">1</cx:pt>
          <cx:pt idx="552">1</cx:pt>
          <cx:pt idx="553">2</cx:pt>
          <cx:pt idx="554">3</cx:pt>
          <cx:pt idx="555">1</cx:pt>
          <cx:pt idx="556">2</cx:pt>
          <cx:pt idx="557">1</cx:pt>
          <cx:pt idx="558">1</cx:pt>
          <cx:pt idx="559">5</cx:pt>
          <cx:pt idx="560">1</cx:pt>
          <cx:pt idx="561">1</cx:pt>
          <cx:pt idx="562">1</cx:pt>
          <cx:pt idx="563">1</cx:pt>
          <cx:pt idx="564">1</cx:pt>
          <cx:pt idx="565">1</cx:pt>
          <cx:pt idx="566">1</cx:pt>
          <cx:pt idx="567">1</cx:pt>
          <cx:pt idx="568">2</cx:pt>
          <cx:pt idx="569">1</cx:pt>
          <cx:pt idx="570">1</cx:pt>
          <cx:pt idx="571">1</cx:pt>
          <cx:pt idx="572">1</cx:pt>
          <cx:pt idx="573">1</cx:pt>
          <cx:pt idx="574">1</cx:pt>
          <cx:pt idx="575">2</cx:pt>
          <cx:pt idx="576">1</cx:pt>
          <cx:pt idx="577">1</cx:pt>
          <cx:pt idx="578">1</cx:pt>
          <cx:pt idx="579">1</cx:pt>
          <cx:pt idx="580">1</cx:pt>
          <cx:pt idx="581">4</cx:pt>
          <cx:pt idx="582">1</cx:pt>
          <cx:pt idx="583">1</cx:pt>
          <cx:pt idx="584">1</cx:pt>
          <cx:pt idx="585">1</cx:pt>
          <cx:pt idx="586">2</cx:pt>
          <cx:pt idx="587">1</cx:pt>
          <cx:pt idx="588">1</cx:pt>
          <cx:pt idx="589">1</cx:pt>
          <cx:pt idx="590">4</cx:pt>
          <cx:pt idx="591">1</cx:pt>
          <cx:pt idx="592">4</cx:pt>
          <cx:pt idx="593">1</cx:pt>
          <cx:pt idx="594">1</cx:pt>
          <cx:pt idx="595">1</cx:pt>
          <cx:pt idx="596">1</cx:pt>
          <cx:pt idx="597">1</cx:pt>
          <cx:pt idx="598">1</cx:pt>
          <cx:pt idx="599">3</cx:pt>
          <cx:pt idx="600">1</cx:pt>
          <cx:pt idx="601">1</cx:pt>
          <cx:pt idx="602">1</cx:pt>
          <cx:pt idx="603">1</cx:pt>
          <cx:pt idx="604">2</cx:pt>
          <cx:pt idx="605">1</cx:pt>
          <cx:pt idx="606">1</cx:pt>
          <cx:pt idx="607">2</cx:pt>
          <cx:pt idx="608">1</cx:pt>
          <cx:pt idx="609">2</cx:pt>
          <cx:pt idx="610">1</cx:pt>
          <cx:pt idx="611">1</cx:pt>
          <cx:pt idx="612">1</cx:pt>
          <cx:pt idx="613">1</cx:pt>
          <cx:pt idx="614">1</cx:pt>
          <cx:pt idx="615">1</cx:pt>
          <cx:pt idx="616">1</cx:pt>
          <cx:pt idx="617">1</cx:pt>
          <cx:pt idx="618">1</cx:pt>
          <cx:pt idx="619">1</cx:pt>
          <cx:pt idx="620">1</cx:pt>
          <cx:pt idx="621">1</cx:pt>
          <cx:pt idx="622">1</cx:pt>
          <cx:pt idx="623">1</cx:pt>
          <cx:pt idx="624">1</cx:pt>
          <cx:pt idx="625">1</cx:pt>
          <cx:pt idx="626">1</cx:pt>
          <cx:pt idx="627">2</cx:pt>
          <cx:pt idx="628">1</cx:pt>
          <cx:pt idx="629">1</cx:pt>
          <cx:pt idx="630">1</cx:pt>
          <cx:pt idx="631">1</cx:pt>
          <cx:pt idx="632">1</cx:pt>
          <cx:pt idx="633">1</cx:pt>
          <cx:pt idx="634">1</cx:pt>
          <cx:pt idx="635">1</cx:pt>
          <cx:pt idx="636">1</cx:pt>
          <cx:pt idx="637">1</cx:pt>
          <cx:pt idx="638">1</cx:pt>
          <cx:pt idx="639">1</cx:pt>
          <cx:pt idx="640">1</cx:pt>
          <cx:pt idx="641">1</cx:pt>
          <cx:pt idx="642">1</cx:pt>
          <cx:pt idx="643">1</cx:pt>
          <cx:pt idx="644">1</cx:pt>
          <cx:pt idx="645">1</cx:pt>
          <cx:pt idx="646">1</cx:pt>
          <cx:pt idx="647">1</cx:pt>
          <cx:pt idx="648">1</cx:pt>
          <cx:pt idx="649">1</cx:pt>
          <cx:pt idx="650">1</cx:pt>
          <cx:pt idx="651">1</cx:pt>
          <cx:pt idx="652">1</cx:pt>
          <cx:pt idx="653">1</cx:pt>
          <cx:pt idx="654">1</cx:pt>
          <cx:pt idx="655">1</cx:pt>
          <cx:pt idx="656">1</cx:pt>
          <cx:pt idx="657">1</cx:pt>
          <cx:pt idx="658">1</cx:pt>
          <cx:pt idx="659">1</cx:pt>
          <cx:pt idx="660">1</cx:pt>
          <cx:pt idx="661">1</cx:pt>
          <cx:pt idx="662">1</cx:pt>
        </cx:lvl>
      </cx:numDim>
    </cx:data>
  </cx:chartData>
  <cx:chart>
    <cx:title pos="t" align="ctr" overlay="0">
      <cx:tx>
        <cx:txData>
          <cx:v/>
        </cx:txData>
      </cx:tx>
      <cx:txPr>
        <a:bodyPr vertOverflow="overflow" horzOverflow="overflow" wrap="square" lIns="0" tIns="0" rIns="0" bIns="0"/>
        <a:lstStyle/>
        <a:p>
          <a:pPr algn="ctr" rtl="0">
            <a:defRPr lang="en-US" sz="1400" b="0" i="0" u="none" strike="noStrike" kern="1200" baseline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ea typeface="Calibri" panose="020F0502020204030204" pitchFamily="34" charset="0"/>
              <a:cs typeface="Calibri" panose="020F0502020204030204" pitchFamily="34" charset="0"/>
            </a:defRPr>
          </a:pPr>
          <a:endParaRPr lang="en-US" sz="1400" b="0" i="0" u="none" strike="noStrike" kern="1200" baseline="0">
            <a:solidFill>
              <a:prstClr val="black">
                <a:lumMod val="65000"/>
                <a:lumOff val="35000"/>
              </a:prstClr>
            </a:solidFill>
            <a:latin typeface="Calibri" panose="020F0502020204030204"/>
            <a:ea typeface="Calibri" panose="020F0502020204030204" pitchFamily="34" charset="0"/>
            <a:cs typeface="Calibri" panose="020F0502020204030204" pitchFamily="34" charset="0"/>
          </a:endParaRPr>
        </a:p>
      </cx:txPr>
    </cx:title>
    <cx:plotArea>
      <cx:plotAreaRegion>
        <cx:series layoutId="clusteredColumn" uniqueId="{6C866B84-9235-4E3E-8AF9-6EE8D9AB3814}" formatIdx="0">
          <cx:tx>
            <cx:txData>
              <cx:f>'Descriptive results'!$D$149</cx:f>
              <cx:v>Sales Prices</cx:v>
            </cx:txData>
          </cx:tx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lang="en-US" sz="14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endParaRPr lang="en-US" sz="140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  <a:ea typeface="Calibri" panose="020F0502020204030204" pitchFamily="34" charset="0"/>
                  <a:cs typeface="Calibri" panose="020F0502020204030204" pitchFamily="34" charset="0"/>
                </a:endParaRPr>
              </a:p>
            </cx:txPr>
            <cx:visibility seriesName="0" categoryName="0" value="1"/>
          </cx:dataLabels>
          <cx:dataId val="0"/>
          <cx:layoutPr>
            <cx:binning intervalClosed="r"/>
          </cx:layoutPr>
        </cx:series>
        <cx:series layoutId="clusteredColumn" hidden="1" uniqueId="{117A707A-2BC4-4563-8650-C724ECB8F354}" formatIdx="1">
          <cx:tx>
            <cx:txData>
              <cx:f>'Descriptive results'!$E$149</cx:f>
              <cx:v># of Houses</cx:v>
            </cx:txData>
          </cx:tx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lang="en-US" sz="14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endParaRPr lang="en-US" sz="140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  <a:ea typeface="Calibri" panose="020F0502020204030204" pitchFamily="34" charset="0"/>
                  <a:cs typeface="Calibri" panose="020F0502020204030204" pitchFamily="34" charset="0"/>
                </a:endParaRPr>
              </a:p>
            </cx:txPr>
            <cx:visibility seriesName="0" categoryName="0" value="1"/>
          </cx:dataLabels>
          <cx:dataId val="1"/>
          <cx:layoutPr>
            <cx:binning intervalClosed="r"/>
          </cx:layoutPr>
        </cx:series>
      </cx:plotAreaRegion>
      <cx:axis id="0">
        <cx:valScaling/>
        <cx:tickLabels/>
        <cx:txPr>
          <a:bodyPr vertOverflow="overflow" horzOverflow="overflow" wrap="square" lIns="0" tIns="0" rIns="0" bIns="0"/>
          <a:lstStyle/>
          <a:p>
            <a:pPr algn="ctr" rtl="0">
              <a:defRPr lang="en-US" sz="14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400" b="0" i="0" u="none" strike="noStrike" kern="1200" baseline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ea typeface="Calibri" panose="020F0502020204030204" pitchFamily="34" charset="0"/>
              <a:cs typeface="Calibri" panose="020F0502020204030204" pitchFamily="34" charset="0"/>
            </a:endParaRPr>
          </a:p>
        </cx:txPr>
      </cx:axis>
      <cx:axis id="1">
        <cx:catScaling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/>
            </a:pPr>
            <a:endParaRPr lang="en-US" sz="1400" b="0" i="0" u="none" strike="noStrike" kern="1200" baseline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ea typeface="Calibri" panose="020F0502020204030204" pitchFamily="34" charset="0"/>
              <a:cs typeface="Calibri" panose="020F0502020204030204" pitchFamily="34" charset="0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20464-15D5-4582-A708-61E487E5BA7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2B3DC-11AC-4D03-995A-5F730C029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50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Analysis Results includes the Descriptive, Correlation, Hypothesis and Inferential statistics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2B3DC-11AC-4D03-995A-5F730C0299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55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dataset is about House Sales. Everyone has a plan of buying their own dream homes. They have a lot of criteria. This dataset shows most of these criteria/factors associated with house sale prices. These include: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2B3DC-11AC-4D03-995A-5F730C0299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2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2B3DC-11AC-4D03-995A-5F730C0299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54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distribution is skewed to the right. But based on Central Limit Theorem, with larger sample size (&gt;30 or preferably &gt;60), the distribution of sample means will be approximately normal.  Therefore, we can use this assumption to go forward in our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2B3DC-11AC-4D03-995A-5F730C0299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2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1774-830E-4F58-87E8-7AAC65F30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92E24-FF0D-4667-8D03-7F770523E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FEEA1-91ED-4F04-8288-68FC76EE6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FDB4-FA09-4C3A-B0E5-91F195E0F965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58726-5056-4E0E-BCCC-5430558A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79AB7-0B8B-457B-8C50-FF8C42ED2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9F1E7-0704-41B3-8845-7764CE8E4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7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DBC1-18C2-4E7F-B5E9-B8DF5549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1EA0B-61BF-4015-80EF-ECAA41655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84772-1168-4EAF-8174-43B54B719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FDB4-FA09-4C3A-B0E5-91F195E0F965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4EBEC-0067-4535-AD18-A0773B54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0968B-A76E-491F-A43B-47ED3C84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9F1E7-0704-41B3-8845-7764CE8E4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4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C3F7D7-1C0D-4737-BF45-43E792722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79598-17F5-4954-9E45-8679C8EE6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76DD4-81C3-4A69-B0E7-CD078D71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FDB4-FA09-4C3A-B0E5-91F195E0F965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2B4A7-639F-4A9C-BE06-7058FF24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4136C-B4CA-49B5-864B-2F6DFEFD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9F1E7-0704-41B3-8845-7764CE8E4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8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D057B-E60F-4D14-B088-10DE1BA3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4397E-F783-4D31-A900-6BAE29695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B59D9-12B8-4527-9BD3-72FA8C95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FDB4-FA09-4C3A-B0E5-91F195E0F965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30A11-EF09-4CCC-BDFC-30FF4C62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BF9CD-77F0-4F6E-96C8-01D773F76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9F1E7-0704-41B3-8845-7764CE8E4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6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4A47-FC62-4C23-85F7-9839A6E86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43267-1725-44D3-A923-1CB3C47C7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AFC59-0D7B-424A-9C75-D7D2DCC7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FDB4-FA09-4C3A-B0E5-91F195E0F965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F8DA7-DCD7-41A6-A887-485FE3EDF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892CE-C602-4217-93A1-DB3CEDC4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9F1E7-0704-41B3-8845-7764CE8E4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1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3DEF-E16B-4E04-A8CB-4AB07EA6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8C75A-2656-4255-AB2A-59AD63EAE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55D02-F07F-42C5-8F3B-8D5C2731F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AD5D8-8F27-48D9-A451-0415CC80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FDB4-FA09-4C3A-B0E5-91F195E0F965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D7AFB-E427-4143-8ECE-AF741B104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16D85-091A-4065-AE7E-B42E1748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9F1E7-0704-41B3-8845-7764CE8E4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1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F08DA-CA9B-49E3-B9E3-480922D6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8C124-3566-459F-B899-A223E92DA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E6825-3175-45F0-A8D0-AE47563FE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55B0CF-DF67-4225-9400-53933AB4C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27005-E8CD-464F-8ADA-4CF20FD48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9532BF-3D9A-4DEE-BB8A-D3FB0201D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FDB4-FA09-4C3A-B0E5-91F195E0F965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A7416E-6198-4AC1-89DC-12FA94B6B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7BA0AE-07F9-4708-AA3F-1B744BE3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9F1E7-0704-41B3-8845-7764CE8E4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0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E60BC-5FA2-4B70-AA22-279BF8C5B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8027FA-3A16-4BA9-8C40-36649826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FDB4-FA09-4C3A-B0E5-91F195E0F965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7120E-FB84-451B-847D-1BD649A2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0C2BE-5B39-4990-9FB4-7481EC0E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9F1E7-0704-41B3-8845-7764CE8E4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15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0CC2E-FB59-4F32-ACA0-2B16EF342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FDB4-FA09-4C3A-B0E5-91F195E0F965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E65415-EC66-4C19-9271-EEDFA0C1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2C6CB-09D7-4B80-BBF7-AEE202AB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9F1E7-0704-41B3-8845-7764CE8E4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7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EBF4-5D2F-46BA-B918-265FCB321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FE848-39ED-40D9-87C9-11AFA0D80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AC890-6C74-4A6A-BC60-11946634E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6C8C4-1FAC-44C2-984C-32A05BED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FDB4-FA09-4C3A-B0E5-91F195E0F965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BECED-C901-4E3B-A6BA-211EE93F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D3F16-8374-4BC2-883A-F94128DCB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9F1E7-0704-41B3-8845-7764CE8E4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94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4DD9-14C1-45D8-967F-F1BB85D4B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EFFA1-0584-4D8E-8368-7917F417A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88465-B3C3-4F48-914A-07AD58516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DF1CC-9E0C-48B4-B466-A271F0CD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FDB4-FA09-4C3A-B0E5-91F195E0F965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8E7E7-BF3D-4572-B364-BF8701A2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0AC22-F9B8-4E3B-B638-2D37ACBC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9F1E7-0704-41B3-8845-7764CE8E4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5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99819-2EAD-4F9C-989D-5385A71B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3A2B5-6243-4243-9586-C3221C9F1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4F910-B4E6-411D-83B4-506333AB9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9FDB4-FA09-4C3A-B0E5-91F195E0F965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804E2-A813-4649-B99A-0A0A0A89D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1B11A-6158-4D32-8D34-B2B67AFFB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9F1E7-0704-41B3-8845-7764CE8E4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5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hyperlink" Target="file:///C:\Users\abner\OneDrive\housing-price-data-04042019_AbnerM2.xlsx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hyperlink" Target="file:///C:\Users\abner\OneDrive\housing-price-data-04042019_AbnerM2.xlsx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hyperlink" Target="file:///C:\Users\abner\OneDrive\housing-price-data-04042019_AbnerM2.xlsx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house-prices-advanced-regression-techniques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abner\OneDrive\housing-price-data-04042019_AbnerM2.xls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microsoft.com/office/2014/relationships/chartEx" Target="../charts/chartEx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A3624-4AA3-4C39-9495-6D2678C71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House Sale Prices Dataset Analysis Result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0DC31-213D-4CF8-A744-CD3FF2B06D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Abner Misigina </a:t>
            </a:r>
          </a:p>
          <a:p>
            <a:r>
              <a:rPr lang="en-US" dirty="0"/>
              <a:t>Data Analytics Flex Student </a:t>
            </a:r>
          </a:p>
          <a:p>
            <a:r>
              <a:rPr lang="en-US" dirty="0"/>
              <a:t>June 2021</a:t>
            </a:r>
          </a:p>
        </p:txBody>
      </p:sp>
    </p:spTree>
    <p:extLst>
      <p:ext uri="{BB962C8B-B14F-4D97-AF65-F5344CB8AC3E}">
        <p14:creationId xmlns:p14="http://schemas.microsoft.com/office/powerpoint/2010/main" val="3741785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DA47-9D97-4FD8-B1BF-204249840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House Garage Cars #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E12844-1AFF-433C-A17F-7AE692701C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08614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6980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8350-715D-49A4-85D9-BB128B92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Analysis Result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2AEC9-559B-4B61-8B8E-86C28DFE35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Using MS Excel, Data Analysis </a:t>
            </a:r>
            <a:r>
              <a:rPr lang="en-US" dirty="0" err="1"/>
              <a:t>ToolBox</a:t>
            </a:r>
            <a:endParaRPr lang="en-US" dirty="0"/>
          </a:p>
          <a:p>
            <a:r>
              <a:rPr lang="en-US" dirty="0"/>
              <a:t>Selected quantitative independent variables</a:t>
            </a:r>
          </a:p>
          <a:p>
            <a:r>
              <a:rPr lang="en-US" dirty="0"/>
              <a:t>Got Correlation Coefficient results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C8E3675-79F0-4E89-A8FA-D4A61B9C7F7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00996965"/>
              </p:ext>
            </p:extLst>
          </p:nvPr>
        </p:nvGraphicFramePr>
        <p:xfrm>
          <a:off x="6172202" y="2312511"/>
          <a:ext cx="5181598" cy="3377565"/>
        </p:xfrm>
        <a:graphic>
          <a:graphicData uri="http://schemas.openxmlformats.org/drawingml/2006/table">
            <a:tbl>
              <a:tblPr firstCol="1">
                <a:tableStyleId>{BC89EF96-8CEA-46FF-86C4-4CE0E7609802}</a:tableStyleId>
              </a:tblPr>
              <a:tblGrid>
                <a:gridCol w="3428998">
                  <a:extLst>
                    <a:ext uri="{9D8B030D-6E8A-4147-A177-3AD203B41FA5}">
                      <a16:colId xmlns:a16="http://schemas.microsoft.com/office/drawing/2014/main" val="376037428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6876697"/>
                    </a:ext>
                  </a:extLst>
                </a:gridCol>
              </a:tblGrid>
              <a:tr h="12603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Sale Price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SalePrice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5813232"/>
                  </a:ext>
                </a:extLst>
              </a:tr>
              <a:tr h="126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Lot Area</a:t>
                      </a:r>
                      <a:endParaRPr lang="en-US" sz="2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0.263843354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269588"/>
                  </a:ext>
                </a:extLst>
              </a:tr>
              <a:tr h="126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Overall Condition</a:t>
                      </a:r>
                      <a:endParaRPr lang="en-US" sz="2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-0.07785589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3284019"/>
                  </a:ext>
                </a:extLst>
              </a:tr>
              <a:tr h="126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Year Built</a:t>
                      </a:r>
                      <a:endParaRPr lang="en-US" sz="2400" b="0" i="1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0.522897333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8378950"/>
                  </a:ext>
                </a:extLst>
              </a:tr>
              <a:tr h="126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Year Remodeled</a:t>
                      </a:r>
                      <a:endParaRPr lang="en-US" sz="2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0.507100967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9174470"/>
                  </a:ext>
                </a:extLst>
              </a:tr>
              <a:tr h="126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Grade Living Area</a:t>
                      </a:r>
                      <a:endParaRPr lang="en-US" sz="2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0.708624478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2901122"/>
                  </a:ext>
                </a:extLst>
              </a:tr>
              <a:tr h="126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Total Rooms Above Grade</a:t>
                      </a:r>
                      <a:endParaRPr lang="en-US" sz="2400" b="0" i="1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0.533723156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4265650"/>
                  </a:ext>
                </a:extLst>
              </a:tr>
              <a:tr h="126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Garage Cars</a:t>
                      </a:r>
                      <a:endParaRPr lang="en-US" sz="2400" b="0" i="1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0.640409197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628240"/>
                  </a:ext>
                </a:extLst>
              </a:tr>
              <a:tr h="18493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Garage Area</a:t>
                      </a:r>
                      <a:endParaRPr lang="en-US" sz="2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0.623431439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3817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133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CC24-8451-440B-81E6-B8FD3A37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&amp; Inferential Statistics Analysis Result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0FEA5-AA43-4D6F-AEFA-5FE605885C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Year Built</a:t>
            </a:r>
          </a:p>
          <a:p>
            <a:pPr lvl="1"/>
            <a:r>
              <a:rPr lang="en-US" dirty="0"/>
              <a:t>Ho: The population means of House Sale Prices of those houses built 1985-2010 AND before 1985 ARE NOT DIFFERENT (</a:t>
            </a:r>
            <a:r>
              <a:rPr lang="el-GR" dirty="0"/>
              <a:t>μ1 - μ2 = 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Ha: ARE DIFFERENT (</a:t>
            </a:r>
            <a:r>
              <a:rPr lang="el-GR" dirty="0"/>
              <a:t>μ1 - μ2 ≠ 0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>
                <a:hlinkClick r:id="rId2" action="ppaction://hlinkfile"/>
              </a:rPr>
              <a:t>t-test result</a:t>
            </a:r>
            <a:endParaRPr lang="en-US" b="1" dirty="0"/>
          </a:p>
          <a:p>
            <a:r>
              <a:rPr lang="en-US" dirty="0"/>
              <a:t>t-statistic &gt; t-critical value</a:t>
            </a:r>
          </a:p>
          <a:p>
            <a:r>
              <a:rPr lang="en-US" dirty="0"/>
              <a:t>P value &lt; 0.05</a:t>
            </a:r>
          </a:p>
          <a:p>
            <a:r>
              <a:rPr lang="en-US" dirty="0"/>
              <a:t>=&gt; Reject null hypothesis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209FB5A-9E70-4B90-ACC2-15661C189C2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24735325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11144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31E5-9652-44D0-B148-28A81DFC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&amp; Inferential Statistics Analysis Result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922F6-D3A7-4D20-96DC-369DBA5830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b="1" dirty="0"/>
              <a:t>Total Rooms Above Grade</a:t>
            </a:r>
          </a:p>
          <a:p>
            <a:pPr lvl="1"/>
            <a:r>
              <a:rPr lang="en-US" dirty="0"/>
              <a:t>Ho: The population means of House Sale Prices of those houses with Total Rooms Above Grade of 7 or more AND 6 or less ARE NOT DIFFERENT (</a:t>
            </a:r>
            <a:r>
              <a:rPr lang="el-GR" dirty="0"/>
              <a:t>μ1 - μ2 = 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Ha: ARE DIFFERENT (</a:t>
            </a:r>
            <a:r>
              <a:rPr lang="el-GR" dirty="0"/>
              <a:t>μ1 - μ2 ≠ 0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>
                <a:hlinkClick r:id="rId2" action="ppaction://hlinkfile"/>
              </a:rPr>
              <a:t>t-test result</a:t>
            </a:r>
            <a:endParaRPr lang="en-US" b="1" dirty="0"/>
          </a:p>
          <a:p>
            <a:r>
              <a:rPr lang="en-US" dirty="0"/>
              <a:t>t-statistic &gt; t-critical value</a:t>
            </a:r>
          </a:p>
          <a:p>
            <a:r>
              <a:rPr lang="en-US" dirty="0"/>
              <a:t>P value &lt; 0.05</a:t>
            </a:r>
          </a:p>
          <a:p>
            <a:r>
              <a:rPr lang="en-US" dirty="0"/>
              <a:t>=&gt; Reject null hypothesis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B7360F5-4021-4E3E-A4FA-8BBC4E794D1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7152765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95588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31E5-9652-44D0-B148-28A81DFC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&amp; Inferential Statistics Analysis Result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922F6-D3A7-4D20-96DC-369DBA5830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/>
              <a:t>Garage Cars #</a:t>
            </a:r>
          </a:p>
          <a:p>
            <a:pPr lvl="1"/>
            <a:r>
              <a:rPr lang="en-US" dirty="0"/>
              <a:t>Ho: The population means of House Sale Prices of those houses with Garage capacity of 2 or more AND just 1 ARE NOT DIFFERENT (</a:t>
            </a:r>
            <a:r>
              <a:rPr lang="el-GR" dirty="0"/>
              <a:t>μ1 - μ2 = 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Ha: ARE DIFFERENT (</a:t>
            </a:r>
            <a:r>
              <a:rPr lang="el-GR" dirty="0"/>
              <a:t>μ1 - μ2 ≠ 0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>
                <a:hlinkClick r:id="rId2" action="ppaction://hlinkfile"/>
              </a:rPr>
              <a:t>t-test result</a:t>
            </a:r>
            <a:endParaRPr lang="en-US" b="1" dirty="0"/>
          </a:p>
          <a:p>
            <a:r>
              <a:rPr lang="en-US" dirty="0"/>
              <a:t>t-statistic &gt; t-critical value</a:t>
            </a:r>
          </a:p>
          <a:p>
            <a:r>
              <a:rPr lang="en-US" dirty="0"/>
              <a:t>P value &lt; 0.05</a:t>
            </a:r>
          </a:p>
          <a:p>
            <a:r>
              <a:rPr lang="en-US" dirty="0"/>
              <a:t>=&gt; Reject null hypothesis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8B535E2-27CD-4EE1-A32E-3797457D09B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24968945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83618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04B6-7D2C-40A5-898B-559CCAA3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3FCBE-0D60-49D1-8A3C-926A86EDE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Hypothesis testing and Inferential Statistics Analysis result, these houses have higher average sale price: </a:t>
            </a:r>
          </a:p>
          <a:p>
            <a:pPr lvl="1"/>
            <a:r>
              <a:rPr lang="en-US" dirty="0"/>
              <a:t>Lately built houses (1985-2010)</a:t>
            </a:r>
          </a:p>
          <a:p>
            <a:pPr lvl="1"/>
            <a:r>
              <a:rPr lang="en-US" dirty="0"/>
              <a:t>Houses with more Above Grade Rooms (7 or more)</a:t>
            </a:r>
          </a:p>
          <a:p>
            <a:pPr lvl="1"/>
            <a:r>
              <a:rPr lang="en-US" dirty="0"/>
              <a:t>Houses with more Garage capacity (2 or more)</a:t>
            </a:r>
          </a:p>
          <a:p>
            <a:r>
              <a:rPr lang="en-US" dirty="0"/>
              <a:t>More data analysis in the area </a:t>
            </a:r>
          </a:p>
          <a:p>
            <a:r>
              <a:rPr lang="en-US" dirty="0"/>
              <a:t>Comparison to other places</a:t>
            </a:r>
          </a:p>
        </p:txBody>
      </p:sp>
    </p:spTree>
    <p:extLst>
      <p:ext uri="{BB962C8B-B14F-4D97-AF65-F5344CB8AC3E}">
        <p14:creationId xmlns:p14="http://schemas.microsoft.com/office/powerpoint/2010/main" val="3618773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63ABA9-D35A-48DB-A818-4308BF438945}"/>
              </a:ext>
            </a:extLst>
          </p:cNvPr>
          <p:cNvSpPr/>
          <p:nvPr/>
        </p:nvSpPr>
        <p:spPr>
          <a:xfrm>
            <a:off x="4551410" y="2551837"/>
            <a:ext cx="308917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3336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7585-EB1F-48AA-98E3-97453EFDC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60BF1-F724-4D3C-9810-81F692F97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Introduction</a:t>
            </a:r>
          </a:p>
          <a:p>
            <a:r>
              <a:rPr lang="en-US" sz="3200" dirty="0"/>
              <a:t>Data</a:t>
            </a:r>
          </a:p>
          <a:p>
            <a:r>
              <a:rPr lang="en-US" sz="3200" dirty="0"/>
              <a:t>Methods</a:t>
            </a:r>
          </a:p>
          <a:p>
            <a:r>
              <a:rPr lang="en-US" sz="3200" dirty="0"/>
              <a:t>Analysis Results</a:t>
            </a:r>
          </a:p>
          <a:p>
            <a:r>
              <a:rPr lang="en-US" sz="3200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63534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2FF2C-1180-42E3-9C48-C7871117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A9AC1-7F75-41DB-ACCE-5DA628DE1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House Sales Prices can be determined various factors:</a:t>
            </a:r>
          </a:p>
          <a:p>
            <a:pPr lvl="1"/>
            <a:r>
              <a:rPr lang="en-US" sz="2800" dirty="0"/>
              <a:t>Lot Area</a:t>
            </a:r>
          </a:p>
          <a:p>
            <a:pPr lvl="1"/>
            <a:r>
              <a:rPr lang="en-US" sz="2800" dirty="0"/>
              <a:t>Neighborhoods</a:t>
            </a:r>
          </a:p>
          <a:p>
            <a:pPr lvl="1"/>
            <a:r>
              <a:rPr lang="en-US" sz="2800" dirty="0"/>
              <a:t>Year Built and Remodeled</a:t>
            </a:r>
          </a:p>
          <a:p>
            <a:pPr lvl="1"/>
            <a:r>
              <a:rPr lang="en-US" sz="2800" dirty="0"/>
              <a:t>Building Types and House Styles</a:t>
            </a:r>
          </a:p>
          <a:p>
            <a:pPr lvl="1"/>
            <a:r>
              <a:rPr lang="en-US" sz="2800" dirty="0"/>
              <a:t>Above Grade Living Area</a:t>
            </a:r>
          </a:p>
          <a:p>
            <a:pPr lvl="1"/>
            <a:r>
              <a:rPr lang="en-US" sz="2800" dirty="0"/>
              <a:t>Garage area and capacity</a:t>
            </a:r>
          </a:p>
          <a:p>
            <a:pPr lvl="1"/>
            <a:r>
              <a:rPr lang="en-US" sz="2800" dirty="0"/>
              <a:t>House Over All Condition</a:t>
            </a:r>
          </a:p>
          <a:p>
            <a:pPr lvl="1"/>
            <a:r>
              <a:rPr lang="en-US" sz="2800" dirty="0"/>
              <a:t>Availability of amenities and utilities</a:t>
            </a:r>
          </a:p>
        </p:txBody>
      </p:sp>
    </p:spTree>
    <p:extLst>
      <p:ext uri="{BB962C8B-B14F-4D97-AF65-F5344CB8AC3E}">
        <p14:creationId xmlns:p14="http://schemas.microsoft.com/office/powerpoint/2010/main" val="3575595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76452-BB0D-4219-9518-6CDB871D3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FD422-FACA-4F0A-A898-2799C1706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data is taken from </a:t>
            </a:r>
            <a:r>
              <a:rPr lang="en-US" sz="3200" dirty="0">
                <a:hlinkClick r:id="rId2"/>
              </a:rPr>
              <a:t>Kaggle.com</a:t>
            </a:r>
            <a:endParaRPr lang="en-US" sz="3200" dirty="0"/>
          </a:p>
          <a:p>
            <a:r>
              <a:rPr lang="en-US" sz="3200" dirty="0"/>
              <a:t>The dataset includes:</a:t>
            </a:r>
          </a:p>
          <a:p>
            <a:pPr lvl="1"/>
            <a:r>
              <a:rPr lang="en-US" sz="2800" dirty="0"/>
              <a:t>1460 houses </a:t>
            </a:r>
          </a:p>
          <a:p>
            <a:pPr lvl="1"/>
            <a:r>
              <a:rPr lang="en-US" sz="2800" dirty="0"/>
              <a:t>81 variables</a:t>
            </a:r>
          </a:p>
          <a:p>
            <a:pPr lvl="1"/>
            <a:r>
              <a:rPr lang="en-US" sz="2800" dirty="0"/>
              <a:t>Sold from 2006 to 2010 </a:t>
            </a:r>
          </a:p>
          <a:p>
            <a:pPr lvl="1"/>
            <a:r>
              <a:rPr lang="en-US" sz="2800" dirty="0"/>
              <a:t>Located in Ames, Iowa</a:t>
            </a:r>
          </a:p>
        </p:txBody>
      </p:sp>
    </p:spTree>
    <p:extLst>
      <p:ext uri="{BB962C8B-B14F-4D97-AF65-F5344CB8AC3E}">
        <p14:creationId xmlns:p14="http://schemas.microsoft.com/office/powerpoint/2010/main" val="183076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1CBF2-679D-4823-AF03-8F41A2E6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6DF6A-4267-4982-92F8-70EB47461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500" dirty="0"/>
              <a:t>Used MS Excel</a:t>
            </a:r>
          </a:p>
          <a:p>
            <a:pPr lvl="1"/>
            <a:r>
              <a:rPr lang="en-US" sz="3000" dirty="0"/>
              <a:t>Pivot table analysis</a:t>
            </a:r>
          </a:p>
          <a:p>
            <a:pPr lvl="1"/>
            <a:r>
              <a:rPr lang="en-US" sz="3000" dirty="0"/>
              <a:t>Tables and Charts</a:t>
            </a:r>
          </a:p>
          <a:p>
            <a:pPr lvl="1"/>
            <a:r>
              <a:rPr lang="en-US" sz="3000" dirty="0"/>
              <a:t>Data analysis ToolPac</a:t>
            </a:r>
          </a:p>
          <a:p>
            <a:r>
              <a:rPr lang="en-US" sz="3500" dirty="0"/>
              <a:t>Conducted t-test analysis</a:t>
            </a:r>
          </a:p>
          <a:p>
            <a:r>
              <a:rPr lang="en-US" sz="3500" dirty="0"/>
              <a:t>Significance taken at p-value &lt; 0.05</a:t>
            </a:r>
          </a:p>
          <a:p>
            <a:r>
              <a:rPr lang="en-US" sz="3500" dirty="0"/>
              <a:t>Calculated 95% Confidence Intervals </a:t>
            </a:r>
          </a:p>
          <a:p>
            <a:r>
              <a:rPr lang="en-US" sz="3500" dirty="0"/>
              <a:t>Prepared visualizations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38551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F8C58-6763-4E68-A750-D4F6EEA4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F4AB8-1428-4CAE-9512-075582050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Descriptive statistics analysis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Correlation analysis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/>
              <a:t>Hypothesis and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Inferential statistics analysis results</a:t>
            </a:r>
          </a:p>
        </p:txBody>
      </p:sp>
    </p:spTree>
    <p:extLst>
      <p:ext uri="{BB962C8B-B14F-4D97-AF65-F5344CB8AC3E}">
        <p14:creationId xmlns:p14="http://schemas.microsoft.com/office/powerpoint/2010/main" val="175370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B2337-9A6D-4A37-90AE-68F7ED207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Distribution of House Sale Prices </a:t>
            </a:r>
            <a:br>
              <a:rPr lang="en-US" dirty="0"/>
            </a:br>
            <a:r>
              <a:rPr lang="en-US" sz="3200" dirty="0"/>
              <a:t>(Average House Sale Price = $180,921)</a:t>
            </a:r>
            <a:r>
              <a:rPr lang="en-US" sz="3200" dirty="0">
                <a:hlinkClick r:id="rId3" action="ppaction://hlinkfile"/>
              </a:rPr>
              <a:t>*</a:t>
            </a:r>
            <a:endParaRPr 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0784C61A-43C7-4E42-9E54-711356DA8AE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74929644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9" name="Content Placeholder 8">
                <a:extLst>
                  <a:ext uri="{FF2B5EF4-FFF2-40B4-BE49-F238E27FC236}">
                    <a16:creationId xmlns:a16="http://schemas.microsoft.com/office/drawing/2014/main" id="{0784C61A-43C7-4E42-9E54-711356DA8A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3311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FF8B-C2FD-4FBF-A0A0-EEF287092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Houses Year Built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7E332E3-C118-43EF-B832-64474624AA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8980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2801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5E64A-C552-449B-80B8-C169C8BB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Rooms Above Grade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90EC3EF-EF57-4103-8FCD-61E0D623A5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79196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3997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2984</TotalTime>
  <Words>612</Words>
  <Application>Microsoft Office PowerPoint</Application>
  <PresentationFormat>Widescreen</PresentationFormat>
  <Paragraphs>111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House Sale Prices Dataset Analysis Result</vt:lpstr>
      <vt:lpstr>Outline</vt:lpstr>
      <vt:lpstr>Introduction</vt:lpstr>
      <vt:lpstr>Data</vt:lpstr>
      <vt:lpstr>Methods</vt:lpstr>
      <vt:lpstr>Analysis Results</vt:lpstr>
      <vt:lpstr>Distribution of House Sale Prices  (Average House Sale Price = $180,921)*</vt:lpstr>
      <vt:lpstr>Houses Year Built</vt:lpstr>
      <vt:lpstr>Total Rooms Above Grade</vt:lpstr>
      <vt:lpstr>House Garage Cars #</vt:lpstr>
      <vt:lpstr>Correlation Analysis Result</vt:lpstr>
      <vt:lpstr>Hypothesis &amp; Inferential Statistics Analysis Result 1</vt:lpstr>
      <vt:lpstr>Hypothesis &amp; Inferential Statistics Analysis Result 2</vt:lpstr>
      <vt:lpstr>Hypothesis &amp; Inferential Statistics Analysis Result 3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 Dataset Analysis Result</dc:title>
  <dc:creator>Abner TbMF</dc:creator>
  <cp:lastModifiedBy>Abner TbMF</cp:lastModifiedBy>
  <cp:revision>16</cp:revision>
  <dcterms:created xsi:type="dcterms:W3CDTF">2021-06-04T08:57:15Z</dcterms:created>
  <dcterms:modified xsi:type="dcterms:W3CDTF">2021-06-08T00:26:57Z</dcterms:modified>
</cp:coreProperties>
</file>