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2AB98-2312-4A0A-AED6-D887F5828BF8}" v="2" dt="2021-05-12T22:52:07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ner TbMF" userId="ff8d1c3db47da6b1" providerId="LiveId" clId="{1E32AB98-2312-4A0A-AED6-D887F5828BF8}"/>
    <pc:docChg chg="undo custSel addSld modSld">
      <pc:chgData name="Abner TbMF" userId="ff8d1c3db47da6b1" providerId="LiveId" clId="{1E32AB98-2312-4A0A-AED6-D887F5828BF8}" dt="2021-05-12T22:52:18.180" v="125" actId="20577"/>
      <pc:docMkLst>
        <pc:docMk/>
      </pc:docMkLst>
      <pc:sldChg chg="addSp delSp modSp mod chgLayout">
        <pc:chgData name="Abner TbMF" userId="ff8d1c3db47da6b1" providerId="LiveId" clId="{1E32AB98-2312-4A0A-AED6-D887F5828BF8}" dt="2021-05-12T22:39:52.137" v="109" actId="14100"/>
        <pc:sldMkLst>
          <pc:docMk/>
          <pc:sldMk cId="1566554339" sldId="257"/>
        </pc:sldMkLst>
        <pc:spChg chg="mod ord">
          <ac:chgData name="Abner TbMF" userId="ff8d1c3db47da6b1" providerId="LiveId" clId="{1E32AB98-2312-4A0A-AED6-D887F5828BF8}" dt="2021-05-12T22:31:40.245" v="98" actId="404"/>
          <ac:spMkLst>
            <pc:docMk/>
            <pc:sldMk cId="1566554339" sldId="257"/>
            <ac:spMk id="2" creationId="{4380DB72-3BF2-4391-820A-F9BEDC3C7BA2}"/>
          </ac:spMkLst>
        </pc:spChg>
        <pc:spChg chg="mod">
          <ac:chgData name="Abner TbMF" userId="ff8d1c3db47da6b1" providerId="LiveId" clId="{1E32AB98-2312-4A0A-AED6-D887F5828BF8}" dt="2021-05-12T22:39:25.916" v="106" actId="14100"/>
          <ac:spMkLst>
            <pc:docMk/>
            <pc:sldMk cId="1566554339" sldId="257"/>
            <ac:spMk id="5" creationId="{031EB014-E05F-4D26-8853-48D16A70CACA}"/>
          </ac:spMkLst>
        </pc:spChg>
        <pc:spChg chg="add del mod">
          <ac:chgData name="Abner TbMF" userId="ff8d1c3db47da6b1" providerId="LiveId" clId="{1E32AB98-2312-4A0A-AED6-D887F5828BF8}" dt="2021-05-12T22:31:20.193" v="96" actId="6264"/>
          <ac:spMkLst>
            <pc:docMk/>
            <pc:sldMk cId="1566554339" sldId="257"/>
            <ac:spMk id="6" creationId="{2BD1E59E-B76B-40E3-9B6E-2D0DC78ED276}"/>
          </ac:spMkLst>
        </pc:spChg>
        <pc:spChg chg="add del mod">
          <ac:chgData name="Abner TbMF" userId="ff8d1c3db47da6b1" providerId="LiveId" clId="{1E32AB98-2312-4A0A-AED6-D887F5828BF8}" dt="2021-05-12T22:31:20.193" v="96" actId="6264"/>
          <ac:spMkLst>
            <pc:docMk/>
            <pc:sldMk cId="1566554339" sldId="257"/>
            <ac:spMk id="7" creationId="{17BD0D66-0D28-4042-9D3A-3124F5FD08E7}"/>
          </ac:spMkLst>
        </pc:spChg>
        <pc:spChg chg="add del mod">
          <ac:chgData name="Abner TbMF" userId="ff8d1c3db47da6b1" providerId="LiveId" clId="{1E32AB98-2312-4A0A-AED6-D887F5828BF8}" dt="2021-05-12T22:38:57.919" v="104" actId="22"/>
          <ac:spMkLst>
            <pc:docMk/>
            <pc:sldMk cId="1566554339" sldId="257"/>
            <ac:spMk id="9" creationId="{47849EC0-D6DA-433F-B948-0474510D7815}"/>
          </ac:spMkLst>
        </pc:spChg>
        <pc:graphicFrameChg chg="del mod ord">
          <ac:chgData name="Abner TbMF" userId="ff8d1c3db47da6b1" providerId="LiveId" clId="{1E32AB98-2312-4A0A-AED6-D887F5828BF8}" dt="2021-05-12T22:38:52.346" v="103" actId="478"/>
          <ac:graphicFrameMkLst>
            <pc:docMk/>
            <pc:sldMk cId="1566554339" sldId="257"/>
            <ac:graphicFrameMk id="4" creationId="{8A9F26D8-594F-40FC-871D-7FF2568A9485}"/>
          </ac:graphicFrameMkLst>
        </pc:graphicFrameChg>
        <pc:picChg chg="add mod ord">
          <ac:chgData name="Abner TbMF" userId="ff8d1c3db47da6b1" providerId="LiveId" clId="{1E32AB98-2312-4A0A-AED6-D887F5828BF8}" dt="2021-05-12T22:39:52.137" v="109" actId="14100"/>
          <ac:picMkLst>
            <pc:docMk/>
            <pc:sldMk cId="1566554339" sldId="257"/>
            <ac:picMk id="11" creationId="{F13A45F0-9D45-48AE-95D3-D187851D7BC3}"/>
          </ac:picMkLst>
        </pc:picChg>
      </pc:sldChg>
      <pc:sldChg chg="modSp mod">
        <pc:chgData name="Abner TbMF" userId="ff8d1c3db47da6b1" providerId="LiveId" clId="{1E32AB98-2312-4A0A-AED6-D887F5828BF8}" dt="2021-05-12T22:42:29.676" v="111" actId="1076"/>
        <pc:sldMkLst>
          <pc:docMk/>
          <pc:sldMk cId="459842299" sldId="258"/>
        </pc:sldMkLst>
        <pc:spChg chg="mod">
          <ac:chgData name="Abner TbMF" userId="ff8d1c3db47da6b1" providerId="LiveId" clId="{1E32AB98-2312-4A0A-AED6-D887F5828BF8}" dt="2021-05-12T22:42:29.676" v="111" actId="1076"/>
          <ac:spMkLst>
            <pc:docMk/>
            <pc:sldMk cId="459842299" sldId="258"/>
            <ac:spMk id="11" creationId="{C6BC62C5-0F33-4A22-A45C-335566BCFE5D}"/>
          </ac:spMkLst>
        </pc:spChg>
      </pc:sldChg>
      <pc:sldChg chg="modSp mod">
        <pc:chgData name="Abner TbMF" userId="ff8d1c3db47da6b1" providerId="LiveId" clId="{1E32AB98-2312-4A0A-AED6-D887F5828BF8}" dt="2021-05-12T22:52:18.180" v="125" actId="20577"/>
        <pc:sldMkLst>
          <pc:docMk/>
          <pc:sldMk cId="1515975468" sldId="259"/>
        </pc:sldMkLst>
        <pc:spChg chg="mod">
          <ac:chgData name="Abner TbMF" userId="ff8d1c3db47da6b1" providerId="LiveId" clId="{1E32AB98-2312-4A0A-AED6-D887F5828BF8}" dt="2021-05-12T22:50:38.793" v="116" actId="2711"/>
          <ac:spMkLst>
            <pc:docMk/>
            <pc:sldMk cId="1515975468" sldId="259"/>
            <ac:spMk id="2" creationId="{B0A8F0E7-0AF3-4D55-AC75-8BD696EC46AF}"/>
          </ac:spMkLst>
        </pc:spChg>
        <pc:spChg chg="mod">
          <ac:chgData name="Abner TbMF" userId="ff8d1c3db47da6b1" providerId="LiveId" clId="{1E32AB98-2312-4A0A-AED6-D887F5828BF8}" dt="2021-05-12T22:52:18.180" v="125" actId="20577"/>
          <ac:spMkLst>
            <pc:docMk/>
            <pc:sldMk cId="1515975468" sldId="259"/>
            <ac:spMk id="3" creationId="{BDF60D46-9162-478F-8C2D-1D15C2B949A7}"/>
          </ac:spMkLst>
        </pc:spChg>
      </pc:sldChg>
      <pc:sldChg chg="addSp delSp modSp new mod">
        <pc:chgData name="Abner TbMF" userId="ff8d1c3db47da6b1" providerId="LiveId" clId="{1E32AB98-2312-4A0A-AED6-D887F5828BF8}" dt="2021-05-12T22:32:31.936" v="102" actId="1076"/>
        <pc:sldMkLst>
          <pc:docMk/>
          <pc:sldMk cId="78325551" sldId="260"/>
        </pc:sldMkLst>
        <pc:spChg chg="mod">
          <ac:chgData name="Abner TbMF" userId="ff8d1c3db47da6b1" providerId="LiveId" clId="{1E32AB98-2312-4A0A-AED6-D887F5828BF8}" dt="2021-05-12T22:31:05.474" v="95" actId="20577"/>
          <ac:spMkLst>
            <pc:docMk/>
            <pc:sldMk cId="78325551" sldId="260"/>
            <ac:spMk id="2" creationId="{8FC9BBA5-9CB2-4FDC-880B-3E8BDF6C8AAE}"/>
          </ac:spMkLst>
        </pc:spChg>
        <pc:spChg chg="del">
          <ac:chgData name="Abner TbMF" userId="ff8d1c3db47da6b1" providerId="LiveId" clId="{1E32AB98-2312-4A0A-AED6-D887F5828BF8}" dt="2021-05-12T22:24:56.686" v="25" actId="22"/>
          <ac:spMkLst>
            <pc:docMk/>
            <pc:sldMk cId="78325551" sldId="260"/>
            <ac:spMk id="3" creationId="{DA82AD12-32D2-4CE7-89F5-85042E7C72DF}"/>
          </ac:spMkLst>
        </pc:spChg>
        <pc:picChg chg="add mod ord">
          <ac:chgData name="Abner TbMF" userId="ff8d1c3db47da6b1" providerId="LiveId" clId="{1E32AB98-2312-4A0A-AED6-D887F5828BF8}" dt="2021-05-12T22:32:31.936" v="102" actId="1076"/>
          <ac:picMkLst>
            <pc:docMk/>
            <pc:sldMk cId="78325551" sldId="260"/>
            <ac:picMk id="5" creationId="{DA7059E4-CDB8-403B-8A0F-59B4D957DF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93ED-33AA-4892-A4EA-D121BE1635B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E440-1201-464C-AE0C-A433901D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328A-5750-4F17-8932-D4295B81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25EB0-0132-4431-A3C6-3F4F083B3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51FC-2C64-4772-AFD7-DF892F8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8023-B5DB-46F5-AE67-2202EEC9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09EC-6460-4F37-B2FF-024983D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E180-BE93-45CA-927F-6E305DB1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03003-14AD-4649-A646-ECB75402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45D-DEA4-40BD-B318-EC4A241D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1BE6-6B7F-470C-91A4-480C413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605A-89D4-49B5-B1DD-D92CF66D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C6D60-319E-4BFA-B254-48D8DF6FB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92FF-2C89-48CF-8DDB-5DCFEAF0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97C2-2FD2-4CEA-A675-2D9A6967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FA2A-F943-4AC7-B8F3-18B1C69B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3FEA-1037-4535-B213-5943A482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6607-EEAC-4965-8EED-171B0EF8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C213-D427-4D89-A104-979983D5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EDFF-4EB6-416F-9EB0-EB15D253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6BB8-1A36-4DC2-988F-2042805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4F41-7F48-4CE5-904A-1DA1109C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3448-1E52-47A7-89C5-FA8E7218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582F-AFFD-4694-8AB9-7F86299F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C3FC-0BB5-455B-BDD3-932E8CEF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8829-E8A5-4B91-A92C-EC7F98A7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90C1-9FBD-40F4-8A33-7A2EB51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1EE8-5524-467A-86B0-27D7F87B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46A7-B8E6-47FC-B13C-36544208C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EB47-39F6-4FB4-A2E3-209A052E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2606-640A-451E-B98E-89C7DB98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7ABCF-EF6F-4BDB-9491-A46456E1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9FB52-510D-466E-8D72-A99CD5E9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812F-5D39-44BD-918F-3F064EA6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33CE-00B5-4655-B6C2-4ADD673D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AC0AE-9EDF-4CF9-A932-2EC246D73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18EF-3CFA-4C50-A33D-59120F36D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E2A4A-37B8-42F8-8475-DC9225346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7058-21DC-4EB2-9A64-5D40D6E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6AB85-B65D-43C8-B13A-3E373D4D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AAB6-C561-4CD5-9010-AD52E347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89B3-89CE-4FA1-9BD6-62428AEE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BAB6A-9599-4960-9A57-5B341C0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B677-4ADA-4B97-AF22-B0FD4675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531F-C277-4C47-9E35-7625B97D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35597-2983-4A6A-80DE-F86DA363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000FC-FD3A-4A78-A681-5E789F4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B6CC4-D1B4-4DD8-9F48-976E9DC0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1B32-DDB3-40BF-A62D-F6F05CEB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16B0-796B-4601-9244-CD3E96A5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6EC8D-B09B-4EAF-A604-F1D87F67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A373A-DAD6-46E1-8176-4D508BE9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8DE10-CA23-4507-88E3-6A5BE8C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64732-BCED-416D-9136-4BA1BE7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0209-5DBF-4350-A1BE-8517329C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51C9-F111-4D53-812E-4369A91FB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98C4-F996-49DA-A0CB-EB6240AF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BE4B-8BFA-401B-91C1-60B9AAE0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F14A-F486-4381-A2FD-0C6D1378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0D93-A6E8-44EE-9E0F-732C0ED6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47970-AE66-4CAE-8243-1A9200D3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DD5C-5940-428F-B969-1DC80387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E10D-735E-469D-A9F0-7A6E5A2E4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55E4-F339-4C56-A88C-B6EE9531EA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661B-BDD1-4E68-9874-B6961488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8DA6-7D7C-4179-86FD-EEAE9218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4882-CA00-4F56-BC3A-AB22BAB5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bner.m6475#!/vizhome/UpdatedSalesDashboardforChallengeAbnerM/Story1?publish=yes" TargetMode="External"/><Relationship Id="rId2" Type="http://schemas.openxmlformats.org/officeDocument/2006/relationships/hyperlink" Target="https://1drv.ms/x/s!ArGmfbQ9HI3_iBWc28D1Sm7UDD0A?e=Q3Kc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A46F-DEFC-49AC-AD39-5902A8F92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Grid Lots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0E61-456A-47B3-BC93-8144EFDD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Abner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Misigina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May 2021</a:t>
            </a:r>
          </a:p>
        </p:txBody>
      </p:sp>
    </p:spTree>
    <p:extLst>
      <p:ext uri="{BB962C8B-B14F-4D97-AF65-F5344CB8AC3E}">
        <p14:creationId xmlns:p14="http://schemas.microsoft.com/office/powerpoint/2010/main" val="347694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DB72-3BF2-4391-820A-F9BEDC3C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TY vs LY YTD Sales by Region &amp; Store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EB014-E05F-4D26-8853-48D16A70CACA}"/>
              </a:ext>
            </a:extLst>
          </p:cNvPr>
          <p:cNvSpPr/>
          <p:nvPr/>
        </p:nvSpPr>
        <p:spPr>
          <a:xfrm>
            <a:off x="8932984" y="5598942"/>
            <a:ext cx="2246141" cy="893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N.B. TY = This Year, LY=Last Year, YTD=Year To Date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3A45F0-9D45-48AE-95D3-D187851D7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709"/>
            <a:ext cx="7518009" cy="5460190"/>
          </a:xfrm>
        </p:spPr>
      </p:pic>
    </p:spTree>
    <p:extLst>
      <p:ext uri="{BB962C8B-B14F-4D97-AF65-F5344CB8AC3E}">
        <p14:creationId xmlns:p14="http://schemas.microsoft.com/office/powerpoint/2010/main" val="15665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FFCB-E71E-4FC3-B785-07BCDE11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08" y="365125"/>
            <a:ext cx="10517892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Detailed Sales Statistics by Region &amp; Store Type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FC717-6F04-45C4-8F7C-0DD568AF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50375"/>
            <a:ext cx="10517892" cy="430277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C62C5-0F33-4A22-A45C-335566BCFE5D}"/>
              </a:ext>
            </a:extLst>
          </p:cNvPr>
          <p:cNvSpPr/>
          <p:nvPr/>
        </p:nvSpPr>
        <p:spPr>
          <a:xfrm>
            <a:off x="4009292" y="6211522"/>
            <a:ext cx="4173415" cy="2813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N.B. SSF=Sales per Square Foot</a:t>
            </a:r>
          </a:p>
        </p:txBody>
      </p:sp>
    </p:spTree>
    <p:extLst>
      <p:ext uri="{BB962C8B-B14F-4D97-AF65-F5344CB8AC3E}">
        <p14:creationId xmlns:p14="http://schemas.microsoft.com/office/powerpoint/2010/main" val="4598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BBA5-9CB2-4FDC-880B-3E8BDF6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Year-over-Year Sales Change by State &amp;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059E4-CDB8-403B-8A0F-59B4D957D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97" y="1420954"/>
            <a:ext cx="10046805" cy="5127694"/>
          </a:xfrm>
        </p:spPr>
      </p:pic>
    </p:spTree>
    <p:extLst>
      <p:ext uri="{BB962C8B-B14F-4D97-AF65-F5344CB8AC3E}">
        <p14:creationId xmlns:p14="http://schemas.microsoft.com/office/powerpoint/2010/main" val="7832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F0E7-0AF3-4D55-AC75-8BD696EC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0D46-9162-478F-8C2D-1D15C2B9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get the detailed dashboard: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MS Excel: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https://1drv.ms/x/s!ArGmfbQ9HI3_iBWc28D1Sm7UDD0A?e=Q3KcNS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Tableau: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https://public.tableau.com/profile/abner.m6475#!/vizhome/UpdatedSalesDashboardforChallengeAbnerM/Story1?publish=yes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97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Grid Lots Sales Dashboard</vt:lpstr>
      <vt:lpstr>TY vs LY YTD Sales by Region &amp; Store Type</vt:lpstr>
      <vt:lpstr>Detailed Sales Statistics by Region &amp; Store Type</vt:lpstr>
      <vt:lpstr>Year-over-Year Sales Change by State &amp; Department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Lots Sales Dashboard</dc:title>
  <dc:creator>Abner TbMF</dc:creator>
  <cp:lastModifiedBy>Abner TbMF</cp:lastModifiedBy>
  <cp:revision>3</cp:revision>
  <dcterms:created xsi:type="dcterms:W3CDTF">2021-05-12T21:33:47Z</dcterms:created>
  <dcterms:modified xsi:type="dcterms:W3CDTF">2021-05-12T22:52:35Z</dcterms:modified>
</cp:coreProperties>
</file>