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6" r:id="rId7"/>
    <p:sldId id="262" r:id="rId8"/>
    <p:sldId id="267" r:id="rId9"/>
    <p:sldId id="263" r:id="rId10"/>
    <p:sldId id="268" r:id="rId11"/>
    <p:sldId id="264" r:id="rId12"/>
    <p:sldId id="265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116A7-A81C-4C2B-A37F-075396D9900C}" v="141" dt="2021-03-17T20:16:01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375" autoAdjust="0"/>
  </p:normalViewPr>
  <p:slideViewPr>
    <p:cSldViewPr snapToGrid="0">
      <p:cViewPr varScale="1">
        <p:scale>
          <a:sx n="56" d="100"/>
          <a:sy n="56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ner TbMF" userId="ff8d1c3db47da6b1" providerId="LiveId" clId="{B20116A7-A81C-4C2B-A37F-075396D9900C}"/>
    <pc:docChg chg="undo custSel addSld delSld modSld sldOrd">
      <pc:chgData name="Abner TbMF" userId="ff8d1c3db47da6b1" providerId="LiveId" clId="{B20116A7-A81C-4C2B-A37F-075396D9900C}" dt="2021-03-17T20:16:01.286" v="1906"/>
      <pc:docMkLst>
        <pc:docMk/>
      </pc:docMkLst>
      <pc:sldChg chg="addSp delSp modSp mod modTransition modAnim">
        <pc:chgData name="Abner TbMF" userId="ff8d1c3db47da6b1" providerId="LiveId" clId="{B20116A7-A81C-4C2B-A37F-075396D9900C}" dt="2021-03-17T20:16:01.286" v="1906"/>
        <pc:sldMkLst>
          <pc:docMk/>
          <pc:sldMk cId="1833837490" sldId="256"/>
        </pc:sldMkLst>
        <pc:spChg chg="mod">
          <ac:chgData name="Abner TbMF" userId="ff8d1c3db47da6b1" providerId="LiveId" clId="{B20116A7-A81C-4C2B-A37F-075396D9900C}" dt="2021-03-17T08:22:11.287" v="1861" actId="20577"/>
          <ac:spMkLst>
            <pc:docMk/>
            <pc:sldMk cId="1833837490" sldId="256"/>
            <ac:spMk id="2" creationId="{4B4FC1E0-19F5-4453-9055-7355F4207983}"/>
          </ac:spMkLst>
        </pc:spChg>
        <pc:spChg chg="mod">
          <ac:chgData name="Abner TbMF" userId="ff8d1c3db47da6b1" providerId="LiveId" clId="{B20116A7-A81C-4C2B-A37F-075396D9900C}" dt="2021-03-17T08:22:20.383" v="1863" actId="20577"/>
          <ac:spMkLst>
            <pc:docMk/>
            <pc:sldMk cId="1833837490" sldId="256"/>
            <ac:spMk id="3" creationId="{1033EE55-BCF4-47FA-B1CA-545213C9A466}"/>
          </ac:spMkLst>
        </pc:sp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1833837490" sldId="256"/>
            <ac:picMk id="4" creationId="{06CAEB49-C757-46D1-964E-5D9B2A80D17C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1833837490" sldId="256"/>
            <ac:picMk id="4" creationId="{D61125C4-7D25-4DDB-8926-4F41B560C7EF}"/>
          </ac:picMkLst>
        </pc:pic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1833837490" sldId="256"/>
            <ac:picMk id="4" creationId="{F1362E9D-0C37-4527-971A-6797050BE94B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1833837490" sldId="256"/>
            <ac:picMk id="5" creationId="{AE375DED-982D-4E0E-893A-15D56E5DCDD1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1833837490" sldId="256"/>
            <ac:picMk id="6" creationId="{B9DEB567-8DB3-4069-8F83-9A456EB22C00}"/>
          </ac:picMkLst>
        </pc:picChg>
      </pc:sldChg>
      <pc:sldChg chg="addSp delSp modSp mod modTransition modAnim">
        <pc:chgData name="Abner TbMF" userId="ff8d1c3db47da6b1" providerId="LiveId" clId="{B20116A7-A81C-4C2B-A37F-075396D9900C}" dt="2021-03-17T20:16:01.286" v="1906"/>
        <pc:sldMkLst>
          <pc:docMk/>
          <pc:sldMk cId="203054831" sldId="257"/>
        </pc:sldMkLst>
        <pc:spChg chg="mod">
          <ac:chgData name="Abner TbMF" userId="ff8d1c3db47da6b1" providerId="LiveId" clId="{B20116A7-A81C-4C2B-A37F-075396D9900C}" dt="2021-03-15T09:07:14.656" v="1275" actId="20577"/>
          <ac:spMkLst>
            <pc:docMk/>
            <pc:sldMk cId="203054831" sldId="257"/>
            <ac:spMk id="3" creationId="{385BFCEA-F55A-478A-AF38-D98C1FB54B53}"/>
          </ac:spMkLst>
        </pc:sp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203054831" sldId="257"/>
            <ac:picMk id="4" creationId="{7EFE0FE8-DA33-489F-8A60-0CBCCD58348A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203054831" sldId="257"/>
            <ac:picMk id="4" creationId="{8A25C2D3-7FCF-42DF-BBBC-B2D331440146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203054831" sldId="257"/>
            <ac:picMk id="4" creationId="{C38F1F71-41E8-4F63-8F71-609079B505D2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203054831" sldId="257"/>
            <ac:picMk id="5" creationId="{31C44B9A-E9B9-4305-BDB5-C7081DCC705E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203054831" sldId="257"/>
            <ac:picMk id="6" creationId="{394954D7-8197-4DC2-AAB1-44101077207E}"/>
          </ac:picMkLst>
        </pc:picChg>
      </pc:sldChg>
      <pc:sldChg chg="addSp delSp modSp mod ord modTransition modAnim chgLayout modNotesTx">
        <pc:chgData name="Abner TbMF" userId="ff8d1c3db47da6b1" providerId="LiveId" clId="{B20116A7-A81C-4C2B-A37F-075396D9900C}" dt="2021-03-17T20:16:01.286" v="1906"/>
        <pc:sldMkLst>
          <pc:docMk/>
          <pc:sldMk cId="645257483" sldId="258"/>
        </pc:sldMkLst>
        <pc:spChg chg="mod ord">
          <ac:chgData name="Abner TbMF" userId="ff8d1c3db47da6b1" providerId="LiveId" clId="{B20116A7-A81C-4C2B-A37F-075396D9900C}" dt="2021-03-15T10:30:53.899" v="1779" actId="6264"/>
          <ac:spMkLst>
            <pc:docMk/>
            <pc:sldMk cId="645257483" sldId="258"/>
            <ac:spMk id="2" creationId="{324D1EB0-8D4A-4E8B-B821-6EA8F578BB88}"/>
          </ac:spMkLst>
        </pc:spChg>
        <pc:spChg chg="mod ord">
          <ac:chgData name="Abner TbMF" userId="ff8d1c3db47da6b1" providerId="LiveId" clId="{B20116A7-A81C-4C2B-A37F-075396D9900C}" dt="2021-03-15T10:30:53.899" v="1779" actId="6264"/>
          <ac:spMkLst>
            <pc:docMk/>
            <pc:sldMk cId="645257483" sldId="258"/>
            <ac:spMk id="3" creationId="{0A885940-6A1F-447A-96C4-5669B397F1FA}"/>
          </ac:spMkLst>
        </pc:spChg>
        <pc:spChg chg="add del mod">
          <ac:chgData name="Abner TbMF" userId="ff8d1c3db47da6b1" providerId="LiveId" clId="{B20116A7-A81C-4C2B-A37F-075396D9900C}" dt="2021-03-15T10:30:53.899" v="1779" actId="6264"/>
          <ac:spMkLst>
            <pc:docMk/>
            <pc:sldMk cId="645257483" sldId="258"/>
            <ac:spMk id="6" creationId="{115C5688-B433-42E0-BF58-7A365B44CB5D}"/>
          </ac:spMkLst>
        </pc:spChg>
        <pc:spChg chg="add del mod">
          <ac:chgData name="Abner TbMF" userId="ff8d1c3db47da6b1" providerId="LiveId" clId="{B20116A7-A81C-4C2B-A37F-075396D9900C}" dt="2021-03-15T10:30:53.899" v="1779" actId="6264"/>
          <ac:spMkLst>
            <pc:docMk/>
            <pc:sldMk cId="645257483" sldId="258"/>
            <ac:spMk id="7" creationId="{45F66E8F-0BE1-4A83-9F71-2C1AD48ADDBD}"/>
          </ac:spMkLst>
        </pc:sp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645257483" sldId="258"/>
            <ac:picMk id="4" creationId="{347EBF96-1941-47AC-BA7B-45DF261107F1}"/>
          </ac:picMkLst>
        </pc:pic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645257483" sldId="258"/>
            <ac:picMk id="4" creationId="{39660C65-7E4E-4819-B795-7D8C44FF5D28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645257483" sldId="258"/>
            <ac:picMk id="4" creationId="{8F457127-7AB6-4069-A621-67C301B24319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645257483" sldId="258"/>
            <ac:picMk id="5" creationId="{FE4DD23F-C55D-4B12-9376-308FCDF33131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645257483" sldId="258"/>
            <ac:picMk id="8" creationId="{12A0A528-D63A-49AD-9117-E53BF64EF32C}"/>
          </ac:picMkLst>
        </pc:picChg>
      </pc:sldChg>
      <pc:sldChg chg="addSp delSp modSp mod modTransition modAnim chgLayout">
        <pc:chgData name="Abner TbMF" userId="ff8d1c3db47da6b1" providerId="LiveId" clId="{B20116A7-A81C-4C2B-A37F-075396D9900C}" dt="2021-03-17T20:16:01.286" v="1906"/>
        <pc:sldMkLst>
          <pc:docMk/>
          <pc:sldMk cId="1301100435" sldId="259"/>
        </pc:sldMkLst>
        <pc:spChg chg="mod ord">
          <ac:chgData name="Abner TbMF" userId="ff8d1c3db47da6b1" providerId="LiveId" clId="{B20116A7-A81C-4C2B-A37F-075396D9900C}" dt="2021-03-15T08:08:56.917" v="1202" actId="20577"/>
          <ac:spMkLst>
            <pc:docMk/>
            <pc:sldMk cId="1301100435" sldId="259"/>
            <ac:spMk id="2" creationId="{C6D07846-C4F3-446F-807D-A668DC3EAB0D}"/>
          </ac:spMkLst>
        </pc:spChg>
        <pc:spChg chg="mod ord">
          <ac:chgData name="Abner TbMF" userId="ff8d1c3db47da6b1" providerId="LiveId" clId="{B20116A7-A81C-4C2B-A37F-075396D9900C}" dt="2021-03-11T14:47:14.235" v="1155" actId="6264"/>
          <ac:spMkLst>
            <pc:docMk/>
            <pc:sldMk cId="1301100435" sldId="259"/>
            <ac:spMk id="3" creationId="{3D454515-A69E-4C12-B209-DAE3FCD24447}"/>
          </ac:spMkLst>
        </pc:spChg>
        <pc:spChg chg="add del mod">
          <ac:chgData name="Abner TbMF" userId="ff8d1c3db47da6b1" providerId="LiveId" clId="{B20116A7-A81C-4C2B-A37F-075396D9900C}" dt="2021-03-11T14:47:14.235" v="1155" actId="6264"/>
          <ac:spMkLst>
            <pc:docMk/>
            <pc:sldMk cId="1301100435" sldId="259"/>
            <ac:spMk id="4" creationId="{7829A0AB-D83F-4C2C-8BF8-505A95B3D830}"/>
          </ac:spMkLst>
        </pc:spChg>
        <pc:spChg chg="add del mod">
          <ac:chgData name="Abner TbMF" userId="ff8d1c3db47da6b1" providerId="LiveId" clId="{B20116A7-A81C-4C2B-A37F-075396D9900C}" dt="2021-03-11T14:47:14.235" v="1155" actId="6264"/>
          <ac:spMkLst>
            <pc:docMk/>
            <pc:sldMk cId="1301100435" sldId="259"/>
            <ac:spMk id="5" creationId="{85E889B3-A1DF-486F-AA7B-9FA01C1440E8}"/>
          </ac:spMkLst>
        </pc:sp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1301100435" sldId="259"/>
            <ac:picMk id="4" creationId="{0C209B5E-CCA0-4A29-A387-4131EC625EF7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1301100435" sldId="259"/>
            <ac:picMk id="4" creationId="{2BA69E8E-C1DF-4B81-84CC-551737D6EA63}"/>
          </ac:picMkLst>
        </pc:pic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1301100435" sldId="259"/>
            <ac:picMk id="4" creationId="{8A91C70B-51E9-45DA-8530-0D3659D18BDD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1301100435" sldId="259"/>
            <ac:picMk id="5" creationId="{EB3BF8AE-D90F-4AE0-8614-77EF6A6E9BA2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1301100435" sldId="259"/>
            <ac:picMk id="6" creationId="{069AB0C2-7E10-498F-AB49-5D72559525F3}"/>
          </ac:picMkLst>
        </pc:picChg>
      </pc:sldChg>
      <pc:sldChg chg="addSp delSp modSp mod modTransition modClrScheme modAnim chgLayout">
        <pc:chgData name="Abner TbMF" userId="ff8d1c3db47da6b1" providerId="LiveId" clId="{B20116A7-A81C-4C2B-A37F-075396D9900C}" dt="2021-03-17T20:16:01.286" v="1906"/>
        <pc:sldMkLst>
          <pc:docMk/>
          <pc:sldMk cId="4134701073" sldId="260"/>
        </pc:sldMkLst>
        <pc:spChg chg="mod ord">
          <ac:chgData name="Abner TbMF" userId="ff8d1c3db47da6b1" providerId="LiveId" clId="{B20116A7-A81C-4C2B-A37F-075396D9900C}" dt="2021-03-11T14:45:50.402" v="1150" actId="700"/>
          <ac:spMkLst>
            <pc:docMk/>
            <pc:sldMk cId="4134701073" sldId="260"/>
            <ac:spMk id="2" creationId="{3235E129-262D-4EA3-A15C-99022E9E35A0}"/>
          </ac:spMkLst>
        </pc:spChg>
        <pc:spChg chg="mod ord">
          <ac:chgData name="Abner TbMF" userId="ff8d1c3db47da6b1" providerId="LiveId" clId="{B20116A7-A81C-4C2B-A37F-075396D9900C}" dt="2021-03-15T09:08:28.521" v="1297" actId="20577"/>
          <ac:spMkLst>
            <pc:docMk/>
            <pc:sldMk cId="4134701073" sldId="260"/>
            <ac:spMk id="3" creationId="{3EC1E257-222E-4C7A-A569-D8FA5F93E157}"/>
          </ac:spMkLst>
        </pc:spChg>
        <pc:spChg chg="add del mod">
          <ac:chgData name="Abner TbMF" userId="ff8d1c3db47da6b1" providerId="LiveId" clId="{B20116A7-A81C-4C2B-A37F-075396D9900C}" dt="2021-03-11T14:23:26.384" v="1101" actId="6264"/>
          <ac:spMkLst>
            <pc:docMk/>
            <pc:sldMk cId="4134701073" sldId="260"/>
            <ac:spMk id="5" creationId="{7FD0F33F-4073-434E-93EC-BBB4D49458D8}"/>
          </ac:spMkLst>
        </pc:spChg>
        <pc:spChg chg="add del mod">
          <ac:chgData name="Abner TbMF" userId="ff8d1c3db47da6b1" providerId="LiveId" clId="{B20116A7-A81C-4C2B-A37F-075396D9900C}" dt="2021-03-11T14:23:26.384" v="1101" actId="6264"/>
          <ac:spMkLst>
            <pc:docMk/>
            <pc:sldMk cId="4134701073" sldId="260"/>
            <ac:spMk id="6" creationId="{5ECE20D2-030D-4B65-B4A9-7D3100B512AA}"/>
          </ac:spMkLst>
        </pc:spChg>
        <pc:spChg chg="add del mod ord">
          <ac:chgData name="Abner TbMF" userId="ff8d1c3db47da6b1" providerId="LiveId" clId="{B20116A7-A81C-4C2B-A37F-075396D9900C}" dt="2021-03-11T14:24:41.433" v="1104"/>
          <ac:spMkLst>
            <pc:docMk/>
            <pc:sldMk cId="4134701073" sldId="260"/>
            <ac:spMk id="7" creationId="{CEF522A8-08C1-4D42-9B09-6113EBBA59FE}"/>
          </ac:spMkLst>
        </pc:spChg>
        <pc:spChg chg="add del mod">
          <ac:chgData name="Abner TbMF" userId="ff8d1c3db47da6b1" providerId="LiveId" clId="{B20116A7-A81C-4C2B-A37F-075396D9900C}" dt="2021-03-11T14:24:46.669" v="1105" actId="6264"/>
          <ac:spMkLst>
            <pc:docMk/>
            <pc:sldMk cId="4134701073" sldId="260"/>
            <ac:spMk id="9" creationId="{B93E7F83-677B-4E04-A40C-5B1DBA229A05}"/>
          </ac:spMkLst>
        </pc:spChg>
        <pc:spChg chg="add del mod">
          <ac:chgData name="Abner TbMF" userId="ff8d1c3db47da6b1" providerId="LiveId" clId="{B20116A7-A81C-4C2B-A37F-075396D9900C}" dt="2021-03-11T14:24:46.669" v="1105" actId="6264"/>
          <ac:spMkLst>
            <pc:docMk/>
            <pc:sldMk cId="4134701073" sldId="260"/>
            <ac:spMk id="10" creationId="{5AAE40E0-6D0C-4D5B-8EB1-5F6F52C5D41F}"/>
          </ac:spMkLst>
        </pc:spChg>
        <pc:spChg chg="add del mod">
          <ac:chgData name="Abner TbMF" userId="ff8d1c3db47da6b1" providerId="LiveId" clId="{B20116A7-A81C-4C2B-A37F-075396D9900C}" dt="2021-03-11T14:24:46.669" v="1105" actId="6264"/>
          <ac:spMkLst>
            <pc:docMk/>
            <pc:sldMk cId="4134701073" sldId="260"/>
            <ac:spMk id="11" creationId="{905D1C58-8844-4B64-950B-ACD95A6E7FE9}"/>
          </ac:spMkLst>
        </pc:spChg>
        <pc:spChg chg="add del mod">
          <ac:chgData name="Abner TbMF" userId="ff8d1c3db47da6b1" providerId="LiveId" clId="{B20116A7-A81C-4C2B-A37F-075396D9900C}" dt="2021-03-11T14:45:50.402" v="1150" actId="700"/>
          <ac:spMkLst>
            <pc:docMk/>
            <pc:sldMk cId="4134701073" sldId="260"/>
            <ac:spMk id="13" creationId="{5CA66568-318A-49FE-B9C3-D3D205619F1F}"/>
          </ac:spMkLst>
        </pc:spChg>
        <pc:graphicFrameChg chg="del">
          <ac:chgData name="Abner TbMF" userId="ff8d1c3db47da6b1" providerId="LiveId" clId="{B20116A7-A81C-4C2B-A37F-075396D9900C}" dt="2021-03-11T14:24:29.406" v="1103" actId="21"/>
          <ac:graphicFrameMkLst>
            <pc:docMk/>
            <pc:sldMk cId="4134701073" sldId="260"/>
            <ac:graphicFrameMk id="4" creationId="{C39D704A-CA40-469F-BD34-8AC5DCC32B1A}"/>
          </ac:graphicFrameMkLst>
        </pc:graphicFrameChg>
        <pc:graphicFrameChg chg="add del mod ord modGraphic">
          <ac:chgData name="Abner TbMF" userId="ff8d1c3db47da6b1" providerId="LiveId" clId="{B20116A7-A81C-4C2B-A37F-075396D9900C}" dt="2021-03-11T14:45:45.040" v="1149" actId="21"/>
          <ac:graphicFrameMkLst>
            <pc:docMk/>
            <pc:sldMk cId="4134701073" sldId="260"/>
            <ac:graphicFrameMk id="8" creationId="{D4DBF536-BEC3-441D-BEAA-36E3ADA755A6}"/>
          </ac:graphicFrameMkLst>
        </pc:graphicFrameChg>
        <pc:graphicFrameChg chg="add mod modGraphic">
          <ac:chgData name="Abner TbMF" userId="ff8d1c3db47da6b1" providerId="LiveId" clId="{B20116A7-A81C-4C2B-A37F-075396D9900C}" dt="2021-03-17T20:13:06.652" v="1905" actId="14100"/>
          <ac:graphicFrameMkLst>
            <pc:docMk/>
            <pc:sldMk cId="4134701073" sldId="260"/>
            <ac:graphicFrameMk id="14" creationId="{7CB5BD94-D0DB-4EA0-BAEC-3AC67AA5A651}"/>
          </ac:graphicFrameMkLst>
        </pc:graphicFrame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4134701073" sldId="260"/>
            <ac:picMk id="4" creationId="{8AE03D05-976F-4C2C-9DE0-F9C2AB1D270F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4134701073" sldId="260"/>
            <ac:picMk id="4" creationId="{92BC3DE2-E68A-47AE-BB5E-C8848E36CE7C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4134701073" sldId="260"/>
            <ac:picMk id="4" creationId="{B8B8121B-2D3D-4C05-8F5C-215BEB657E11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4134701073" sldId="260"/>
            <ac:picMk id="5" creationId="{248C2BBA-8C54-48A5-9632-B835104B7400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4134701073" sldId="260"/>
            <ac:picMk id="6" creationId="{5A216290-15A0-4C22-BFAA-2B02F206DEFC}"/>
          </ac:picMkLst>
        </pc:picChg>
      </pc:sldChg>
      <pc:sldChg chg="modSp del mod">
        <pc:chgData name="Abner TbMF" userId="ff8d1c3db47da6b1" providerId="LiveId" clId="{B20116A7-A81C-4C2B-A37F-075396D9900C}" dt="2021-03-09T19:30:17.434" v="307" actId="47"/>
        <pc:sldMkLst>
          <pc:docMk/>
          <pc:sldMk cId="3758207138" sldId="261"/>
        </pc:sldMkLst>
        <pc:spChg chg="mod">
          <ac:chgData name="Abner TbMF" userId="ff8d1c3db47da6b1" providerId="LiveId" clId="{B20116A7-A81C-4C2B-A37F-075396D9900C}" dt="2021-03-09T19:29:37.519" v="306" actId="12"/>
          <ac:spMkLst>
            <pc:docMk/>
            <pc:sldMk cId="3758207138" sldId="261"/>
            <ac:spMk id="3" creationId="{1B5269E2-ACF7-4C65-B53A-7BE3DC7C2E85}"/>
          </ac:spMkLst>
        </pc:spChg>
      </pc:sldChg>
      <pc:sldChg chg="addSp delSp modSp mod modTransition modAnim chgLayout modNotesTx">
        <pc:chgData name="Abner TbMF" userId="ff8d1c3db47da6b1" providerId="LiveId" clId="{B20116A7-A81C-4C2B-A37F-075396D9900C}" dt="2021-03-17T20:16:01.286" v="1906"/>
        <pc:sldMkLst>
          <pc:docMk/>
          <pc:sldMk cId="2035518682" sldId="262"/>
        </pc:sldMkLst>
        <pc:spChg chg="mod ord">
          <ac:chgData name="Abner TbMF" userId="ff8d1c3db47da6b1" providerId="LiveId" clId="{B20116A7-A81C-4C2B-A37F-075396D9900C}" dt="2021-03-17T08:13:12.300" v="1826" actId="6264"/>
          <ac:spMkLst>
            <pc:docMk/>
            <pc:sldMk cId="2035518682" sldId="262"/>
            <ac:spMk id="2" creationId="{DC2110C9-354B-40B2-A2EC-375BF7BBAC3E}"/>
          </ac:spMkLst>
        </pc:spChg>
        <pc:spChg chg="add del mod">
          <ac:chgData name="Abner TbMF" userId="ff8d1c3db47da6b1" providerId="LiveId" clId="{B20116A7-A81C-4C2B-A37F-075396D9900C}" dt="2021-03-17T08:13:12.300" v="1826" actId="6264"/>
          <ac:spMkLst>
            <pc:docMk/>
            <pc:sldMk cId="2035518682" sldId="262"/>
            <ac:spMk id="4" creationId="{03F4ABB6-E765-4AED-AB7D-552A7F41CFF2}"/>
          </ac:spMkLst>
        </pc:spChg>
        <pc:spChg chg="add del mod">
          <ac:chgData name="Abner TbMF" userId="ff8d1c3db47da6b1" providerId="LiveId" clId="{B20116A7-A81C-4C2B-A37F-075396D9900C}" dt="2021-03-17T08:13:12.300" v="1826" actId="6264"/>
          <ac:spMkLst>
            <pc:docMk/>
            <pc:sldMk cId="2035518682" sldId="262"/>
            <ac:spMk id="5" creationId="{D6B61AFE-8144-4D62-A90F-7F2DCF53EE5B}"/>
          </ac:spMkLst>
        </pc:spChg>
        <pc:spChg chg="add del mod ord">
          <ac:chgData name="Abner TbMF" userId="ff8d1c3db47da6b1" providerId="LiveId" clId="{B20116A7-A81C-4C2B-A37F-075396D9900C}" dt="2021-03-17T08:13:38.694" v="1835"/>
          <ac:spMkLst>
            <pc:docMk/>
            <pc:sldMk cId="2035518682" sldId="262"/>
            <ac:spMk id="6" creationId="{2B5D3775-B8A5-4A93-87C4-2783F763E2DC}"/>
          </ac:spMkLst>
        </pc:spChg>
        <pc:spChg chg="add del mod">
          <ac:chgData name="Abner TbMF" userId="ff8d1c3db47da6b1" providerId="LiveId" clId="{B20116A7-A81C-4C2B-A37F-075396D9900C}" dt="2021-03-15T09:25:45.205" v="1336"/>
          <ac:spMkLst>
            <pc:docMk/>
            <pc:sldMk cId="2035518682" sldId="262"/>
            <ac:spMk id="7" creationId="{2D7F14A0-8422-40DC-B2D8-6A640C7C583D}"/>
          </ac:spMkLst>
        </pc:spChg>
        <pc:spChg chg="add del mod">
          <ac:chgData name="Abner TbMF" userId="ff8d1c3db47da6b1" providerId="LiveId" clId="{B20116A7-A81C-4C2B-A37F-075396D9900C}" dt="2021-03-15T10:16:24.897" v="1374"/>
          <ac:spMkLst>
            <pc:docMk/>
            <pc:sldMk cId="2035518682" sldId="262"/>
            <ac:spMk id="10" creationId="{D354EA4D-8967-4668-99E1-6C630FA193D2}"/>
          </ac:spMkLst>
        </pc:spChg>
        <pc:spChg chg="add del mod">
          <ac:chgData name="Abner TbMF" userId="ff8d1c3db47da6b1" providerId="LiveId" clId="{B20116A7-A81C-4C2B-A37F-075396D9900C}" dt="2021-03-15T10:30:40.358" v="1776" actId="6264"/>
          <ac:spMkLst>
            <pc:docMk/>
            <pc:sldMk cId="2035518682" sldId="262"/>
            <ac:spMk id="12" creationId="{392B9D66-1B6C-4DAB-B03C-43217AD4455D}"/>
          </ac:spMkLst>
        </pc:spChg>
        <pc:spChg chg="add del mod">
          <ac:chgData name="Abner TbMF" userId="ff8d1c3db47da6b1" providerId="LiveId" clId="{B20116A7-A81C-4C2B-A37F-075396D9900C}" dt="2021-03-15T10:30:40.358" v="1776" actId="6264"/>
          <ac:spMkLst>
            <pc:docMk/>
            <pc:sldMk cId="2035518682" sldId="262"/>
            <ac:spMk id="13" creationId="{5D5C3C5C-E28A-492F-9809-F0D64790CEE7}"/>
          </ac:spMkLst>
        </pc:spChg>
        <pc:graphicFrameChg chg="del mod">
          <ac:chgData name="Abner TbMF" userId="ff8d1c3db47da6b1" providerId="LiveId" clId="{B20116A7-A81C-4C2B-A37F-075396D9900C}" dt="2021-03-15T09:25:15.847" v="1334" actId="478"/>
          <ac:graphicFrameMkLst>
            <pc:docMk/>
            <pc:sldMk cId="2035518682" sldId="262"/>
            <ac:graphicFrameMk id="4" creationId="{9A49AE0D-525D-4C63-A488-EBCFC58DEA03}"/>
          </ac:graphicFrameMkLst>
        </pc:graphicFrameChg>
        <pc:graphicFrameChg chg="add del mod">
          <ac:chgData name="Abner TbMF" userId="ff8d1c3db47da6b1" providerId="LiveId" clId="{B20116A7-A81C-4C2B-A37F-075396D9900C}" dt="2021-03-15T10:16:20.666" v="1373" actId="478"/>
          <ac:graphicFrameMkLst>
            <pc:docMk/>
            <pc:sldMk cId="2035518682" sldId="262"/>
            <ac:graphicFrameMk id="8" creationId="{55A51464-D1DB-4179-8642-9D69577965AB}"/>
          </ac:graphicFrameMkLst>
        </pc:graphicFrameChg>
        <pc:graphicFrameChg chg="add mod">
          <ac:chgData name="Abner TbMF" userId="ff8d1c3db47da6b1" providerId="LiveId" clId="{B20116A7-A81C-4C2B-A37F-075396D9900C}" dt="2021-03-17T08:13:31.720" v="1833"/>
          <ac:graphicFrameMkLst>
            <pc:docMk/>
            <pc:sldMk cId="2035518682" sldId="262"/>
            <ac:graphicFrameMk id="8" creationId="{6E6B5414-23C8-48FB-AF72-F23A778AEEB2}"/>
          </ac:graphicFrameMkLst>
        </pc:graphicFrameChg>
        <pc:graphicFrameChg chg="add mod">
          <ac:chgData name="Abner TbMF" userId="ff8d1c3db47da6b1" providerId="LiveId" clId="{B20116A7-A81C-4C2B-A37F-075396D9900C}" dt="2021-03-17T08:13:54.283" v="1840" actId="403"/>
          <ac:graphicFrameMkLst>
            <pc:docMk/>
            <pc:sldMk cId="2035518682" sldId="262"/>
            <ac:graphicFrameMk id="9" creationId="{6E6B5414-23C8-48FB-AF72-F23A778AEEB2}"/>
          </ac:graphicFrameMkLst>
        </pc:graphicFrameChg>
        <pc:graphicFrameChg chg="add del mod ord">
          <ac:chgData name="Abner TbMF" userId="ff8d1c3db47da6b1" providerId="LiveId" clId="{B20116A7-A81C-4C2B-A37F-075396D9900C}" dt="2021-03-17T08:12:46.133" v="1823" actId="478"/>
          <ac:graphicFrameMkLst>
            <pc:docMk/>
            <pc:sldMk cId="2035518682" sldId="262"/>
            <ac:graphicFrameMk id="11" creationId="{B4429A85-A2D0-40C1-9537-DEE681D86FEE}"/>
          </ac:graphicFrameMkLst>
        </pc:graphicFrame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2035518682" sldId="262"/>
            <ac:picMk id="3" creationId="{0BFD7455-1026-4D70-BF36-B633FC718D89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2035518682" sldId="262"/>
            <ac:picMk id="3" creationId="{339AE3B5-E346-4F4D-B007-B6A854886D09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2035518682" sldId="262"/>
            <ac:picMk id="3" creationId="{ABD721EB-AD4D-41F1-8562-84E15AF6091B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2035518682" sldId="262"/>
            <ac:picMk id="5" creationId="{2D5269E2-CB32-4A24-A971-7C8EA9E06DF1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2035518682" sldId="262"/>
            <ac:picMk id="14" creationId="{07EEDD21-B3F3-486F-8EFE-05DAE5522046}"/>
          </ac:picMkLst>
        </pc:picChg>
      </pc:sldChg>
      <pc:sldChg chg="addSp delSp modSp mod modTransition modAnim chgLayout modNotesTx">
        <pc:chgData name="Abner TbMF" userId="ff8d1c3db47da6b1" providerId="LiveId" clId="{B20116A7-A81C-4C2B-A37F-075396D9900C}" dt="2021-03-17T20:16:01.286" v="1906"/>
        <pc:sldMkLst>
          <pc:docMk/>
          <pc:sldMk cId="1523750760" sldId="263"/>
        </pc:sldMkLst>
        <pc:spChg chg="mod ord">
          <ac:chgData name="Abner TbMF" userId="ff8d1c3db47da6b1" providerId="LiveId" clId="{B20116A7-A81C-4C2B-A37F-075396D9900C}" dt="2021-03-15T10:30:29.392" v="1774" actId="6264"/>
          <ac:spMkLst>
            <pc:docMk/>
            <pc:sldMk cId="1523750760" sldId="263"/>
            <ac:spMk id="2" creationId="{C79AD752-0B24-4D9C-A96C-09112FC4590A}"/>
          </ac:spMkLst>
        </pc:spChg>
        <pc:spChg chg="add del mod">
          <ac:chgData name="Abner TbMF" userId="ff8d1c3db47da6b1" providerId="LiveId" clId="{B20116A7-A81C-4C2B-A37F-075396D9900C}" dt="2021-03-17T08:16:59.647" v="1845"/>
          <ac:spMkLst>
            <pc:docMk/>
            <pc:sldMk cId="1523750760" sldId="263"/>
            <ac:spMk id="4" creationId="{56873891-8408-4C28-A705-E92B9AE06100}"/>
          </ac:spMkLst>
        </pc:spChg>
        <pc:spChg chg="add del mod">
          <ac:chgData name="Abner TbMF" userId="ff8d1c3db47da6b1" providerId="LiveId" clId="{B20116A7-A81C-4C2B-A37F-075396D9900C}" dt="2021-03-15T09:24:33.322" v="1325"/>
          <ac:spMkLst>
            <pc:docMk/>
            <pc:sldMk cId="1523750760" sldId="263"/>
            <ac:spMk id="7" creationId="{433E3782-35ED-42BE-B277-706E666CA4EB}"/>
          </ac:spMkLst>
        </pc:spChg>
        <pc:spChg chg="add del mod">
          <ac:chgData name="Abner TbMF" userId="ff8d1c3db47da6b1" providerId="LiveId" clId="{B20116A7-A81C-4C2B-A37F-075396D9900C}" dt="2021-03-15T10:16:46.687" v="1376"/>
          <ac:spMkLst>
            <pc:docMk/>
            <pc:sldMk cId="1523750760" sldId="263"/>
            <ac:spMk id="10" creationId="{C03F53DB-E2C5-4A8C-9FCB-E2A2AE91AFB7}"/>
          </ac:spMkLst>
        </pc:spChg>
        <pc:spChg chg="add del mod">
          <ac:chgData name="Abner TbMF" userId="ff8d1c3db47da6b1" providerId="LiveId" clId="{B20116A7-A81C-4C2B-A37F-075396D9900C}" dt="2021-03-15T10:30:29.392" v="1774" actId="6264"/>
          <ac:spMkLst>
            <pc:docMk/>
            <pc:sldMk cId="1523750760" sldId="263"/>
            <ac:spMk id="12" creationId="{CC4524BC-CACF-4095-A005-53A77E1A6401}"/>
          </ac:spMkLst>
        </pc:spChg>
        <pc:spChg chg="add del mod">
          <ac:chgData name="Abner TbMF" userId="ff8d1c3db47da6b1" providerId="LiveId" clId="{B20116A7-A81C-4C2B-A37F-075396D9900C}" dt="2021-03-15T10:30:29.392" v="1774" actId="6264"/>
          <ac:spMkLst>
            <pc:docMk/>
            <pc:sldMk cId="1523750760" sldId="263"/>
            <ac:spMk id="13" creationId="{1DB7283F-4439-4888-8778-D27517F78FE2}"/>
          </ac:spMkLst>
        </pc:spChg>
        <pc:graphicFrameChg chg="del mod">
          <ac:chgData name="Abner TbMF" userId="ff8d1c3db47da6b1" providerId="LiveId" clId="{B20116A7-A81C-4C2B-A37F-075396D9900C}" dt="2021-03-15T09:24:16.493" v="1322" actId="478"/>
          <ac:graphicFrameMkLst>
            <pc:docMk/>
            <pc:sldMk cId="1523750760" sldId="263"/>
            <ac:graphicFrameMk id="4" creationId="{FD0FB2B9-894D-4029-BDB8-C7DB18DB7787}"/>
          </ac:graphicFrameMkLst>
        </pc:graphicFrameChg>
        <pc:graphicFrameChg chg="add mod">
          <ac:chgData name="Abner TbMF" userId="ff8d1c3db47da6b1" providerId="LiveId" clId="{B20116A7-A81C-4C2B-A37F-075396D9900C}" dt="2021-03-17T08:17:05.745" v="1850" actId="403"/>
          <ac:graphicFrameMkLst>
            <pc:docMk/>
            <pc:sldMk cId="1523750760" sldId="263"/>
            <ac:graphicFrameMk id="6" creationId="{7DC609AA-5B2E-4B72-9DA8-5D1AB81FE6C1}"/>
          </ac:graphicFrameMkLst>
        </pc:graphicFrameChg>
        <pc:graphicFrameChg chg="add del mod">
          <ac:chgData name="Abner TbMF" userId="ff8d1c3db47da6b1" providerId="LiveId" clId="{B20116A7-A81C-4C2B-A37F-075396D9900C}" dt="2021-03-15T10:16:41.647" v="1375" actId="478"/>
          <ac:graphicFrameMkLst>
            <pc:docMk/>
            <pc:sldMk cId="1523750760" sldId="263"/>
            <ac:graphicFrameMk id="8" creationId="{FD0FB2B9-894D-4029-BDB8-C7DB18DB7787}"/>
          </ac:graphicFrameMkLst>
        </pc:graphicFrameChg>
        <pc:graphicFrameChg chg="add del mod ord">
          <ac:chgData name="Abner TbMF" userId="ff8d1c3db47da6b1" providerId="LiveId" clId="{B20116A7-A81C-4C2B-A37F-075396D9900C}" dt="2021-03-17T08:16:31.020" v="1843" actId="478"/>
          <ac:graphicFrameMkLst>
            <pc:docMk/>
            <pc:sldMk cId="1523750760" sldId="263"/>
            <ac:graphicFrameMk id="11" creationId="{FD0FB2B9-894D-4029-BDB8-C7DB18DB7787}"/>
          </ac:graphicFrameMkLst>
        </pc:graphicFrame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1523750760" sldId="263"/>
            <ac:picMk id="3" creationId="{4959CFC5-DD4E-40E5-B4F0-C29338FA713A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1523750760" sldId="263"/>
            <ac:picMk id="3" creationId="{63B61A04-0204-4EDF-8626-36A005BBB046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1523750760" sldId="263"/>
            <ac:picMk id="3" creationId="{CB2412B6-D3BD-4331-887D-3D0C78884F71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1523750760" sldId="263"/>
            <ac:picMk id="5" creationId="{A7313038-1173-4084-A2EA-B7BB92D1725D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1523750760" sldId="263"/>
            <ac:picMk id="14" creationId="{2BDBC2F5-6A04-4FAB-8A04-48836D2DDE99}"/>
          </ac:picMkLst>
        </pc:picChg>
      </pc:sldChg>
      <pc:sldChg chg="addSp delSp modSp mod modTransition modAnim chgLayout modNotesTx">
        <pc:chgData name="Abner TbMF" userId="ff8d1c3db47da6b1" providerId="LiveId" clId="{B20116A7-A81C-4C2B-A37F-075396D9900C}" dt="2021-03-17T20:16:01.286" v="1906"/>
        <pc:sldMkLst>
          <pc:docMk/>
          <pc:sldMk cId="1585233074" sldId="264"/>
        </pc:sldMkLst>
        <pc:spChg chg="mod ord">
          <ac:chgData name="Abner TbMF" userId="ff8d1c3db47da6b1" providerId="LiveId" clId="{B20116A7-A81C-4C2B-A37F-075396D9900C}" dt="2021-03-15T10:30:18.705" v="1772" actId="6264"/>
          <ac:spMkLst>
            <pc:docMk/>
            <pc:sldMk cId="1585233074" sldId="264"/>
            <ac:spMk id="2" creationId="{57683071-84A2-4A76-8810-D0980F90F378}"/>
          </ac:spMkLst>
        </pc:spChg>
        <pc:spChg chg="add del mod">
          <ac:chgData name="Abner TbMF" userId="ff8d1c3db47da6b1" providerId="LiveId" clId="{B20116A7-A81C-4C2B-A37F-075396D9900C}" dt="2021-03-17T08:17:55.600" v="1853"/>
          <ac:spMkLst>
            <pc:docMk/>
            <pc:sldMk cId="1585233074" sldId="264"/>
            <ac:spMk id="4" creationId="{3AB4BF2D-9EF9-47CA-BCAB-9F491512E305}"/>
          </ac:spMkLst>
        </pc:spChg>
        <pc:spChg chg="add del mod">
          <ac:chgData name="Abner TbMF" userId="ff8d1c3db47da6b1" providerId="LiveId" clId="{B20116A7-A81C-4C2B-A37F-075396D9900C}" dt="2021-03-15T09:27:03.975" v="1344"/>
          <ac:spMkLst>
            <pc:docMk/>
            <pc:sldMk cId="1585233074" sldId="264"/>
            <ac:spMk id="7" creationId="{B9DEE258-A37B-4555-939D-F2B1AD9E5485}"/>
          </ac:spMkLst>
        </pc:spChg>
        <pc:spChg chg="add del mod">
          <ac:chgData name="Abner TbMF" userId="ff8d1c3db47da6b1" providerId="LiveId" clId="{B20116A7-A81C-4C2B-A37F-075396D9900C}" dt="2021-03-15T10:15:38.195" v="1366"/>
          <ac:spMkLst>
            <pc:docMk/>
            <pc:sldMk cId="1585233074" sldId="264"/>
            <ac:spMk id="10" creationId="{3A5C889E-2B22-4982-BEAB-41D308527EF2}"/>
          </ac:spMkLst>
        </pc:spChg>
        <pc:spChg chg="add del mod">
          <ac:chgData name="Abner TbMF" userId="ff8d1c3db47da6b1" providerId="LiveId" clId="{B20116A7-A81C-4C2B-A37F-075396D9900C}" dt="2021-03-15T10:17:21.507" v="1384"/>
          <ac:spMkLst>
            <pc:docMk/>
            <pc:sldMk cId="1585233074" sldId="264"/>
            <ac:spMk id="13" creationId="{2E182984-CFBD-4A9F-9B20-1224AE40B9B4}"/>
          </ac:spMkLst>
        </pc:spChg>
        <pc:spChg chg="add del mod">
          <ac:chgData name="Abner TbMF" userId="ff8d1c3db47da6b1" providerId="LiveId" clId="{B20116A7-A81C-4C2B-A37F-075396D9900C}" dt="2021-03-15T10:30:18.705" v="1772" actId="6264"/>
          <ac:spMkLst>
            <pc:docMk/>
            <pc:sldMk cId="1585233074" sldId="264"/>
            <ac:spMk id="15" creationId="{0FAC004C-3B8F-40AE-9FAB-E9DABC0F7598}"/>
          </ac:spMkLst>
        </pc:spChg>
        <pc:spChg chg="add del mod">
          <ac:chgData name="Abner TbMF" userId="ff8d1c3db47da6b1" providerId="LiveId" clId="{B20116A7-A81C-4C2B-A37F-075396D9900C}" dt="2021-03-15T10:30:18.705" v="1772" actId="6264"/>
          <ac:spMkLst>
            <pc:docMk/>
            <pc:sldMk cId="1585233074" sldId="264"/>
            <ac:spMk id="16" creationId="{E9B85D25-2055-4810-879B-F669F4B9821C}"/>
          </ac:spMkLst>
        </pc:spChg>
        <pc:graphicFrameChg chg="del mod">
          <ac:chgData name="Abner TbMF" userId="ff8d1c3db47da6b1" providerId="LiveId" clId="{B20116A7-A81C-4C2B-A37F-075396D9900C}" dt="2021-03-15T09:26:37.486" v="1342" actId="478"/>
          <ac:graphicFrameMkLst>
            <pc:docMk/>
            <pc:sldMk cId="1585233074" sldId="264"/>
            <ac:graphicFrameMk id="4" creationId="{9F19F77D-BECC-49F5-8F54-D1B61A565D7B}"/>
          </ac:graphicFrameMkLst>
        </pc:graphicFrameChg>
        <pc:graphicFrameChg chg="add mod">
          <ac:chgData name="Abner TbMF" userId="ff8d1c3db47da6b1" providerId="LiveId" clId="{B20116A7-A81C-4C2B-A37F-075396D9900C}" dt="2021-03-17T08:18:00.775" v="1858" actId="403"/>
          <ac:graphicFrameMkLst>
            <pc:docMk/>
            <pc:sldMk cId="1585233074" sldId="264"/>
            <ac:graphicFrameMk id="6" creationId="{8114631F-A3CA-41E2-BFFD-F88042221A14}"/>
          </ac:graphicFrameMkLst>
        </pc:graphicFrameChg>
        <pc:graphicFrameChg chg="add del mod">
          <ac:chgData name="Abner TbMF" userId="ff8d1c3db47da6b1" providerId="LiveId" clId="{B20116A7-A81C-4C2B-A37F-075396D9900C}" dt="2021-03-15T10:15:12.729" v="1365" actId="478"/>
          <ac:graphicFrameMkLst>
            <pc:docMk/>
            <pc:sldMk cId="1585233074" sldId="264"/>
            <ac:graphicFrameMk id="8" creationId="{9F19F77D-BECC-49F5-8F54-D1B61A565D7B}"/>
          </ac:graphicFrameMkLst>
        </pc:graphicFrameChg>
        <pc:graphicFrameChg chg="add del mod">
          <ac:chgData name="Abner TbMF" userId="ff8d1c3db47da6b1" providerId="LiveId" clId="{B20116A7-A81C-4C2B-A37F-075396D9900C}" dt="2021-03-15T10:16:13.585" v="1372" actId="21"/>
          <ac:graphicFrameMkLst>
            <pc:docMk/>
            <pc:sldMk cId="1585233074" sldId="264"/>
            <ac:graphicFrameMk id="11" creationId="{55A51464-D1DB-4179-8642-9D69577965AB}"/>
          </ac:graphicFrameMkLst>
        </pc:graphicFrameChg>
        <pc:graphicFrameChg chg="add del mod ord">
          <ac:chgData name="Abner TbMF" userId="ff8d1c3db47da6b1" providerId="LiveId" clId="{B20116A7-A81C-4C2B-A37F-075396D9900C}" dt="2021-03-17T08:17:30.754" v="1851" actId="478"/>
          <ac:graphicFrameMkLst>
            <pc:docMk/>
            <pc:sldMk cId="1585233074" sldId="264"/>
            <ac:graphicFrameMk id="14" creationId="{9F19F77D-BECC-49F5-8F54-D1B61A565D7B}"/>
          </ac:graphicFrameMkLst>
        </pc:graphicFrame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1585233074" sldId="264"/>
            <ac:picMk id="3" creationId="{5AA0F1E6-8EC1-490F-B5D4-AA056D205107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1585233074" sldId="264"/>
            <ac:picMk id="3" creationId="{91CAA1D1-6231-4A24-BAFB-68451083C0A9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1585233074" sldId="264"/>
            <ac:picMk id="3" creationId="{CD699493-63AB-4024-BE8D-064A7B213814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1585233074" sldId="264"/>
            <ac:picMk id="5" creationId="{0F132C4E-14D4-4C19-8723-7FC534883AD1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1585233074" sldId="264"/>
            <ac:picMk id="17" creationId="{2B422034-9420-40FF-8826-7DA8BA470E81}"/>
          </ac:picMkLst>
        </pc:picChg>
      </pc:sldChg>
      <pc:sldChg chg="addSp delSp modSp mod modTransition modAnim chgLayout">
        <pc:chgData name="Abner TbMF" userId="ff8d1c3db47da6b1" providerId="LiveId" clId="{B20116A7-A81C-4C2B-A37F-075396D9900C}" dt="2021-03-17T20:16:01.286" v="1906"/>
        <pc:sldMkLst>
          <pc:docMk/>
          <pc:sldMk cId="139350715" sldId="265"/>
        </pc:sldMkLst>
        <pc:spChg chg="mod ord">
          <ac:chgData name="Abner TbMF" userId="ff8d1c3db47da6b1" providerId="LiveId" clId="{B20116A7-A81C-4C2B-A37F-075396D9900C}" dt="2021-03-15T10:30:10.793" v="1771" actId="6264"/>
          <ac:spMkLst>
            <pc:docMk/>
            <pc:sldMk cId="139350715" sldId="265"/>
            <ac:spMk id="2" creationId="{4DBB5018-662B-40E7-81BD-0E8D7CEC0170}"/>
          </ac:spMkLst>
        </pc:spChg>
        <pc:spChg chg="del">
          <ac:chgData name="Abner TbMF" userId="ff8d1c3db47da6b1" providerId="LiveId" clId="{B20116A7-A81C-4C2B-A37F-075396D9900C}" dt="2021-03-09T19:03:25.659" v="38"/>
          <ac:spMkLst>
            <pc:docMk/>
            <pc:sldMk cId="139350715" sldId="265"/>
            <ac:spMk id="3" creationId="{7B8A76D0-87D0-418E-8F64-BA664FDC441F}"/>
          </ac:spMkLst>
        </pc:spChg>
        <pc:spChg chg="add del mod">
          <ac:chgData name="Abner TbMF" userId="ff8d1c3db47da6b1" providerId="LiveId" clId="{B20116A7-A81C-4C2B-A37F-075396D9900C}" dt="2021-03-15T10:30:10.793" v="1771" actId="6264"/>
          <ac:spMkLst>
            <pc:docMk/>
            <pc:sldMk cId="139350715" sldId="265"/>
            <ac:spMk id="5" creationId="{134E73FA-6E1A-4780-BA4B-F755C3DD8DDA}"/>
          </ac:spMkLst>
        </pc:spChg>
        <pc:spChg chg="add del mod">
          <ac:chgData name="Abner TbMF" userId="ff8d1c3db47da6b1" providerId="LiveId" clId="{B20116A7-A81C-4C2B-A37F-075396D9900C}" dt="2021-03-15T10:30:10.793" v="1771" actId="6264"/>
          <ac:spMkLst>
            <pc:docMk/>
            <pc:sldMk cId="139350715" sldId="265"/>
            <ac:spMk id="6" creationId="{3E3A1303-3A84-43D8-9EFE-8D5BEFD8254D}"/>
          </ac:spMkLst>
        </pc:spChg>
        <pc:spChg chg="add del mod">
          <ac:chgData name="Abner TbMF" userId="ff8d1c3db47da6b1" providerId="LiveId" clId="{B20116A7-A81C-4C2B-A37F-075396D9900C}" dt="2021-03-09T19:05:04.506" v="40"/>
          <ac:spMkLst>
            <pc:docMk/>
            <pc:sldMk cId="139350715" sldId="265"/>
            <ac:spMk id="6" creationId="{4329D46C-EBC3-40CB-9AB5-A0B461516764}"/>
          </ac:spMkLst>
        </pc:spChg>
        <pc:graphicFrameChg chg="add del mod">
          <ac:chgData name="Abner TbMF" userId="ff8d1c3db47da6b1" providerId="LiveId" clId="{B20116A7-A81C-4C2B-A37F-075396D9900C}" dt="2021-03-09T19:05:02.063" v="39" actId="478"/>
          <ac:graphicFrameMkLst>
            <pc:docMk/>
            <pc:sldMk cId="139350715" sldId="265"/>
            <ac:graphicFrameMk id="4" creationId="{5460CD60-D27C-485C-A11A-56AC6FD290F2}"/>
          </ac:graphicFrameMkLst>
        </pc:graphicFrameChg>
        <pc:graphicFrameChg chg="add mod ord modGraphic">
          <ac:chgData name="Abner TbMF" userId="ff8d1c3db47da6b1" providerId="LiveId" clId="{B20116A7-A81C-4C2B-A37F-075396D9900C}" dt="2021-03-15T10:30:10.793" v="1771" actId="6264"/>
          <ac:graphicFrameMkLst>
            <pc:docMk/>
            <pc:sldMk cId="139350715" sldId="265"/>
            <ac:graphicFrameMk id="7" creationId="{BB732B79-9173-4C4E-B57E-1C8FA1BFF8FA}"/>
          </ac:graphicFrameMkLst>
        </pc:graphicFrame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139350715" sldId="265"/>
            <ac:picMk id="3" creationId="{2E4978D4-B25E-4002-9CCA-4A0A563DEB73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139350715" sldId="265"/>
            <ac:picMk id="3" creationId="{AD514188-816B-4035-9DC3-6CB028AD80A7}"/>
          </ac:picMkLst>
        </pc:pic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139350715" sldId="265"/>
            <ac:picMk id="3" creationId="{C3457149-6098-4F04-85DC-3087FEF264B2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139350715" sldId="265"/>
            <ac:picMk id="4" creationId="{3AA7542D-40FA-4ADB-8C1B-84B08BF861CB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139350715" sldId="265"/>
            <ac:picMk id="8" creationId="{075D50BE-07D2-4ECD-A72E-14858C486825}"/>
          </ac:picMkLst>
        </pc:picChg>
      </pc:sldChg>
      <pc:sldChg chg="addSp delSp modSp mod modTransition modShow chgLayout">
        <pc:chgData name="Abner TbMF" userId="ff8d1c3db47da6b1" providerId="LiveId" clId="{B20116A7-A81C-4C2B-A37F-075396D9900C}" dt="2021-03-17T20:16:01.286" v="1906"/>
        <pc:sldMkLst>
          <pc:docMk/>
          <pc:sldMk cId="1667194592" sldId="266"/>
        </pc:sldMkLst>
        <pc:spChg chg="mod ord">
          <ac:chgData name="Abner TbMF" userId="ff8d1c3db47da6b1" providerId="LiveId" clId="{B20116A7-A81C-4C2B-A37F-075396D9900C}" dt="2021-03-15T10:30:45.626" v="1777" actId="6264"/>
          <ac:spMkLst>
            <pc:docMk/>
            <pc:sldMk cId="1667194592" sldId="266"/>
            <ac:spMk id="2" creationId="{52CA3DB7-D633-446E-9100-0B382E750047}"/>
          </ac:spMkLst>
        </pc:spChg>
        <pc:spChg chg="add del mod">
          <ac:chgData name="Abner TbMF" userId="ff8d1c3db47da6b1" providerId="LiveId" clId="{B20116A7-A81C-4C2B-A37F-075396D9900C}" dt="2021-03-15T10:30:45.626" v="1777" actId="6264"/>
          <ac:spMkLst>
            <pc:docMk/>
            <pc:sldMk cId="1667194592" sldId="266"/>
            <ac:spMk id="3" creationId="{1871D580-392E-450B-9DDF-878553EC6BB3}"/>
          </ac:spMkLst>
        </pc:spChg>
        <pc:spChg chg="add del mod">
          <ac:chgData name="Abner TbMF" userId="ff8d1c3db47da6b1" providerId="LiveId" clId="{B20116A7-A81C-4C2B-A37F-075396D9900C}" dt="2021-03-15T10:30:45.626" v="1777" actId="6264"/>
          <ac:spMkLst>
            <pc:docMk/>
            <pc:sldMk cId="1667194592" sldId="266"/>
            <ac:spMk id="4" creationId="{BB45A5F7-C06D-4920-8BB0-A49FB6DDD63D}"/>
          </ac:spMkLst>
        </pc:spChg>
        <pc:spChg chg="add del mod">
          <ac:chgData name="Abner TbMF" userId="ff8d1c3db47da6b1" providerId="LiveId" clId="{B20116A7-A81C-4C2B-A37F-075396D9900C}" dt="2021-03-15T10:30:45.626" v="1777" actId="6264"/>
          <ac:spMkLst>
            <pc:docMk/>
            <pc:sldMk cId="1667194592" sldId="266"/>
            <ac:spMk id="5" creationId="{483698A3-CA46-4C78-A91A-A586A35AA1E5}"/>
          </ac:spMkLst>
        </pc:spChg>
        <pc:spChg chg="mod ord">
          <ac:chgData name="Abner TbMF" userId="ff8d1c3db47da6b1" providerId="LiveId" clId="{B20116A7-A81C-4C2B-A37F-075396D9900C}" dt="2021-03-16T18:26:23.470" v="1813" actId="403"/>
          <ac:spMkLst>
            <pc:docMk/>
            <pc:sldMk cId="1667194592" sldId="266"/>
            <ac:spMk id="9" creationId="{FA1CE0AA-8531-42BD-B122-265F7C8958B9}"/>
          </ac:spMkLst>
        </pc:spChg>
        <pc:graphicFrameChg chg="mod ord">
          <ac:chgData name="Abner TbMF" userId="ff8d1c3db47da6b1" providerId="LiveId" clId="{B20116A7-A81C-4C2B-A37F-075396D9900C}" dt="2021-03-15T10:30:45.626" v="1777" actId="6264"/>
          <ac:graphicFrameMkLst>
            <pc:docMk/>
            <pc:sldMk cId="1667194592" sldId="266"/>
            <ac:graphicFrameMk id="6" creationId="{D4B0629B-5C92-40DA-BC8D-5C58A14197C6}"/>
          </ac:graphicFrameMkLst>
        </pc:graphicFrameChg>
      </pc:sldChg>
      <pc:sldChg chg="addSp delSp modSp new mod modTransition modClrScheme modShow chgLayout">
        <pc:chgData name="Abner TbMF" userId="ff8d1c3db47da6b1" providerId="LiveId" clId="{B20116A7-A81C-4C2B-A37F-075396D9900C}" dt="2021-03-17T20:16:01.286" v="1906"/>
        <pc:sldMkLst>
          <pc:docMk/>
          <pc:sldMk cId="2736415791" sldId="267"/>
        </pc:sldMkLst>
        <pc:spChg chg="del mod ord">
          <ac:chgData name="Abner TbMF" userId="ff8d1c3db47da6b1" providerId="LiveId" clId="{B20116A7-A81C-4C2B-A37F-075396D9900C}" dt="2021-03-09T18:59:32.481" v="7" actId="700"/>
          <ac:spMkLst>
            <pc:docMk/>
            <pc:sldMk cId="2736415791" sldId="267"/>
            <ac:spMk id="2" creationId="{4FC8E8DD-6444-431F-8D87-2A6687C8D19B}"/>
          </ac:spMkLst>
        </pc:spChg>
        <pc:spChg chg="add del mod">
          <ac:chgData name="Abner TbMF" userId="ff8d1c3db47da6b1" providerId="LiveId" clId="{B20116A7-A81C-4C2B-A37F-075396D9900C}" dt="2021-03-15T10:30:36.268" v="1775" actId="6264"/>
          <ac:spMkLst>
            <pc:docMk/>
            <pc:sldMk cId="2736415791" sldId="267"/>
            <ac:spMk id="2" creationId="{77178510-9FC8-4EEB-9CF3-E6F19CF6D042}"/>
          </ac:spMkLst>
        </pc:spChg>
        <pc:spChg chg="add del mod">
          <ac:chgData name="Abner TbMF" userId="ff8d1c3db47da6b1" providerId="LiveId" clId="{B20116A7-A81C-4C2B-A37F-075396D9900C}" dt="2021-03-15T10:30:36.268" v="1775" actId="6264"/>
          <ac:spMkLst>
            <pc:docMk/>
            <pc:sldMk cId="2736415791" sldId="267"/>
            <ac:spMk id="3" creationId="{928C184F-D62E-46C0-B113-8DFA1559A433}"/>
          </ac:spMkLst>
        </pc:spChg>
        <pc:spChg chg="del mod ord">
          <ac:chgData name="Abner TbMF" userId="ff8d1c3db47da6b1" providerId="LiveId" clId="{B20116A7-A81C-4C2B-A37F-075396D9900C}" dt="2021-03-09T18:59:32.481" v="7" actId="700"/>
          <ac:spMkLst>
            <pc:docMk/>
            <pc:sldMk cId="2736415791" sldId="267"/>
            <ac:spMk id="3" creationId="{C9EEE5CC-684D-4EE8-A153-A6826E07300A}"/>
          </ac:spMkLst>
        </pc:spChg>
        <pc:spChg chg="add mod ord">
          <ac:chgData name="Abner TbMF" userId="ff8d1c3db47da6b1" providerId="LiveId" clId="{B20116A7-A81C-4C2B-A37F-075396D9900C}" dt="2021-03-15T10:30:36.268" v="1775" actId="6264"/>
          <ac:spMkLst>
            <pc:docMk/>
            <pc:sldMk cId="2736415791" sldId="267"/>
            <ac:spMk id="4" creationId="{581CBC3D-DA90-45A9-BF06-7F5E1149B65D}"/>
          </ac:spMkLst>
        </pc:spChg>
        <pc:spChg chg="add del mod ord">
          <ac:chgData name="Abner TbMF" userId="ff8d1c3db47da6b1" providerId="LiveId" clId="{B20116A7-A81C-4C2B-A37F-075396D9900C}" dt="2021-03-09T18:59:36.537" v="8"/>
          <ac:spMkLst>
            <pc:docMk/>
            <pc:sldMk cId="2736415791" sldId="267"/>
            <ac:spMk id="5" creationId="{04CE9C4C-A777-4176-8F88-7FBD442DD4C6}"/>
          </ac:spMkLst>
        </pc:spChg>
        <pc:spChg chg="add del mod">
          <ac:chgData name="Abner TbMF" userId="ff8d1c3db47da6b1" providerId="LiveId" clId="{B20116A7-A81C-4C2B-A37F-075396D9900C}" dt="2021-03-15T10:30:36.268" v="1775" actId="6264"/>
          <ac:spMkLst>
            <pc:docMk/>
            <pc:sldMk cId="2736415791" sldId="267"/>
            <ac:spMk id="5" creationId="{49300818-E305-4D5B-B507-BF963EBB870E}"/>
          </ac:spMkLst>
        </pc:spChg>
        <pc:spChg chg="add mod ord">
          <ac:chgData name="Abner TbMF" userId="ff8d1c3db47da6b1" providerId="LiveId" clId="{B20116A7-A81C-4C2B-A37F-075396D9900C}" dt="2021-03-16T18:26:35.908" v="1814" actId="403"/>
          <ac:spMkLst>
            <pc:docMk/>
            <pc:sldMk cId="2736415791" sldId="267"/>
            <ac:spMk id="6" creationId="{6B8A36CF-83FB-4859-860C-EF32E221B1E2}"/>
          </ac:spMkLst>
        </pc:spChg>
        <pc:graphicFrameChg chg="add mod ord modGraphic">
          <ac:chgData name="Abner TbMF" userId="ff8d1c3db47da6b1" providerId="LiveId" clId="{B20116A7-A81C-4C2B-A37F-075396D9900C}" dt="2021-03-15T10:30:36.268" v="1775" actId="6264"/>
          <ac:graphicFrameMkLst>
            <pc:docMk/>
            <pc:sldMk cId="2736415791" sldId="267"/>
            <ac:graphicFrameMk id="7" creationId="{AAD5C750-A47D-47E4-B884-AD1FD6B290CF}"/>
          </ac:graphicFrameMkLst>
        </pc:graphicFrameChg>
      </pc:sldChg>
      <pc:sldChg chg="addSp delSp modSp new mod modTransition modClrScheme modShow chgLayout">
        <pc:chgData name="Abner TbMF" userId="ff8d1c3db47da6b1" providerId="LiveId" clId="{B20116A7-A81C-4C2B-A37F-075396D9900C}" dt="2021-03-17T20:16:01.286" v="1906"/>
        <pc:sldMkLst>
          <pc:docMk/>
          <pc:sldMk cId="2708882612" sldId="268"/>
        </pc:sldMkLst>
        <pc:spChg chg="del mod ord">
          <ac:chgData name="Abner TbMF" userId="ff8d1c3db47da6b1" providerId="LiveId" clId="{B20116A7-A81C-4C2B-A37F-075396D9900C}" dt="2021-03-09T19:00:55.362" v="19" actId="700"/>
          <ac:spMkLst>
            <pc:docMk/>
            <pc:sldMk cId="2708882612" sldId="268"/>
            <ac:spMk id="2" creationId="{A5D89ACF-2C5A-4E73-B544-D6301EA7FF78}"/>
          </ac:spMkLst>
        </pc:spChg>
        <pc:spChg chg="add del mod">
          <ac:chgData name="Abner TbMF" userId="ff8d1c3db47da6b1" providerId="LiveId" clId="{B20116A7-A81C-4C2B-A37F-075396D9900C}" dt="2021-03-15T10:30:25.389" v="1773" actId="6264"/>
          <ac:spMkLst>
            <pc:docMk/>
            <pc:sldMk cId="2708882612" sldId="268"/>
            <ac:spMk id="2" creationId="{F96CD71A-93CB-4AAE-94D0-94443E6C3E2D}"/>
          </ac:spMkLst>
        </pc:spChg>
        <pc:spChg chg="add del mod">
          <ac:chgData name="Abner TbMF" userId="ff8d1c3db47da6b1" providerId="LiveId" clId="{B20116A7-A81C-4C2B-A37F-075396D9900C}" dt="2021-03-15T10:30:25.389" v="1773" actId="6264"/>
          <ac:spMkLst>
            <pc:docMk/>
            <pc:sldMk cId="2708882612" sldId="268"/>
            <ac:spMk id="3" creationId="{E130741C-F2F0-416C-B57F-CE4CD4CB714A}"/>
          </ac:spMkLst>
        </pc:spChg>
        <pc:spChg chg="del mod ord">
          <ac:chgData name="Abner TbMF" userId="ff8d1c3db47da6b1" providerId="LiveId" clId="{B20116A7-A81C-4C2B-A37F-075396D9900C}" dt="2021-03-09T19:00:55.362" v="19" actId="700"/>
          <ac:spMkLst>
            <pc:docMk/>
            <pc:sldMk cId="2708882612" sldId="268"/>
            <ac:spMk id="3" creationId="{F0CB5FEF-19B0-45E6-BBF4-16B5A360BD37}"/>
          </ac:spMkLst>
        </pc:spChg>
        <pc:spChg chg="add mod ord">
          <ac:chgData name="Abner TbMF" userId="ff8d1c3db47da6b1" providerId="LiveId" clId="{B20116A7-A81C-4C2B-A37F-075396D9900C}" dt="2021-03-15T10:30:25.389" v="1773" actId="6264"/>
          <ac:spMkLst>
            <pc:docMk/>
            <pc:sldMk cId="2708882612" sldId="268"/>
            <ac:spMk id="4" creationId="{D4BCE62B-FFE3-44BC-B69B-37E538405C08}"/>
          </ac:spMkLst>
        </pc:spChg>
        <pc:spChg chg="add del mod">
          <ac:chgData name="Abner TbMF" userId="ff8d1c3db47da6b1" providerId="LiveId" clId="{B20116A7-A81C-4C2B-A37F-075396D9900C}" dt="2021-03-15T10:30:25.389" v="1773" actId="6264"/>
          <ac:spMkLst>
            <pc:docMk/>
            <pc:sldMk cId="2708882612" sldId="268"/>
            <ac:spMk id="5" creationId="{AE172879-F3C0-4DE9-BA71-D25DC91E2DE6}"/>
          </ac:spMkLst>
        </pc:spChg>
        <pc:spChg chg="add del mod ord">
          <ac:chgData name="Abner TbMF" userId="ff8d1c3db47da6b1" providerId="LiveId" clId="{B20116A7-A81C-4C2B-A37F-075396D9900C}" dt="2021-03-09T19:01:09.112" v="20"/>
          <ac:spMkLst>
            <pc:docMk/>
            <pc:sldMk cId="2708882612" sldId="268"/>
            <ac:spMk id="5" creationId="{CB62309D-D8AA-4D3E-BDDC-6F1F12348D88}"/>
          </ac:spMkLst>
        </pc:spChg>
        <pc:spChg chg="add mod ord">
          <ac:chgData name="Abner TbMF" userId="ff8d1c3db47da6b1" providerId="LiveId" clId="{B20116A7-A81C-4C2B-A37F-075396D9900C}" dt="2021-03-16T18:26:45.088" v="1815" actId="403"/>
          <ac:spMkLst>
            <pc:docMk/>
            <pc:sldMk cId="2708882612" sldId="268"/>
            <ac:spMk id="6" creationId="{DB0FBDC7-E13B-4146-8C59-79A31FAB911B}"/>
          </ac:spMkLst>
        </pc:spChg>
        <pc:graphicFrameChg chg="add mod ord modGraphic">
          <ac:chgData name="Abner TbMF" userId="ff8d1c3db47da6b1" providerId="LiveId" clId="{B20116A7-A81C-4C2B-A37F-075396D9900C}" dt="2021-03-15T10:30:25.389" v="1773" actId="6264"/>
          <ac:graphicFrameMkLst>
            <pc:docMk/>
            <pc:sldMk cId="2708882612" sldId="268"/>
            <ac:graphicFrameMk id="7" creationId="{E59945B5-DBB2-4C20-94B9-FACEA5EE6BED}"/>
          </ac:graphicFrameMkLst>
        </pc:graphicFrameChg>
      </pc:sldChg>
      <pc:sldChg chg="addSp delSp modSp new mod modTransition modAnim chgLayout">
        <pc:chgData name="Abner TbMF" userId="ff8d1c3db47da6b1" providerId="LiveId" clId="{B20116A7-A81C-4C2B-A37F-075396D9900C}" dt="2021-03-17T20:16:01.286" v="1906"/>
        <pc:sldMkLst>
          <pc:docMk/>
          <pc:sldMk cId="319679631" sldId="269"/>
        </pc:sldMkLst>
        <pc:spChg chg="mod ord">
          <ac:chgData name="Abner TbMF" userId="ff8d1c3db47da6b1" providerId="LiveId" clId="{B20116A7-A81C-4C2B-A37F-075396D9900C}" dt="2021-03-16T18:27:04.442" v="1817" actId="6264"/>
          <ac:spMkLst>
            <pc:docMk/>
            <pc:sldMk cId="319679631" sldId="269"/>
            <ac:spMk id="2" creationId="{017B9849-ECDE-4D20-95C8-9DB05C5D1AAC}"/>
          </ac:spMkLst>
        </pc:spChg>
        <pc:spChg chg="del">
          <ac:chgData name="Abner TbMF" userId="ff8d1c3db47da6b1" providerId="LiveId" clId="{B20116A7-A81C-4C2B-A37F-075396D9900C}" dt="2021-03-09T19:09:24.865" v="64"/>
          <ac:spMkLst>
            <pc:docMk/>
            <pc:sldMk cId="319679631" sldId="269"/>
            <ac:spMk id="3" creationId="{8F0F9B7A-32ED-4969-9790-8B2774154ACB}"/>
          </ac:spMkLst>
        </pc:spChg>
        <pc:spChg chg="add del mod">
          <ac:chgData name="Abner TbMF" userId="ff8d1c3db47da6b1" providerId="LiveId" clId="{B20116A7-A81C-4C2B-A37F-075396D9900C}" dt="2021-03-16T18:27:04.442" v="1817" actId="6264"/>
          <ac:spMkLst>
            <pc:docMk/>
            <pc:sldMk cId="319679631" sldId="269"/>
            <ac:spMk id="5" creationId="{74D72745-6DB9-497B-818B-91DE699AAA32}"/>
          </ac:spMkLst>
        </pc:spChg>
        <pc:spChg chg="add del mod">
          <ac:chgData name="Abner TbMF" userId="ff8d1c3db47da6b1" providerId="LiveId" clId="{B20116A7-A81C-4C2B-A37F-075396D9900C}" dt="2021-03-15T10:29:41.352" v="1767" actId="6264"/>
          <ac:spMkLst>
            <pc:docMk/>
            <pc:sldMk cId="319679631" sldId="269"/>
            <ac:spMk id="6" creationId="{A76CA6B4-48AE-4AF8-BD99-36898A411DCE}"/>
          </ac:spMkLst>
        </pc:spChg>
        <pc:spChg chg="add del mod">
          <ac:chgData name="Abner TbMF" userId="ff8d1c3db47da6b1" providerId="LiveId" clId="{B20116A7-A81C-4C2B-A37F-075396D9900C}" dt="2021-03-16T18:27:04.442" v="1817" actId="6264"/>
          <ac:spMkLst>
            <pc:docMk/>
            <pc:sldMk cId="319679631" sldId="269"/>
            <ac:spMk id="6" creationId="{D6CBE700-8BA2-4C77-B39B-70779B31F929}"/>
          </ac:spMkLst>
        </pc:spChg>
        <pc:spChg chg="add del mod">
          <ac:chgData name="Abner TbMF" userId="ff8d1c3db47da6b1" providerId="LiveId" clId="{B20116A7-A81C-4C2B-A37F-075396D9900C}" dt="2021-03-15T10:29:41.352" v="1767" actId="6264"/>
          <ac:spMkLst>
            <pc:docMk/>
            <pc:sldMk cId="319679631" sldId="269"/>
            <ac:spMk id="7" creationId="{AF5FC73A-35CB-4847-88E5-03F78EDB235A}"/>
          </ac:spMkLst>
        </pc:spChg>
        <pc:spChg chg="add del mod">
          <ac:chgData name="Abner TbMF" userId="ff8d1c3db47da6b1" providerId="LiveId" clId="{B20116A7-A81C-4C2B-A37F-075396D9900C}" dt="2021-03-15T10:30:06.344" v="1770" actId="6264"/>
          <ac:spMkLst>
            <pc:docMk/>
            <pc:sldMk cId="319679631" sldId="269"/>
            <ac:spMk id="8" creationId="{C1AD284F-B32E-4B22-BDF6-016D44D62A17}"/>
          </ac:spMkLst>
        </pc:spChg>
        <pc:spChg chg="add del mod">
          <ac:chgData name="Abner TbMF" userId="ff8d1c3db47da6b1" providerId="LiveId" clId="{B20116A7-A81C-4C2B-A37F-075396D9900C}" dt="2021-03-15T10:30:06.344" v="1770" actId="6264"/>
          <ac:spMkLst>
            <pc:docMk/>
            <pc:sldMk cId="319679631" sldId="269"/>
            <ac:spMk id="9" creationId="{B6F633EB-DBE8-4BEE-BA28-3BCC1CD199B6}"/>
          </ac:spMkLst>
        </pc:spChg>
        <pc:spChg chg="add del mod">
          <ac:chgData name="Abner TbMF" userId="ff8d1c3db47da6b1" providerId="LiveId" clId="{B20116A7-A81C-4C2B-A37F-075396D9900C}" dt="2021-03-15T10:58:42.251" v="1795" actId="6264"/>
          <ac:spMkLst>
            <pc:docMk/>
            <pc:sldMk cId="319679631" sldId="269"/>
            <ac:spMk id="11" creationId="{FA45C399-AE86-4C62-AD35-11052B9ECF55}"/>
          </ac:spMkLst>
        </pc:spChg>
        <pc:spChg chg="add del mod">
          <ac:chgData name="Abner TbMF" userId="ff8d1c3db47da6b1" providerId="LiveId" clId="{B20116A7-A81C-4C2B-A37F-075396D9900C}" dt="2021-03-15T10:58:42.251" v="1795" actId="6264"/>
          <ac:spMkLst>
            <pc:docMk/>
            <pc:sldMk cId="319679631" sldId="269"/>
            <ac:spMk id="12" creationId="{EA4E7112-626A-4ED3-A2D9-B79B0715BC79}"/>
          </ac:spMkLst>
        </pc:spChg>
        <pc:graphicFrameChg chg="add mod ord modGraphic">
          <ac:chgData name="Abner TbMF" userId="ff8d1c3db47da6b1" providerId="LiveId" clId="{B20116A7-A81C-4C2B-A37F-075396D9900C}" dt="2021-03-16T18:27:04.442" v="1817" actId="6264"/>
          <ac:graphicFrameMkLst>
            <pc:docMk/>
            <pc:sldMk cId="319679631" sldId="269"/>
            <ac:graphicFrameMk id="4" creationId="{C0DA6109-92BD-453D-9C70-3CBB62D97149}"/>
          </ac:graphicFrameMkLst>
        </pc:graphicFrame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319679631" sldId="269"/>
            <ac:picMk id="3" creationId="{82B04D1D-B85A-4131-9C77-5FC817F03570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319679631" sldId="269"/>
            <ac:picMk id="3" creationId="{A082AD2B-AA93-4C1A-8FF5-BEB1A7624026}"/>
          </ac:picMkLst>
        </pc:pic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319679631" sldId="269"/>
            <ac:picMk id="3" creationId="{D32B6FBA-A07B-4E0E-80B5-E10DFB7648FE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319679631" sldId="269"/>
            <ac:picMk id="5" creationId="{E7BCDAEB-B844-4B11-AC44-65B32F10E9C3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319679631" sldId="269"/>
            <ac:picMk id="10" creationId="{8D2D43B4-4C90-4DB4-BFDC-91605A9EB835}"/>
          </ac:picMkLst>
        </pc:picChg>
      </pc:sldChg>
      <pc:sldChg chg="addSp delSp modSp new mod modTransition modAnim chgLayout">
        <pc:chgData name="Abner TbMF" userId="ff8d1c3db47da6b1" providerId="LiveId" clId="{B20116A7-A81C-4C2B-A37F-075396D9900C}" dt="2021-03-17T20:16:01.286" v="1906"/>
        <pc:sldMkLst>
          <pc:docMk/>
          <pc:sldMk cId="3525121574" sldId="270"/>
        </pc:sldMkLst>
        <pc:spChg chg="mod ord">
          <ac:chgData name="Abner TbMF" userId="ff8d1c3db47da6b1" providerId="LiveId" clId="{B20116A7-A81C-4C2B-A37F-075396D9900C}" dt="2021-03-15T10:29:51.529" v="1768" actId="6264"/>
          <ac:spMkLst>
            <pc:docMk/>
            <pc:sldMk cId="3525121574" sldId="270"/>
            <ac:spMk id="2" creationId="{111F27BC-D0EA-414D-AE9A-FAD698BD53CD}"/>
          </ac:spMkLst>
        </pc:spChg>
        <pc:spChg chg="del">
          <ac:chgData name="Abner TbMF" userId="ff8d1c3db47da6b1" providerId="LiveId" clId="{B20116A7-A81C-4C2B-A37F-075396D9900C}" dt="2021-03-09T19:13:18.818" v="100"/>
          <ac:spMkLst>
            <pc:docMk/>
            <pc:sldMk cId="3525121574" sldId="270"/>
            <ac:spMk id="3" creationId="{801B92E6-C74A-42E6-8EC5-FC0B25D0A43F}"/>
          </ac:spMkLst>
        </pc:spChg>
        <pc:spChg chg="add del mod">
          <ac:chgData name="Abner TbMF" userId="ff8d1c3db47da6b1" providerId="LiveId" clId="{B20116A7-A81C-4C2B-A37F-075396D9900C}" dt="2021-03-15T10:29:51.529" v="1768" actId="6264"/>
          <ac:spMkLst>
            <pc:docMk/>
            <pc:sldMk cId="3525121574" sldId="270"/>
            <ac:spMk id="6" creationId="{1AD09D95-958D-462A-9606-3FDE89956062}"/>
          </ac:spMkLst>
        </pc:spChg>
        <pc:spChg chg="add del mod">
          <ac:chgData name="Abner TbMF" userId="ff8d1c3db47da6b1" providerId="LiveId" clId="{B20116A7-A81C-4C2B-A37F-075396D9900C}" dt="2021-03-15T10:29:51.529" v="1768" actId="6264"/>
          <ac:spMkLst>
            <pc:docMk/>
            <pc:sldMk cId="3525121574" sldId="270"/>
            <ac:spMk id="7" creationId="{BB32C251-3E3C-477C-B59D-3BDE4D6A7D95}"/>
          </ac:spMkLst>
        </pc:spChg>
        <pc:graphicFrameChg chg="add del mod">
          <ac:chgData name="Abner TbMF" userId="ff8d1c3db47da6b1" providerId="LiveId" clId="{B20116A7-A81C-4C2B-A37F-075396D9900C}" dt="2021-03-09T19:13:27.645" v="101" actId="478"/>
          <ac:graphicFrameMkLst>
            <pc:docMk/>
            <pc:sldMk cId="3525121574" sldId="270"/>
            <ac:graphicFrameMk id="4" creationId="{164207C6-5E31-4CB5-8219-48F7BFA61D36}"/>
          </ac:graphicFrameMkLst>
        </pc:graphicFrameChg>
        <pc:graphicFrameChg chg="add mod ord modGraphic">
          <ac:chgData name="Abner TbMF" userId="ff8d1c3db47da6b1" providerId="LiveId" clId="{B20116A7-A81C-4C2B-A37F-075396D9900C}" dt="2021-03-15T10:29:51.529" v="1768" actId="6264"/>
          <ac:graphicFrameMkLst>
            <pc:docMk/>
            <pc:sldMk cId="3525121574" sldId="270"/>
            <ac:graphicFrameMk id="5" creationId="{C0DC9F2A-FF80-49DB-8E67-CF0A9A0354BA}"/>
          </ac:graphicFrameMkLst>
        </pc:graphicFrame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3525121574" sldId="270"/>
            <ac:picMk id="3" creationId="{002F9CFD-17ED-4D9C-B51E-248FF2D746C5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3525121574" sldId="270"/>
            <ac:picMk id="3" creationId="{003EDDB9-FAAF-41D6-AE9A-A7E5E54792BB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3525121574" sldId="270"/>
            <ac:picMk id="3" creationId="{E2373D06-C415-446E-93B3-F549AA4E76AD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3525121574" sldId="270"/>
            <ac:picMk id="4" creationId="{7C1CFFF6-10A5-4779-99BB-287C4B6A3C94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3525121574" sldId="270"/>
            <ac:picMk id="8" creationId="{5DFC7786-D708-453B-9F04-73A5E5D32BEC}"/>
          </ac:picMkLst>
        </pc:picChg>
      </pc:sldChg>
      <pc:sldChg chg="addSp delSp modSp new mod modTransition modAnim chgLayout modNotesTx">
        <pc:chgData name="Abner TbMF" userId="ff8d1c3db47da6b1" providerId="LiveId" clId="{B20116A7-A81C-4C2B-A37F-075396D9900C}" dt="2021-03-17T20:16:01.286" v="1906"/>
        <pc:sldMkLst>
          <pc:docMk/>
          <pc:sldMk cId="588021486" sldId="271"/>
        </pc:sldMkLst>
        <pc:spChg chg="mod ord">
          <ac:chgData name="Abner TbMF" userId="ff8d1c3db47da6b1" providerId="LiveId" clId="{B20116A7-A81C-4C2B-A37F-075396D9900C}" dt="2021-03-15T10:29:56.264" v="1769" actId="6264"/>
          <ac:spMkLst>
            <pc:docMk/>
            <pc:sldMk cId="588021486" sldId="271"/>
            <ac:spMk id="2" creationId="{9FF5C01A-2BB4-4DB7-96A4-AB2A67EA18DF}"/>
          </ac:spMkLst>
        </pc:spChg>
        <pc:spChg chg="del">
          <ac:chgData name="Abner TbMF" userId="ff8d1c3db47da6b1" providerId="LiveId" clId="{B20116A7-A81C-4C2B-A37F-075396D9900C}" dt="2021-03-09T19:20:14.925" v="137"/>
          <ac:spMkLst>
            <pc:docMk/>
            <pc:sldMk cId="588021486" sldId="271"/>
            <ac:spMk id="3" creationId="{8FBE086F-C7DB-4256-AA2A-D4DBDF673B67}"/>
          </ac:spMkLst>
        </pc:spChg>
        <pc:spChg chg="add del mod">
          <ac:chgData name="Abner TbMF" userId="ff8d1c3db47da6b1" providerId="LiveId" clId="{B20116A7-A81C-4C2B-A37F-075396D9900C}" dt="2021-03-15T10:29:56.264" v="1769" actId="6264"/>
          <ac:spMkLst>
            <pc:docMk/>
            <pc:sldMk cId="588021486" sldId="271"/>
            <ac:spMk id="6" creationId="{971644DB-D39D-4B4E-B52C-64F51D18EC5F}"/>
          </ac:spMkLst>
        </pc:spChg>
        <pc:spChg chg="add del mod">
          <ac:chgData name="Abner TbMF" userId="ff8d1c3db47da6b1" providerId="LiveId" clId="{B20116A7-A81C-4C2B-A37F-075396D9900C}" dt="2021-03-15T10:29:56.264" v="1769" actId="6264"/>
          <ac:spMkLst>
            <pc:docMk/>
            <pc:sldMk cId="588021486" sldId="271"/>
            <ac:spMk id="7" creationId="{5E2005FF-7530-45C1-BCE2-CD20CFF58652}"/>
          </ac:spMkLst>
        </pc:spChg>
        <pc:graphicFrameChg chg="add mod ord modGraphic">
          <ac:chgData name="Abner TbMF" userId="ff8d1c3db47da6b1" providerId="LiveId" clId="{B20116A7-A81C-4C2B-A37F-075396D9900C}" dt="2021-03-15T10:29:56.264" v="1769" actId="6264"/>
          <ac:graphicFrameMkLst>
            <pc:docMk/>
            <pc:sldMk cId="588021486" sldId="271"/>
            <ac:graphicFrameMk id="4" creationId="{001AE6E8-C0FD-4B21-BA49-756F3E76EC3C}"/>
          </ac:graphicFrameMkLst>
        </pc:graphicFrame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588021486" sldId="271"/>
            <ac:picMk id="3" creationId="{000C4903-9020-4672-BF78-46802F858524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588021486" sldId="271"/>
            <ac:picMk id="3" creationId="{5FD3914B-F011-45F5-A86C-20B5FBF15438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588021486" sldId="271"/>
            <ac:picMk id="3" creationId="{A300E529-447A-4549-978E-E38ADF6939B3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588021486" sldId="271"/>
            <ac:picMk id="5" creationId="{AD3DDE3B-2574-4C6C-AA0D-0367A027D927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588021486" sldId="271"/>
            <ac:picMk id="8" creationId="{37A8A2B3-399A-4123-9EEC-626FE8D95EED}"/>
          </ac:picMkLst>
        </pc:picChg>
      </pc:sldChg>
      <pc:sldChg chg="addSp delSp modSp new mod modTransition modAnim">
        <pc:chgData name="Abner TbMF" userId="ff8d1c3db47da6b1" providerId="LiveId" clId="{B20116A7-A81C-4C2B-A37F-075396D9900C}" dt="2021-03-17T20:16:01.286" v="1906"/>
        <pc:sldMkLst>
          <pc:docMk/>
          <pc:sldMk cId="3049903111" sldId="272"/>
        </pc:sldMkLst>
        <pc:spChg chg="mod">
          <ac:chgData name="Abner TbMF" userId="ff8d1c3db47da6b1" providerId="LiveId" clId="{B20116A7-A81C-4C2B-A37F-075396D9900C}" dt="2021-03-09T19:39:28.498" v="580" actId="20577"/>
          <ac:spMkLst>
            <pc:docMk/>
            <pc:sldMk cId="3049903111" sldId="272"/>
            <ac:spMk id="2" creationId="{067988E1-70F0-4CF6-8A1B-1D429C15CEB7}"/>
          </ac:spMkLst>
        </pc:spChg>
        <pc:spChg chg="mod">
          <ac:chgData name="Abner TbMF" userId="ff8d1c3db47da6b1" providerId="LiveId" clId="{B20116A7-A81C-4C2B-A37F-075396D9900C}" dt="2021-03-16T18:25:30.782" v="1812" actId="403"/>
          <ac:spMkLst>
            <pc:docMk/>
            <pc:sldMk cId="3049903111" sldId="272"/>
            <ac:spMk id="3" creationId="{A3C3BFB2-5C3F-4AC0-B66C-70333F7DA19E}"/>
          </ac:spMkLst>
        </pc:sp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3049903111" sldId="272"/>
            <ac:picMk id="4" creationId="{7CEAD480-845A-4A54-97DE-FE43427EF9AB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3049903111" sldId="272"/>
            <ac:picMk id="4" creationId="{A7A5F300-0671-4B60-A1F8-DB0C7630E862}"/>
          </ac:picMkLst>
        </pc:pic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3049903111" sldId="272"/>
            <ac:picMk id="4" creationId="{E617852A-010F-43DD-834D-7774EE976CDC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3049903111" sldId="272"/>
            <ac:picMk id="5" creationId="{0589FB43-59BF-48CA-A73F-03EF3E3C7092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3049903111" sldId="272"/>
            <ac:picMk id="6" creationId="{F3868BFE-0301-49F8-AF16-C1ABD4D724BB}"/>
          </ac:picMkLst>
        </pc:picChg>
      </pc:sldChg>
      <pc:sldChg chg="addSp delSp modSp new mod modTransition modClrScheme modAnim chgLayout">
        <pc:chgData name="Abner TbMF" userId="ff8d1c3db47da6b1" providerId="LiveId" clId="{B20116A7-A81C-4C2B-A37F-075396D9900C}" dt="2021-03-17T20:16:01.286" v="1906"/>
        <pc:sldMkLst>
          <pc:docMk/>
          <pc:sldMk cId="726883045" sldId="273"/>
        </pc:sldMkLst>
        <pc:spChg chg="del">
          <ac:chgData name="Abner TbMF" userId="ff8d1c3db47da6b1" providerId="LiveId" clId="{B20116A7-A81C-4C2B-A37F-075396D9900C}" dt="2021-03-09T19:45:42.918" v="847" actId="700"/>
          <ac:spMkLst>
            <pc:docMk/>
            <pc:sldMk cId="726883045" sldId="273"/>
            <ac:spMk id="2" creationId="{EC845880-8175-4828-A040-264FD7590EFC}"/>
          </ac:spMkLst>
        </pc:spChg>
        <pc:spChg chg="del">
          <ac:chgData name="Abner TbMF" userId="ff8d1c3db47da6b1" providerId="LiveId" clId="{B20116A7-A81C-4C2B-A37F-075396D9900C}" dt="2021-03-09T19:45:42.918" v="847" actId="700"/>
          <ac:spMkLst>
            <pc:docMk/>
            <pc:sldMk cId="726883045" sldId="273"/>
            <ac:spMk id="3" creationId="{A166443E-5840-4FE9-8D48-049966A70919}"/>
          </ac:spMkLst>
        </pc:spChg>
        <pc:spChg chg="add mod">
          <ac:chgData name="Abner TbMF" userId="ff8d1c3db47da6b1" providerId="LiveId" clId="{B20116A7-A81C-4C2B-A37F-075396D9900C}" dt="2021-03-09T19:47:03.873" v="873" actId="1076"/>
          <ac:spMkLst>
            <pc:docMk/>
            <pc:sldMk cId="726883045" sldId="273"/>
            <ac:spMk id="4" creationId="{95C5F687-BF21-4B14-8925-850811476AE1}"/>
          </ac:spMkLst>
        </pc:spChg>
        <pc:picChg chg="add del mod">
          <ac:chgData name="Abner TbMF" userId="ff8d1c3db47da6b1" providerId="LiveId" clId="{B20116A7-A81C-4C2B-A37F-075396D9900C}" dt="2021-03-17T20:16:01.286" v="1906"/>
          <ac:picMkLst>
            <pc:docMk/>
            <pc:sldMk cId="726883045" sldId="273"/>
            <ac:picMk id="2" creationId="{6679F375-17B8-44EA-89D6-34431C48F539}"/>
          </ac:picMkLst>
        </pc:picChg>
        <pc:picChg chg="add del mod">
          <ac:chgData name="Abner TbMF" userId="ff8d1c3db47da6b1" providerId="LiveId" clId="{B20116A7-A81C-4C2B-A37F-075396D9900C}" dt="2021-03-16T19:01:45.532" v="1818"/>
          <ac:picMkLst>
            <pc:docMk/>
            <pc:sldMk cId="726883045" sldId="273"/>
            <ac:picMk id="2" creationId="{941E1156-1AB2-4DBC-A7A7-FFC3E072C061}"/>
          </ac:picMkLst>
        </pc:picChg>
        <pc:picChg chg="add del mod">
          <ac:chgData name="Abner TbMF" userId="ff8d1c3db47da6b1" providerId="LiveId" clId="{B20116A7-A81C-4C2B-A37F-075396D9900C}" dt="2021-03-15T08:52:36.912" v="1271"/>
          <ac:picMkLst>
            <pc:docMk/>
            <pc:sldMk cId="726883045" sldId="273"/>
            <ac:picMk id="2" creationId="{E6968208-5F52-4F1F-BD7F-0D0B5BB893AF}"/>
          </ac:picMkLst>
        </pc:picChg>
        <pc:picChg chg="add del mod">
          <ac:chgData name="Abner TbMF" userId="ff8d1c3db47da6b1" providerId="LiveId" clId="{B20116A7-A81C-4C2B-A37F-075396D9900C}" dt="2021-03-15T09:06:07.353" v="1272"/>
          <ac:picMkLst>
            <pc:docMk/>
            <pc:sldMk cId="726883045" sldId="273"/>
            <ac:picMk id="3" creationId="{D09B6328-98B7-4B65-A74D-C5D7778C6252}"/>
          </ac:picMkLst>
        </pc:picChg>
        <pc:picChg chg="add del mod">
          <ac:chgData name="Abner TbMF" userId="ff8d1c3db47da6b1" providerId="LiveId" clId="{B20116A7-A81C-4C2B-A37F-075396D9900C}" dt="2021-03-15T10:58:02.196" v="1781"/>
          <ac:picMkLst>
            <pc:docMk/>
            <pc:sldMk cId="726883045" sldId="273"/>
            <ac:picMk id="5" creationId="{BB85F170-41BC-4CA7-87DF-F09B60B2CF99}"/>
          </ac:picMkLst>
        </pc:picChg>
      </pc:sldChg>
      <pc:sldChg chg="addSp delSp modSp new del mod">
        <pc:chgData name="Abner TbMF" userId="ff8d1c3db47da6b1" providerId="LiveId" clId="{B20116A7-A81C-4C2B-A37F-075396D9900C}" dt="2021-03-15T09:30:50.545" v="1357" actId="47"/>
        <pc:sldMkLst>
          <pc:docMk/>
          <pc:sldMk cId="3787394229" sldId="274"/>
        </pc:sldMkLst>
        <pc:spChg chg="del">
          <ac:chgData name="Abner TbMF" userId="ff8d1c3db47da6b1" providerId="LiveId" clId="{B20116A7-A81C-4C2B-A37F-075396D9900C}" dt="2021-03-15T09:28:21.076" v="1350"/>
          <ac:spMkLst>
            <pc:docMk/>
            <pc:sldMk cId="3787394229" sldId="274"/>
            <ac:spMk id="3" creationId="{653CD406-608D-41E1-BFEF-69B3E7C5ED62}"/>
          </ac:spMkLst>
        </pc:spChg>
        <pc:graphicFrameChg chg="add mod">
          <ac:chgData name="Abner TbMF" userId="ff8d1c3db47da6b1" providerId="LiveId" clId="{B20116A7-A81C-4C2B-A37F-075396D9900C}" dt="2021-03-15T09:28:41.294" v="1355" actId="403"/>
          <ac:graphicFrameMkLst>
            <pc:docMk/>
            <pc:sldMk cId="3787394229" sldId="274"/>
            <ac:graphicFrameMk id="4" creationId="{9F19F77D-BECC-49F5-8F54-D1B61A565D7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Lariat%20Rent%20A%20Car%20analysis%20and%20model%200315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Lariat%20Rent%20A%20Car%20analysis%20and%20model%200315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8d1c3db47da6b1/Lariat%20Rent%20A%20Car%20analysis%20and%20model%200315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 Rent A Car analysis and model 03152021.xlsx]Model!PivotTable1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Model!$K$5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Model!$J$6:$J$17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Model!$K$6:$K$17</c:f>
              <c:numCache>
                <c:formatCode>_("$"* #,##0_);_("$"* \(#,##0\);_("$"* "-"??_);_(@_)</c:formatCode>
                <c:ptCount val="11"/>
                <c:pt idx="0">
                  <c:v>5312703</c:v>
                </c:pt>
                <c:pt idx="1">
                  <c:v>4706084</c:v>
                </c:pt>
                <c:pt idx="2">
                  <c:v>5010622</c:v>
                </c:pt>
                <c:pt idx="3">
                  <c:v>5075757</c:v>
                </c:pt>
                <c:pt idx="4">
                  <c:v>5226601</c:v>
                </c:pt>
                <c:pt idx="5">
                  <c:v>5076538</c:v>
                </c:pt>
                <c:pt idx="6">
                  <c:v>5174916</c:v>
                </c:pt>
                <c:pt idx="7">
                  <c:v>5156241</c:v>
                </c:pt>
                <c:pt idx="8">
                  <c:v>5099407</c:v>
                </c:pt>
                <c:pt idx="9">
                  <c:v>5177626</c:v>
                </c:pt>
                <c:pt idx="10">
                  <c:v>1813712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D-4F99-8164-E316EC711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4187808"/>
        <c:axId val="1479008640"/>
      </c:barChart>
      <c:lineChart>
        <c:grouping val="standard"/>
        <c:varyColors val="0"/>
        <c:ser>
          <c:idx val="1"/>
          <c:order val="1"/>
          <c:tx>
            <c:strRef>
              <c:f>Model!$L$5</c:f>
              <c:strCache>
                <c:ptCount val="1"/>
                <c:pt idx="0">
                  <c:v># of Rentals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Model!$J$6:$J$17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Model!$L$6:$L$17</c:f>
              <c:numCache>
                <c:formatCode>_(* #,##0_);_(* \(#,##0\);_(* "-"??_);_(@_)</c:formatCode>
                <c:ptCount val="11"/>
                <c:pt idx="0">
                  <c:v>8125</c:v>
                </c:pt>
                <c:pt idx="1">
                  <c:v>7315</c:v>
                </c:pt>
                <c:pt idx="2">
                  <c:v>7763</c:v>
                </c:pt>
                <c:pt idx="3">
                  <c:v>7792</c:v>
                </c:pt>
                <c:pt idx="4">
                  <c:v>7988</c:v>
                </c:pt>
                <c:pt idx="5">
                  <c:v>7830</c:v>
                </c:pt>
                <c:pt idx="6">
                  <c:v>7955</c:v>
                </c:pt>
                <c:pt idx="7">
                  <c:v>7978</c:v>
                </c:pt>
                <c:pt idx="8">
                  <c:v>7803</c:v>
                </c:pt>
                <c:pt idx="9">
                  <c:v>7961</c:v>
                </c:pt>
                <c:pt idx="10">
                  <c:v>2808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9D-4F99-8164-E316EC711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9501264"/>
        <c:axId val="1439503344"/>
      </c:lineChart>
      <c:catAx>
        <c:axId val="144418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008640"/>
        <c:crosses val="autoZero"/>
        <c:auto val="1"/>
        <c:lblAlgn val="ctr"/>
        <c:lblOffset val="100"/>
        <c:noMultiLvlLbl val="0"/>
      </c:catAx>
      <c:valAx>
        <c:axId val="147900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187808"/>
        <c:crosses val="autoZero"/>
        <c:crossBetween val="between"/>
      </c:valAx>
      <c:valAx>
        <c:axId val="1439503344"/>
        <c:scaling>
          <c:orientation val="minMax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501264"/>
        <c:crosses val="max"/>
        <c:crossBetween val="between"/>
      </c:valAx>
      <c:catAx>
        <c:axId val="1439501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39503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Model!$O$21</c:f>
              <c:strCache>
                <c:ptCount val="1"/>
                <c:pt idx="0">
                  <c:v>Total Net_Revenue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Model!$N$22:$N$31</c:f>
              <c:strCache>
                <c:ptCount val="10"/>
                <c:pt idx="0">
                  <c:v>Mercedes-Benz</c:v>
                </c:pt>
                <c:pt idx="1">
                  <c:v>BMW</c:v>
                </c:pt>
                <c:pt idx="2">
                  <c:v>Volkswagen</c:v>
                </c:pt>
                <c:pt idx="3">
                  <c:v>Pontiac</c:v>
                </c:pt>
                <c:pt idx="4">
                  <c:v>Mitsubishi</c:v>
                </c:pt>
                <c:pt idx="5">
                  <c:v>GMC</c:v>
                </c:pt>
                <c:pt idx="6">
                  <c:v>Toyota</c:v>
                </c:pt>
                <c:pt idx="7">
                  <c:v>Dodge</c:v>
                </c:pt>
                <c:pt idx="8">
                  <c:v>Chevrolet</c:v>
                </c:pt>
                <c:pt idx="9">
                  <c:v>Ford</c:v>
                </c:pt>
              </c:strCache>
            </c:strRef>
          </c:cat>
          <c:val>
            <c:numRef>
              <c:f>Model!$O$22:$O$31</c:f>
              <c:numCache>
                <c:formatCode>_("$"* #,##0_);_("$"* \(#,##0\);_("$"* "-"??_);_(@_)</c:formatCode>
                <c:ptCount val="10"/>
                <c:pt idx="0">
                  <c:v>759793.92000000016</c:v>
                </c:pt>
                <c:pt idx="1">
                  <c:v>771850.19999999972</c:v>
                </c:pt>
                <c:pt idx="2">
                  <c:v>804148.38999999966</c:v>
                </c:pt>
                <c:pt idx="3">
                  <c:v>827339.23</c:v>
                </c:pt>
                <c:pt idx="4">
                  <c:v>892883.43999999983</c:v>
                </c:pt>
                <c:pt idx="5">
                  <c:v>917224.90999999992</c:v>
                </c:pt>
                <c:pt idx="6">
                  <c:v>1063522.1299999997</c:v>
                </c:pt>
                <c:pt idx="7">
                  <c:v>1308559.4399999992</c:v>
                </c:pt>
                <c:pt idx="8">
                  <c:v>1809563.6000000003</c:v>
                </c:pt>
                <c:pt idx="9">
                  <c:v>2016498.1600000011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4-4C8A-909A-E230FBC2A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9743568"/>
        <c:axId val="1479744400"/>
      </c:barChart>
      <c:catAx>
        <c:axId val="147974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744400"/>
        <c:crosses val="autoZero"/>
        <c:auto val="1"/>
        <c:lblAlgn val="ctr"/>
        <c:lblOffset val="100"/>
        <c:noMultiLvlLbl val="0"/>
      </c:catAx>
      <c:valAx>
        <c:axId val="147974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7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Model!$O$48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Model!$N$49:$N$58</c:f>
              <c:strCache>
                <c:ptCount val="10"/>
                <c:pt idx="0">
                  <c:v>Pomona</c:v>
                </c:pt>
                <c:pt idx="1">
                  <c:v>Saint Louis</c:v>
                </c:pt>
                <c:pt idx="2">
                  <c:v>New York City</c:v>
                </c:pt>
                <c:pt idx="3">
                  <c:v>Sacramento</c:v>
                </c:pt>
                <c:pt idx="4">
                  <c:v>Los Angeles</c:v>
                </c:pt>
                <c:pt idx="5">
                  <c:v>Charlotte</c:v>
                </c:pt>
                <c:pt idx="6">
                  <c:v>El Paso</c:v>
                </c:pt>
                <c:pt idx="7">
                  <c:v>Fort Worth</c:v>
                </c:pt>
                <c:pt idx="8">
                  <c:v>Denver</c:v>
                </c:pt>
                <c:pt idx="9">
                  <c:v>Washington</c:v>
                </c:pt>
              </c:strCache>
            </c:strRef>
          </c:cat>
          <c:val>
            <c:numRef>
              <c:f>Model!$O$49:$O$58</c:f>
              <c:numCache>
                <c:formatCode>_("$"* #,##0_);_("$"* \(#,##0\);_("$"* "-"??_);_(@_)</c:formatCode>
                <c:ptCount val="10"/>
                <c:pt idx="0">
                  <c:v>1111109</c:v>
                </c:pt>
                <c:pt idx="1">
                  <c:v>1111112</c:v>
                </c:pt>
                <c:pt idx="2">
                  <c:v>2073596</c:v>
                </c:pt>
                <c:pt idx="3">
                  <c:v>2091261</c:v>
                </c:pt>
                <c:pt idx="4">
                  <c:v>2104927</c:v>
                </c:pt>
                <c:pt idx="5">
                  <c:v>2118694</c:v>
                </c:pt>
                <c:pt idx="6">
                  <c:v>2147441</c:v>
                </c:pt>
                <c:pt idx="7">
                  <c:v>2150621</c:v>
                </c:pt>
                <c:pt idx="8">
                  <c:v>2155030</c:v>
                </c:pt>
                <c:pt idx="9">
                  <c:v>3187750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8-488C-8861-F02A9CF1C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02939424"/>
        <c:axId val="1602938592"/>
      </c:barChart>
      <c:catAx>
        <c:axId val="1602939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38592"/>
        <c:crosses val="autoZero"/>
        <c:auto val="1"/>
        <c:lblAlgn val="ctr"/>
        <c:lblOffset val="100"/>
        <c:noMultiLvlLbl val="0"/>
      </c:catAx>
      <c:valAx>
        <c:axId val="1602938592"/>
        <c:scaling>
          <c:orientation val="minMax"/>
          <c:min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3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EEA8C-DD79-486C-9B7D-8D92DA6C44C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4AE98-4923-4F6C-950C-BCF1BE697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4AE98-4923-4F6C-950C-BCF1BE6976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200" dirty="0"/>
              <a:t>1. Car ID Mapping dataset describes Car ID, Car Make, Car Model, Car Model year for 4,000 cars</a:t>
            </a:r>
          </a:p>
          <a:p>
            <a:pPr marL="0" indent="0">
              <a:buFont typeface="+mj-lt"/>
              <a:buNone/>
            </a:pPr>
            <a:r>
              <a:rPr lang="en-US" sz="1200" dirty="0"/>
              <a:t>2. Car Costs dataset describes Car ID, Monthly Car Cost (without insurance) and Monthly Car Insurance Cost for 4,000 cars</a:t>
            </a:r>
          </a:p>
          <a:p>
            <a:pPr marL="0" indent="0">
              <a:buFont typeface="+mj-lt"/>
              <a:buNone/>
            </a:pPr>
            <a:r>
              <a:rPr lang="en-US" sz="1200" dirty="0"/>
              <a:t>3. Car Revenue dataset describes 81318 car rental transactions</a:t>
            </a:r>
          </a:p>
          <a:p>
            <a:pPr marL="0" indent="0">
              <a:buFont typeface="+mj-lt"/>
              <a:buNone/>
            </a:pPr>
            <a:r>
              <a:rPr lang="en-US" sz="1200" dirty="0"/>
              <a:t>4. Branch Location dataset describes 50 branches ID, city, state and inside airport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4AE98-4923-4F6C-950C-BCF1BE6976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lower performance in Feb.</a:t>
            </a:r>
          </a:p>
          <a:p>
            <a:r>
              <a:rPr lang="en-US" dirty="0"/>
              <a:t>Lowest in Nov because there was only 11 days performance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4AE98-4923-4F6C-950C-BCF1BE6976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Car Makes also have highest number of cars in the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4AE98-4923-4F6C-950C-BCF1BE6976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Cities have more than 1 branch except the last 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4AE98-4923-4F6C-950C-BCF1BE6976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Combined strategy presents real life simulated implementation, and the company could focus on its advantages.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4AE98-4923-4F6C-950C-BCF1BE6976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323-2C9D-4587-90AA-78F7105CB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3402A-A2D6-48E4-8DF6-2CB463FF8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EEE1-9B3C-4CDC-8FF6-FB980EFE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2C79-304B-4C49-A728-22EE0F45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B4F8-85D2-4371-8249-121F3A29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8D33-F011-4559-AAAA-6A5ABD5B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8835D-558E-4FE2-8633-8B035C46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3808-3E2C-40E6-B906-7CC5A9A6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8867-E607-4DA5-9C47-885DF9A8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10A9-3549-4AF0-A06F-018AF122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A8EA4-F88E-4E6C-9555-21613FBCB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060CA-A5FF-4979-AB4B-79F09F701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AE51-C5F7-46CB-9D16-F60316C3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9F6D3-A720-44AB-8D48-EB3D8160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FAA4-AF3A-4CC9-B657-9651B8D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45C-18D8-4106-8118-B2BAF9BD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0E80-D4DC-4596-AA5E-AB84544E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DB01-6107-440F-AF90-2B0F6A17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4887-708D-4C65-832B-A9CFB670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F9B2-1D5C-4561-9EDD-6706A0F4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F429-B3D4-4A2D-B0FC-E2AE6581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0FEB-2E97-44CF-9137-B15C5A21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9BFA-50F2-4E8E-98BA-18B3B011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2722-62FD-4766-81A8-59157D9B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73C4-E0D6-4E50-BA42-39B3FD65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25BB-88E6-4C80-B540-3C9EAA49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D96F-1D8C-4EA4-9F46-62ACE4FB7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1F238-639B-49DC-BEAB-0B895A410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CA56-A0CA-4718-97BF-3D350D0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2CADC-EB90-4E9A-82D1-B32CF405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C095-8B0C-404F-B71F-38EBCF3E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00AF-81FD-46E7-8D07-CF42AFC9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12509-923F-4139-B5CD-10EC3D40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AAAA-6366-41CB-B9E4-8DA504B94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16C42-51D4-48F4-B89C-F442BD83E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D417F-3002-43D2-9460-A1E7DCC74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0CBF5-CCCB-44B7-8717-29E7993A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65591-E58A-47CA-928F-44F2E109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766C8-F4B4-425F-98E2-A252B77B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3010-EAC0-4EC1-B309-FA59135D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A1CFF-4B60-410D-A169-FB428FD5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67984-01D8-40CB-8626-F0AA877E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BB35C-1410-401D-894E-97C55D4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52125-4A29-4988-9C25-7278C543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6492D-A339-4948-89A2-E659D9C1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35F2-7045-4D91-BD50-62EE9334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2C66-F681-46B7-AD29-7B766B43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54BA-29B1-4CF2-A3C5-BD734DD1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A5984-0F04-49B6-9E14-E614B8EC8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4384D-1CF1-41C1-9A25-25F2EB95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2473-8159-4C4F-B60E-6E96428A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3CE6-FF28-4D3A-937C-7B1FC0CB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ED6B-9EAA-4BC9-B825-DE048BCD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33A1-2B7C-4636-8041-5E8CD9ED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8E319-D943-4043-B519-09AE12C4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90E7-8CCC-475C-BBC6-30844A55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2F77-7166-470B-83B4-66A982DB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DC12-97CA-4943-9A19-E186371E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F232D-3FA3-4D2D-ADB5-CD26C54E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8AC3-86F7-4061-A351-667E8B34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B321-FAD8-46CE-9DC2-30397212D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88F9-0FA7-4834-BF8C-8FD42183B8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9346-0D1D-45A0-931B-14CF2591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7D0C-B898-4895-B390-D9470BC6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5DF-4569-4AFF-B3E0-2F753AF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C1E0-19F5-4453-9055-7355F4207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Rent-A-Car </a:t>
            </a:r>
            <a:br>
              <a:rPr lang="en-US" dirty="0"/>
            </a:br>
            <a:r>
              <a:rPr lang="en-US" dirty="0"/>
              <a:t>FY2019 strategies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E55-BCF4-47FA-B1CA-545213C9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Abner Misigina, Data Analytics Consultant</a:t>
            </a:r>
          </a:p>
          <a:p>
            <a:r>
              <a:rPr lang="en-US"/>
              <a:t>March 17,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83383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CE62B-FFE3-44BC-B69B-37E53840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 10 Branch Cities by Total Revenue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9945B5-DBB2-4C20-94B9-FACEA5EE6BE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5474875"/>
              </p:ext>
            </p:extLst>
          </p:nvPr>
        </p:nvGraphicFramePr>
        <p:xfrm>
          <a:off x="838200" y="1825625"/>
          <a:ext cx="5181600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11">
                  <a:extLst>
                    <a:ext uri="{9D8B030D-6E8A-4147-A177-3AD203B41FA5}">
                      <a16:colId xmlns:a16="http://schemas.microsoft.com/office/drawing/2014/main" val="3823532747"/>
                    </a:ext>
                  </a:extLst>
                </a:gridCol>
                <a:gridCol w="2994689">
                  <a:extLst>
                    <a:ext uri="{9D8B030D-6E8A-4147-A177-3AD203B41FA5}">
                      <a16:colId xmlns:a16="http://schemas.microsoft.com/office/drawing/2014/main" val="400124597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Branch_City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Total_Revenue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07323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3,187,750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36432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2,155,030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869398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Worth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2,150,621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973356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2,147,441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015606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2,118,694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838454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2,104,927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85012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Sacramento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2,091,261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78123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2,073,596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582459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1,111,112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328654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Pomona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1,111,109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934432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FBDC7-E13B-4146-8C59-79A31FAB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These top Branch Cities also have 2 to 3 branches in the city.</a:t>
            </a:r>
          </a:p>
          <a:p>
            <a:r>
              <a:rPr lang="en-US" sz="3200" dirty="0"/>
              <a:t>Airport service did not show higher revenue.</a:t>
            </a:r>
          </a:p>
        </p:txBody>
      </p:sp>
    </p:spTree>
    <p:extLst>
      <p:ext uri="{BB962C8B-B14F-4D97-AF65-F5344CB8AC3E}">
        <p14:creationId xmlns:p14="http://schemas.microsoft.com/office/powerpoint/2010/main" val="27088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3071-84A2-4A76-8810-D0980F90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 10 Branch Cities by Total Revenue, FY2018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14631F-A3CA-41E2-BFFD-F88042221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41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523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018-662B-40E7-81BD-0E8D7CEC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Strategy 1 - Normal Annual Growth Rate = 5%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732B79-9173-4C4E-B57E-1C8FA1BFF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126793"/>
              </p:ext>
            </p:extLst>
          </p:nvPr>
        </p:nvGraphicFramePr>
        <p:xfrm>
          <a:off x="838200" y="1825625"/>
          <a:ext cx="10515600" cy="463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771">
                  <a:extLst>
                    <a:ext uri="{9D8B030D-6E8A-4147-A177-3AD203B41FA5}">
                      <a16:colId xmlns:a16="http://schemas.microsoft.com/office/drawing/2014/main" val="1536345764"/>
                    </a:ext>
                  </a:extLst>
                </a:gridCol>
                <a:gridCol w="1988458">
                  <a:extLst>
                    <a:ext uri="{9D8B030D-6E8A-4147-A177-3AD203B41FA5}">
                      <a16:colId xmlns:a16="http://schemas.microsoft.com/office/drawing/2014/main" val="281956805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29232130"/>
                    </a:ext>
                  </a:extLst>
                </a:gridCol>
                <a:gridCol w="1672771">
                  <a:extLst>
                    <a:ext uri="{9D8B030D-6E8A-4147-A177-3AD203B41FA5}">
                      <a16:colId xmlns:a16="http://schemas.microsoft.com/office/drawing/2014/main" val="83752324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FY2018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Strategy 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Difference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168769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number of Cars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4,000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4,000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4231843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number of Branches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6264497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Revenue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$ 52,830,207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$ 55,471,717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$ 2,641,510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998735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Monthly Car Cost excluding Insurance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2,353,692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2,353,692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2671694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Monthly Car Insurance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402,699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402,699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336811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Car Cost for 11 months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$ 30,320,298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$ 30,320,298 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986082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Net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$ 22,509,909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$ 25,151,419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$ 2,641,510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792917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Net Revenue per Car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    5,627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6,288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$             660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8936918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Total Revenue per Branch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1,056,604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1,109,434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52,830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974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5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9849-ECDE-4D20-95C8-9DB05C5D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Strategy 2 - Increase Daily Car Rent Price = 5%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DA6109-92BD-453D-9C70-3CBB62D97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34190"/>
              </p:ext>
            </p:extLst>
          </p:nvPr>
        </p:nvGraphicFramePr>
        <p:xfrm>
          <a:off x="838200" y="1825625"/>
          <a:ext cx="10515599" cy="480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0">
                  <a:extLst>
                    <a:ext uri="{9D8B030D-6E8A-4147-A177-3AD203B41FA5}">
                      <a16:colId xmlns:a16="http://schemas.microsoft.com/office/drawing/2014/main" val="1009951228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810713162"/>
                    </a:ext>
                  </a:extLst>
                </a:gridCol>
                <a:gridCol w="1886857">
                  <a:extLst>
                    <a:ext uri="{9D8B030D-6E8A-4147-A177-3AD203B41FA5}">
                      <a16:colId xmlns:a16="http://schemas.microsoft.com/office/drawing/2014/main" val="1693428275"/>
                    </a:ext>
                  </a:extLst>
                </a:gridCol>
                <a:gridCol w="2064656">
                  <a:extLst>
                    <a:ext uri="{9D8B030D-6E8A-4147-A177-3AD203B41FA5}">
                      <a16:colId xmlns:a16="http://schemas.microsoft.com/office/drawing/2014/main" val="2685080149"/>
                    </a:ext>
                  </a:extLst>
                </a:gridCol>
              </a:tblGrid>
              <a:tr h="480219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FY2018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Strategy 2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Difference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675109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number of Cars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4,000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4,000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0208973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number of Branches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367852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$ 52,830,207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$ 55,471,717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2,641,510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655868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Monthly Car Cost excluding Insurance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2,353,692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2,353,692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866589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Monthly Car Insurance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402,699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402,699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333928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Car Cost for 11 months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$ 30,320,298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$ 30,320,298 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031950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Net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$ 22,509,909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$ 25,151,419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2,641,510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019271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Average Net Revenue per Car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$          5,627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  6,288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          660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008817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Average Total Revenue per Branch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1,056,604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1,109,434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     52,830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06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27BC-D0EA-414D-AE9A-FAD698BD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Strategy 3 - Get more New Cars = 10%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DC9F2A-FF80-49DB-8E67-CF0A9A035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967829"/>
              </p:ext>
            </p:extLst>
          </p:nvPr>
        </p:nvGraphicFramePr>
        <p:xfrm>
          <a:off x="838200" y="1825625"/>
          <a:ext cx="10515598" cy="480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315">
                  <a:extLst>
                    <a:ext uri="{9D8B030D-6E8A-4147-A177-3AD203B41FA5}">
                      <a16:colId xmlns:a16="http://schemas.microsoft.com/office/drawing/2014/main" val="13995946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280132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27517488"/>
                    </a:ext>
                  </a:extLst>
                </a:gridCol>
                <a:gridCol w="2093683">
                  <a:extLst>
                    <a:ext uri="{9D8B030D-6E8A-4147-A177-3AD203B41FA5}">
                      <a16:colId xmlns:a16="http://schemas.microsoft.com/office/drawing/2014/main" val="1149086788"/>
                    </a:ext>
                  </a:extLst>
                </a:gridCol>
              </a:tblGrid>
              <a:tr h="480219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FY2018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Strategy 3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Difference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9009522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number of Cars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      4,000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4,400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        400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4838747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number of Branches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           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                          - 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3675632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$ 52,830,207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$ 58,113,228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$          5,283,021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8691248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Monthly Car Cost excluding Insurance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2,353,692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2,589,061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$             235,369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135592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Monthly Car Insurance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402,699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442,968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$               40,270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776513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Car Cost for 11 months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$ 30,320,298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$ 33,352,328 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          3,032,030 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260358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Net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$ 22,509,909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$ 24,760,900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$          2,250,991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153780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Net Revenue per Car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    5,627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    5,627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                          - 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38139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Total Revenue per Branch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1,056,604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1,162,265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$             105,660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86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12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C01A-2BB4-4DB7-96A4-AB2A67EA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Combined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1AE6E8-C0FD-4B21-BA49-756F3E76E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544686"/>
              </p:ext>
            </p:extLst>
          </p:nvPr>
        </p:nvGraphicFramePr>
        <p:xfrm>
          <a:off x="838200" y="1825625"/>
          <a:ext cx="10515601" cy="480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771">
                  <a:extLst>
                    <a:ext uri="{9D8B030D-6E8A-4147-A177-3AD203B41FA5}">
                      <a16:colId xmlns:a16="http://schemas.microsoft.com/office/drawing/2014/main" val="2068110692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18016036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263948929"/>
                    </a:ext>
                  </a:extLst>
                </a:gridCol>
                <a:gridCol w="2282372">
                  <a:extLst>
                    <a:ext uri="{9D8B030D-6E8A-4147-A177-3AD203B41FA5}">
                      <a16:colId xmlns:a16="http://schemas.microsoft.com/office/drawing/2014/main" val="494587656"/>
                    </a:ext>
                  </a:extLst>
                </a:gridCol>
              </a:tblGrid>
              <a:tr h="480219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FY2018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Combined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Difference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163999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number of Cars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4,000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4,400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           400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754871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Total number of Branches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50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            -  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941473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$ 52,830,207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$ 63,396,248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10,566,041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0107870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Monthly Car Cost excluding Insurance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2,353,692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2,589,061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235,369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980769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Monthly Car Insurance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402,699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442,968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          40,270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874840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Car Cost for 11 months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$ 30,320,298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$ 33,352,328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  3,032,030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37432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Net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$ 22,509,909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$ 30,043,921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     7,534,012 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212182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Net Revenue per Car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    5,627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6,828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             1,201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907849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Total Revenue per Branch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1,056,604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1,267,925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211,321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59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2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88E1-70F0-4CF6-8A1B-1D429C1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BFB2-5C3F-4AC0-B66C-70333F7D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Combined strategy has shown higher revenue achievement.</a:t>
            </a:r>
          </a:p>
          <a:p>
            <a:r>
              <a:rPr lang="en-US" sz="3200" dirty="0"/>
              <a:t>Each of the strategies have their advantages and disadvantages.</a:t>
            </a:r>
          </a:p>
          <a:p>
            <a:r>
              <a:rPr lang="en-US" sz="3200" dirty="0"/>
              <a:t>Further study into:</a:t>
            </a:r>
          </a:p>
          <a:p>
            <a:pPr lvl="1"/>
            <a:r>
              <a:rPr lang="en-US" sz="2800" dirty="0"/>
              <a:t>The cost of the strategies</a:t>
            </a:r>
          </a:p>
          <a:p>
            <a:pPr lvl="1"/>
            <a:r>
              <a:rPr lang="en-US" sz="2800" dirty="0"/>
              <a:t>Customer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0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C5F687-BF21-4B14-8925-850811476AE1}"/>
              </a:ext>
            </a:extLst>
          </p:cNvPr>
          <p:cNvSpPr/>
          <p:nvPr/>
        </p:nvSpPr>
        <p:spPr>
          <a:xfrm>
            <a:off x="3951438" y="2551837"/>
            <a:ext cx="42891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Time for Q&amp;A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5CB1-1409-4806-A1C3-E695AD8C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FCEA-F55A-478A-AF38-D98C1FB5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Objective &amp; Strategies</a:t>
            </a:r>
          </a:p>
          <a:p>
            <a:r>
              <a:rPr lang="en-US" sz="3200" dirty="0"/>
              <a:t>Assumptions</a:t>
            </a:r>
          </a:p>
          <a:p>
            <a:r>
              <a:rPr lang="en-US" sz="3200" dirty="0"/>
              <a:t>Datasets</a:t>
            </a:r>
          </a:p>
          <a:p>
            <a:r>
              <a:rPr lang="en-US" sz="3200" dirty="0"/>
              <a:t>FY2018 performances </a:t>
            </a:r>
          </a:p>
          <a:p>
            <a:r>
              <a:rPr lang="en-US" sz="3200" dirty="0"/>
              <a:t>Strategies analysis result</a:t>
            </a:r>
          </a:p>
          <a:p>
            <a:r>
              <a:rPr lang="en-US" sz="3200" dirty="0"/>
              <a:t>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030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7846-C4F3-446F-807D-A668DC3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Business Objective and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4515-A69E-4C12-B209-DAE3FCD2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make better business decisions by considering cost and revenue</a:t>
            </a:r>
          </a:p>
          <a:p>
            <a:pPr lvl="1"/>
            <a:r>
              <a:rPr lang="en-US" sz="2800" b="1" dirty="0"/>
              <a:t>Strategy 1</a:t>
            </a:r>
            <a:r>
              <a:rPr lang="en-US" sz="2800" dirty="0"/>
              <a:t> - Continue business as usual, with normal annual growth rate</a:t>
            </a:r>
          </a:p>
          <a:p>
            <a:pPr lvl="1"/>
            <a:r>
              <a:rPr lang="en-US" sz="2800" b="1" dirty="0"/>
              <a:t>Strategy 2</a:t>
            </a:r>
            <a:r>
              <a:rPr lang="en-US" sz="2800" dirty="0"/>
              <a:t> - Increase revenue by increasing the daily car rent price</a:t>
            </a:r>
          </a:p>
          <a:p>
            <a:pPr lvl="1"/>
            <a:r>
              <a:rPr lang="en-US" sz="2800" b="1" dirty="0"/>
              <a:t>Strategy 3</a:t>
            </a:r>
            <a:r>
              <a:rPr lang="en-US" sz="2800" dirty="0"/>
              <a:t> - Get more new cars based on their net revenue generation</a:t>
            </a:r>
          </a:p>
        </p:txBody>
      </p:sp>
    </p:spTree>
    <p:extLst>
      <p:ext uri="{BB962C8B-B14F-4D97-AF65-F5344CB8AC3E}">
        <p14:creationId xmlns:p14="http://schemas.microsoft.com/office/powerpoint/2010/main" val="13011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E129-262D-4EA3-A15C-99022E9E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E257-222E-4C7A-A569-D8FA5F93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 Costs and Insurance will continue to be the same in FY2019.</a:t>
            </a:r>
          </a:p>
          <a:p>
            <a:endParaRPr lang="en-US" sz="3200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CB5BD94-D0DB-4EA0-BAEC-3AC67AA5A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337186"/>
              </p:ext>
            </p:extLst>
          </p:nvPr>
        </p:nvGraphicFramePr>
        <p:xfrm>
          <a:off x="1224227" y="3028865"/>
          <a:ext cx="6694821" cy="2060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585">
                  <a:extLst>
                    <a:ext uri="{9D8B030D-6E8A-4147-A177-3AD203B41FA5}">
                      <a16:colId xmlns:a16="http://schemas.microsoft.com/office/drawing/2014/main" val="2314794595"/>
                    </a:ext>
                  </a:extLst>
                </a:gridCol>
                <a:gridCol w="910236">
                  <a:extLst>
                    <a:ext uri="{9D8B030D-6E8A-4147-A177-3AD203B41FA5}">
                      <a16:colId xmlns:a16="http://schemas.microsoft.com/office/drawing/2014/main" val="3680153347"/>
                    </a:ext>
                  </a:extLst>
                </a:gridCol>
              </a:tblGrid>
              <a:tr h="686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 Growth rate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4742425"/>
                  </a:ext>
                </a:extLst>
              </a:tr>
              <a:tr h="686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Daily Car Rent Price increase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750843"/>
                  </a:ext>
                </a:extLst>
              </a:tr>
              <a:tr h="68690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Buy more New Cars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919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0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1EB0-8D4A-4E8B-B821-6EA8F578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FY2018 Performance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5940-6A1F-447A-96C4-5669B397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Car ID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Car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Car Revenue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Branch Location</a:t>
            </a:r>
          </a:p>
        </p:txBody>
      </p:sp>
    </p:spTree>
    <p:extLst>
      <p:ext uri="{BB962C8B-B14F-4D97-AF65-F5344CB8AC3E}">
        <p14:creationId xmlns:p14="http://schemas.microsoft.com/office/powerpoint/2010/main" val="64525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3DB7-D633-446E-9100-0B382E75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FY2018 Monthly Rental performance &amp; revenue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B0629B-5C92-40DA-BC8D-5C58A14197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436877"/>
              </p:ext>
            </p:extLst>
          </p:nvPr>
        </p:nvGraphicFramePr>
        <p:xfrm>
          <a:off x="838200" y="1825625"/>
          <a:ext cx="5181599" cy="4269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717">
                  <a:extLst>
                    <a:ext uri="{9D8B030D-6E8A-4147-A177-3AD203B41FA5}">
                      <a16:colId xmlns:a16="http://schemas.microsoft.com/office/drawing/2014/main" val="370190352"/>
                    </a:ext>
                  </a:extLst>
                </a:gridCol>
                <a:gridCol w="1697512">
                  <a:extLst>
                    <a:ext uri="{9D8B030D-6E8A-4147-A177-3AD203B41FA5}">
                      <a16:colId xmlns:a16="http://schemas.microsoft.com/office/drawing/2014/main" val="3853831744"/>
                    </a:ext>
                  </a:extLst>
                </a:gridCol>
                <a:gridCol w="1982370">
                  <a:extLst>
                    <a:ext uri="{9D8B030D-6E8A-4147-A177-3AD203B41FA5}">
                      <a16:colId xmlns:a16="http://schemas.microsoft.com/office/drawing/2014/main" val="86361220"/>
                    </a:ext>
                  </a:extLst>
                </a:gridCol>
              </a:tblGrid>
              <a:tr h="3871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Months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 Rentals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 Revenue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39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Jan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8,125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5,312,703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0247486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Feb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7,315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4,706,084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5493074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7,763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5,010,622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3401143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Apr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7,792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5,075,757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8699906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7,988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5,226,601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5533817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Jun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7,830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5,076,538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2708806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Jul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7,955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5,174,916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1664483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Aug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7,978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5,156,241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4359992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7,803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5,099,407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888955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7,961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5,177,626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7556997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2,808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$        1,813,712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5873015"/>
                  </a:ext>
                </a:extLst>
              </a:tr>
              <a:tr h="3251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Grand 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81,318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 $      52,830,207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839419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CE0AA-8531-42BD-B122-265F7C895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low performance in Feb</a:t>
            </a:r>
          </a:p>
          <a:p>
            <a:r>
              <a:rPr lang="en-US" sz="3200" dirty="0"/>
              <a:t>Only 11 days in Nov</a:t>
            </a:r>
          </a:p>
        </p:txBody>
      </p:sp>
    </p:spTree>
    <p:extLst>
      <p:ext uri="{BB962C8B-B14F-4D97-AF65-F5344CB8AC3E}">
        <p14:creationId xmlns:p14="http://schemas.microsoft.com/office/powerpoint/2010/main" val="166719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10C9-354B-40B2-A2EC-375BF7BB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Total Revenue &amp; Total Rentals by Months, FY2018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6B5414-23C8-48FB-AF72-F23A778AE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306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551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CBC3D-DA90-45A9-BF06-7F5E1149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 10 Car Makes based on Net Revenue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AD5C750-A47D-47E4-B884-AD1FD6B290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3755065"/>
              </p:ext>
            </p:extLst>
          </p:nvPr>
        </p:nvGraphicFramePr>
        <p:xfrm>
          <a:off x="838200" y="1825625"/>
          <a:ext cx="4634132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756">
                  <a:extLst>
                    <a:ext uri="{9D8B030D-6E8A-4147-A177-3AD203B41FA5}">
                      <a16:colId xmlns:a16="http://schemas.microsoft.com/office/drawing/2014/main" val="1542176993"/>
                    </a:ext>
                  </a:extLst>
                </a:gridCol>
                <a:gridCol w="2671376">
                  <a:extLst>
                    <a:ext uri="{9D8B030D-6E8A-4147-A177-3AD203B41FA5}">
                      <a16:colId xmlns:a16="http://schemas.microsoft.com/office/drawing/2014/main" val="384603279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Car_Make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Net_Revenue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73214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Ford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2,016,498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76181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Chevrolet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$                1,809,564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902401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Dodge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1,308,559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634461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Toyota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1,063,522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945421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GMC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   917,225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849407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Mitsubishi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   892,883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695767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Pontiac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   827,339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56511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Volkswagen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   804,148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850207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BMW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   771,850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877299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Mercedes-Benz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$                   759,794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284646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36CF-83FB-4859-860C-EF32E221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These top 10 Car Makes also are the top in the number of cars.</a:t>
            </a:r>
          </a:p>
        </p:txBody>
      </p:sp>
    </p:spTree>
    <p:extLst>
      <p:ext uri="{BB962C8B-B14F-4D97-AF65-F5344CB8AC3E}">
        <p14:creationId xmlns:p14="http://schemas.microsoft.com/office/powerpoint/2010/main" val="273641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D752-0B24-4D9C-A96C-09112FC4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 10 Car Makes by Total Net Revenue, FY2018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C609AA-5B2E-4B72-9DA8-5D1AB81FE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50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375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1044</Words>
  <Application>Microsoft Office PowerPoint</Application>
  <PresentationFormat>Widescreen</PresentationFormat>
  <Paragraphs>306</Paragraphs>
  <Slides>17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Lariat Rent-A-Car  FY2019 strategies analysis</vt:lpstr>
      <vt:lpstr>Outline</vt:lpstr>
      <vt:lpstr>Business Objective and Strategies</vt:lpstr>
      <vt:lpstr>Assumptions</vt:lpstr>
      <vt:lpstr>FY2018 Performance Datasets</vt:lpstr>
      <vt:lpstr>FY2018 Monthly Rental performance &amp; revenue</vt:lpstr>
      <vt:lpstr>Total Revenue &amp; Total Rentals by Months, FY2018</vt:lpstr>
      <vt:lpstr>Top 10 Car Makes based on Net Revenue</vt:lpstr>
      <vt:lpstr>Top 10 Car Makes by Total Net Revenue, FY2018</vt:lpstr>
      <vt:lpstr>Top 10 Branch Cities by Total Revenue</vt:lpstr>
      <vt:lpstr>Top 10 Branch Cities by Total Revenue, FY2018</vt:lpstr>
      <vt:lpstr>Strategy 1 - Normal Annual Growth Rate = 5%</vt:lpstr>
      <vt:lpstr>Strategy 2 - Increase Daily Car Rent Price = 5%</vt:lpstr>
      <vt:lpstr>Strategy 3 - Get more New Cars = 10%</vt:lpstr>
      <vt:lpstr>Combined Strategy</vt:lpstr>
      <vt:lpstr>Conclusion and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Abner TbMF</dc:creator>
  <cp:lastModifiedBy>Abner TbMF</cp:lastModifiedBy>
  <cp:revision>8</cp:revision>
  <dcterms:created xsi:type="dcterms:W3CDTF">2021-03-09T08:32:26Z</dcterms:created>
  <dcterms:modified xsi:type="dcterms:W3CDTF">2021-03-17T20:16:06Z</dcterms:modified>
</cp:coreProperties>
</file>