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slide" Target="slides/slide8.xml"></Relationship><Relationship Id="rId10" Type="http://schemas.openxmlformats.org/officeDocument/2006/relationships/slide" Target="slides/slide9.xml"></Relationship><Relationship Id="rId11" Type="http://schemas.openxmlformats.org/officeDocument/2006/relationships/slide" Target="slides/slide10.xml"></Relationship><Relationship Id="rId12" Type="http://schemas.openxmlformats.org/officeDocument/2006/relationships/slide" Target="slides/slide11.xml"></Relationship><Relationship Id="rId13" Type="http://schemas.openxmlformats.org/officeDocument/2006/relationships/slide" Target="slides/slide12.xml"></Relationship><Relationship Id="rId14" Type="http://schemas.openxmlformats.org/officeDocument/2006/relationships/slide" Target="slides/slide13.xml"></Relationship><Relationship Id="rId15" Type="http://schemas.openxmlformats.org/officeDocument/2006/relationships/slide" Target="slides/slide14.xml"></Relationship><Relationship Id="rId16" Type="http://schemas.openxmlformats.org/officeDocument/2006/relationships/slide" Target="slides/slide15.xml"></Relationship><Relationship Id="rId17" Type="http://schemas.openxmlformats.org/officeDocument/2006/relationships/slide" Target="slides/slide16.xml"></Relationship><Relationship Id="rId18" Type="http://schemas.openxmlformats.org/officeDocument/2006/relationships/slide" Target="slides/slide17.xml"></Relationship><Relationship Id="rId19" Type="http://schemas.openxmlformats.org/officeDocument/2006/relationships/slide" Target="slides/slide18.xml"></Relationship><Relationship Id="rId20" Type="http://schemas.openxmlformats.org/officeDocument/2006/relationships/slide" Target="slides/slide19.xml"></Relationship><Relationship Id="rId21" Type="http://schemas.openxmlformats.org/officeDocument/2006/relationships/slide" Target="slides/slide20.xml"></Relationship><Relationship Id="rId22" Type="http://schemas.openxmlformats.org/officeDocument/2006/relationships/slide" Target="slides/slide21.xml"></Relationship><Relationship Id="rId23" Type="http://schemas.openxmlformats.org/officeDocument/2006/relationships/theme" Target="theme/theme1.xml"></Relationship><Relationship Id="rId24" Type="http://schemas.openxmlformats.org/officeDocument/2006/relationships/presProps" Target="presProps.xml"></Relationship><Relationship Id="rId25" Type="http://schemas.openxmlformats.org/officeDocument/2006/relationships/viewProps" Target="viewProps.xml"></Relationship><Relationship Id="rId2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3/28/2019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6987041.jpe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2775784464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3854795705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4293808145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4710813281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9085826827.jpe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3651839961.jpe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063584491.jpe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6631852995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1969861942.jpe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7712874827.jpe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1160918467.jpe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37414885436.jpe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375689239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2293716334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5019726500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8006873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084774572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52892751478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7278769358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113177696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466987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3965" y="0"/>
            <a:ext cx="716470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5277578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5385479570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2429380814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647108132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09085826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0365183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806358449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4663185299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7196986194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67712874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8116091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3741488543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5375689239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7229371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7501972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8006873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4084774572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25289275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10727876935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xst/AppData/Roaming/JisuOffice/ETemp/13832_17225528/fImage7113177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l"/>
      </p:transition>
    </mc:Choice>
    <mc:Fallback>
      <p:transition spd="slow">
        <p:wipe dir="l"/>
      </p:transition>
    </mc:Fallback>
  </mc:AlternateContent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xst</dc:creator>
  <cp:lastModifiedBy>xst</cp:lastModifiedBy>
</cp:coreProperties>
</file>