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A5D5-A4F8-4420-8997-E96EE8A2328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1B2D-030B-4902-B914-7B590AC3D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***Remember to set your slide</a:t>
            </a:r>
            <a:r>
              <a:rPr lang="en-US" baseline="0" dirty="0"/>
              <a:t> show to presenter mode***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Visit http://office.microsoft.com/en-us/powerpoint-help/what-is-presenter-view-HA010360603.aspx or ask your PLEF to show you 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86E33-155D-4532-B1F9-15B30E0DC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5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C14E-2C05-4CB8-AB06-676DA3E359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Know your way around the Amplify tablet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Know how to get help with your tablet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Know what will happen if your tablet is lost, stolen, or broken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86E33-155D-4532-B1F9-15B30E0DC9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Understand the Acceptable Use Policy and the consequences for not following</a:t>
            </a:r>
          </a:p>
          <a:p>
            <a:pPr lvl="0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Be able to identify and use the core apps available on the tablet</a:t>
            </a:r>
          </a:p>
          <a:p>
            <a:pPr lvl="0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Create a product that shows your understanding of today’s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86E33-155D-4532-B1F9-15B30E0DC9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6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We’ve all seen</a:t>
            </a:r>
            <a:r>
              <a:rPr lang="en-US" baseline="0" dirty="0"/>
              <a:t> this before, but this time we’re going to do it a little differently.  I want you to ….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Create a KWL chart</a:t>
            </a:r>
            <a:r>
              <a:rPr lang="en-US" baseline="0" dirty="0"/>
              <a:t> on the board or a flip chart.  Do not immediately erase as you will refer back to this throughout the morning session.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***If paper is not available, please use the whiteboard in your classroom.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86E33-155D-4532-B1F9-15B30E0DC9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29D9-95C1-45BD-B0D5-68868FD6A97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E527-47F5-47F1-8173-B4A6212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37321"/>
                </a:solidFill>
              </a:rPr>
              <a:t>Let’s get started.</a:t>
            </a:r>
          </a:p>
        </p:txBody>
      </p:sp>
    </p:spTree>
    <p:extLst>
      <p:ext uri="{BB962C8B-B14F-4D97-AF65-F5344CB8AC3E}">
        <p14:creationId xmlns:p14="http://schemas.microsoft.com/office/powerpoint/2010/main" val="40927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1550"/>
            <a:ext cx="9144000" cy="197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50"/>
            <a:ext cx="4184627" cy="197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9800" y="38100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 Narrow" pitchFamily="34" charset="0"/>
                <a:cs typeface="Arial" pitchFamily="34" charset="0"/>
              </a:rPr>
              <a:t>Student Boot Camp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29600" y="633478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Make it personal.</a:t>
            </a:r>
          </a:p>
        </p:txBody>
      </p:sp>
      <p:sp>
        <p:nvSpPr>
          <p:cNvPr id="14" name="Hexagon 13"/>
          <p:cNvSpPr/>
          <p:nvPr/>
        </p:nvSpPr>
        <p:spPr>
          <a:xfrm>
            <a:off x="1751579" y="4774328"/>
            <a:ext cx="1983242" cy="1702672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Hexagon 17"/>
          <p:cNvSpPr/>
          <p:nvPr/>
        </p:nvSpPr>
        <p:spPr>
          <a:xfrm>
            <a:off x="6780779" y="2133600"/>
            <a:ext cx="1983242" cy="1702672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Hexagon 21"/>
          <p:cNvSpPr/>
          <p:nvPr/>
        </p:nvSpPr>
        <p:spPr>
          <a:xfrm>
            <a:off x="8456158" y="3041176"/>
            <a:ext cx="1983242" cy="1702672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000" r="-7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Hexagon 25"/>
          <p:cNvSpPr/>
          <p:nvPr/>
        </p:nvSpPr>
        <p:spPr>
          <a:xfrm>
            <a:off x="6780779" y="3955265"/>
            <a:ext cx="1983242" cy="1702672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Hexagon 29"/>
          <p:cNvSpPr/>
          <p:nvPr/>
        </p:nvSpPr>
        <p:spPr>
          <a:xfrm>
            <a:off x="5104379" y="3045717"/>
            <a:ext cx="1983242" cy="1702672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000" b="-6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Hexagon 51"/>
          <p:cNvSpPr/>
          <p:nvPr/>
        </p:nvSpPr>
        <p:spPr>
          <a:xfrm>
            <a:off x="3427979" y="3888985"/>
            <a:ext cx="1983242" cy="1709726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34" name="Rectangle 1033"/>
          <p:cNvSpPr/>
          <p:nvPr/>
        </p:nvSpPr>
        <p:spPr>
          <a:xfrm>
            <a:off x="1516806" y="6627168"/>
            <a:ext cx="20136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http://prezi.com/ctso5dj9gkbi/school-of-one/</a:t>
            </a:r>
          </a:p>
        </p:txBody>
      </p:sp>
    </p:spTree>
    <p:extLst>
      <p:ext uri="{BB962C8B-B14F-4D97-AF65-F5344CB8AC3E}">
        <p14:creationId xmlns:p14="http://schemas.microsoft.com/office/powerpoint/2010/main" val="674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6" t="1579" r="10093" b="526"/>
          <a:stretch/>
        </p:blipFill>
        <p:spPr>
          <a:xfrm>
            <a:off x="1737361" y="624840"/>
            <a:ext cx="8519160" cy="5669280"/>
          </a:xfr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7010400" cy="417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6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48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 Narrow" pitchFamily="34" charset="0"/>
              </a:rPr>
              <a:t>Today’s Goals</a:t>
            </a:r>
          </a:p>
        </p:txBody>
      </p:sp>
      <p:pic>
        <p:nvPicPr>
          <p:cNvPr id="1028" name="Picture 4" descr="http://cdn2.sbnation.com/products/medium/6921/amptabv.png?1362636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199"/>
            <a:ext cx="4953000" cy="39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1"/>
            <a:ext cx="5029200" cy="5486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Tablet basics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Help!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What happens if I lose, break or someone steals my tablet?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35" y="3352800"/>
            <a:ext cx="4956846" cy="374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Today’s Goals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215" y="1676401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Acceptable Use Policy (AUP)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How to use the tablet for schoolwork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All about Apps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Create!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9"/>
          <a:stretch/>
        </p:blipFill>
        <p:spPr bwMode="auto">
          <a:xfrm>
            <a:off x="1161123" y="-467566"/>
            <a:ext cx="10174554" cy="73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5200" y="609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Amplify Tablet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362201"/>
            <a:ext cx="2743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What do you know about you tablets?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2133601"/>
            <a:ext cx="259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What would you like to know about the Amplify tablet?</a:t>
            </a:r>
          </a:p>
        </p:txBody>
      </p:sp>
    </p:spTree>
    <p:extLst>
      <p:ext uri="{BB962C8B-B14F-4D97-AF65-F5344CB8AC3E}">
        <p14:creationId xmlns:p14="http://schemas.microsoft.com/office/powerpoint/2010/main" val="13701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34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Hi.</vt:lpstr>
      <vt:lpstr>PowerPoint Presentation</vt:lpstr>
      <vt:lpstr>PowerPoint Presentation</vt:lpstr>
      <vt:lpstr>Today’s Goals</vt:lpstr>
      <vt:lpstr>Today’s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Hi.</dc:title>
  <dc:creator>Mia Carter</dc:creator>
  <cp:lastModifiedBy>Mia Carter</cp:lastModifiedBy>
  <cp:revision>1</cp:revision>
  <dcterms:created xsi:type="dcterms:W3CDTF">2016-11-19T01:32:32Z</dcterms:created>
  <dcterms:modified xsi:type="dcterms:W3CDTF">2016-11-19T01:32:59Z</dcterms:modified>
</cp:coreProperties>
</file>