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9BE68-7442-4367-8E82-E6963F6CC980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4F34A-D6EE-4FEC-8C5B-52A1FBA188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4F34A-D6EE-4FEC-8C5B-52A1FBA1888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50EABB-89CF-41AC-9254-7BAE14E4DC5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FF1327-F95E-49E8-A2B3-2964E53C6C0A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50EABB-89CF-41AC-9254-7BAE14E4DC5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FF1327-F95E-49E8-A2B3-2964E53C6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50EABB-89CF-41AC-9254-7BAE14E4DC5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FF1327-F95E-49E8-A2B3-2964E53C6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50EABB-89CF-41AC-9254-7BAE14E4DC5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FF1327-F95E-49E8-A2B3-2964E53C6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50EABB-89CF-41AC-9254-7BAE14E4DC5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FF1327-F95E-49E8-A2B3-2964E53C6C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50EABB-89CF-41AC-9254-7BAE14E4DC5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FF1327-F95E-49E8-A2B3-2964E53C6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50EABB-89CF-41AC-9254-7BAE14E4DC5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FF1327-F95E-49E8-A2B3-2964E53C6C0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50EABB-89CF-41AC-9254-7BAE14E4DC5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FF1327-F95E-49E8-A2B3-2964E53C6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50EABB-89CF-41AC-9254-7BAE14E4DC5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FF1327-F95E-49E8-A2B3-2964E53C6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50EABB-89CF-41AC-9254-7BAE14E4DC5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FF1327-F95E-49E8-A2B3-2964E53C6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9050EABB-89CF-41AC-9254-7BAE14E4DC5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F2FF1327-F95E-49E8-A2B3-2964E53C6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050EABB-89CF-41AC-9254-7BAE14E4DC5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2FF1327-F95E-49E8-A2B3-2964E53C6C0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abinayamani2509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785794"/>
            <a:ext cx="7772400" cy="4118244"/>
          </a:xfrm>
        </p:spPr>
        <p:txBody>
          <a:bodyPr>
            <a:normAutofit fontScale="90000"/>
          </a:bodyPr>
          <a:lstStyle/>
          <a:p>
            <a:r>
              <a:rPr lang="en-US" dirty="0"/>
              <a:t>STUDENT NAME: </a:t>
            </a:r>
            <a:r>
              <a:rPr lang="en-US" dirty="0" smtClean="0"/>
              <a:t>ABINAYA.M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REGISTER NO AND </a:t>
            </a:r>
            <a:r>
              <a:rPr lang="en-US" dirty="0" smtClean="0"/>
              <a:t>NMID:31231224U48001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DEPARTMENT: BSC DATA SCIENCE</a:t>
            </a:r>
            <a:br>
              <a:rPr lang="en-US" dirty="0"/>
            </a:br>
            <a:r>
              <a:rPr lang="en-US" dirty="0"/>
              <a:t>COLLEGE: ISLAMIAH WOMEN’S ARTS AND SCIENCE COLLEGE</a:t>
            </a:r>
            <a:br>
              <a:rPr lang="en-US" dirty="0"/>
            </a:br>
            <a:r>
              <a:rPr lang="en-US" dirty="0"/>
              <a:t>THIRUVALLUVR UNIVERCITY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285728"/>
            <a:ext cx="72866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CONTACT: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Email: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  <a:hlinkClick r:id="rId3"/>
              </a:rPr>
              <a:t>abinayamani2509@gmail.com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Linked In id :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Abinaya.M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0232" y="2786058"/>
            <a:ext cx="49292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THANK YOU…..</a:t>
            </a:r>
            <a:endParaRPr 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00232" y="2214554"/>
            <a:ext cx="45720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1.Problem Statement</a:t>
            </a:r>
          </a:p>
          <a:p>
            <a:r>
              <a:rPr lang="en-US" dirty="0" smtClean="0"/>
              <a:t> </a:t>
            </a:r>
            <a:r>
              <a:rPr lang="en-US" dirty="0"/>
              <a:t>2.Project Overview </a:t>
            </a:r>
            <a:endParaRPr lang="en-US" dirty="0" smtClean="0"/>
          </a:p>
          <a:p>
            <a:r>
              <a:rPr lang="en-US" dirty="0" smtClean="0"/>
              <a:t>3.End </a:t>
            </a:r>
            <a:r>
              <a:rPr lang="en-US" dirty="0"/>
              <a:t>Users </a:t>
            </a:r>
            <a:endParaRPr lang="en-US" dirty="0" smtClean="0"/>
          </a:p>
          <a:p>
            <a:r>
              <a:rPr lang="en-US" dirty="0" smtClean="0"/>
              <a:t>4.Tools </a:t>
            </a:r>
            <a:r>
              <a:rPr lang="en-US" dirty="0"/>
              <a:t>and </a:t>
            </a:r>
            <a:r>
              <a:rPr lang="en-US" dirty="0" smtClean="0"/>
              <a:t>Technologies</a:t>
            </a:r>
          </a:p>
          <a:p>
            <a:r>
              <a:rPr lang="en-US" dirty="0" smtClean="0"/>
              <a:t> </a:t>
            </a:r>
            <a:r>
              <a:rPr lang="en-US" dirty="0"/>
              <a:t>5.Portfolio design and </a:t>
            </a:r>
            <a:r>
              <a:rPr lang="en-US" dirty="0" smtClean="0"/>
              <a:t>Layout</a:t>
            </a:r>
          </a:p>
          <a:p>
            <a:r>
              <a:rPr lang="en-US" dirty="0" smtClean="0"/>
              <a:t> </a:t>
            </a:r>
            <a:r>
              <a:rPr lang="en-US" dirty="0"/>
              <a:t>6.Features and Functionality </a:t>
            </a:r>
            <a:endParaRPr lang="en-US" dirty="0" smtClean="0"/>
          </a:p>
          <a:p>
            <a:r>
              <a:rPr lang="en-US" dirty="0"/>
              <a:t>7.Results and Screenshots</a:t>
            </a:r>
          </a:p>
          <a:p>
            <a:r>
              <a:rPr lang="en-US" dirty="0"/>
              <a:t>8.Conclusion</a:t>
            </a:r>
          </a:p>
          <a:p>
            <a:r>
              <a:rPr lang="en-US" dirty="0"/>
              <a:t>9.Github Link</a:t>
            </a:r>
          </a:p>
        </p:txBody>
      </p:sp>
      <p:sp>
        <p:nvSpPr>
          <p:cNvPr id="6" name="Rectangle 5"/>
          <p:cNvSpPr/>
          <p:nvPr/>
        </p:nvSpPr>
        <p:spPr>
          <a:xfrm>
            <a:off x="1857356" y="1000108"/>
            <a:ext cx="33575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43108" y="1785926"/>
            <a:ext cx="2961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AGENDA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1538" y="1500174"/>
            <a:ext cx="607223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ROBLEM STATEMENT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(for E-commerce Churn Prediction)The company has access to several data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sources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including:Customer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transaction history (e.g., purchases, order value, frequency)Customer support interactions (e.g., complaints, tickets)Website/app browsing behavior (e.g., pages visited, session duration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596" y="1071546"/>
            <a:ext cx="54299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Achieve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overview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8596" y="1643050"/>
            <a:ext cx="64294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purpose of a project overview is to provide a clear, concise summary of a project for stakeholders, </a:t>
            </a:r>
            <a:r>
              <a:rPr lang="en-US" dirty="0" err="1"/>
              <a:t>teammembers</a:t>
            </a:r>
            <a:r>
              <a:rPr lang="en-US" dirty="0"/>
              <a:t>, or clients. It helps everyone understand what the project is about, why it’s being done, and what it </a:t>
            </a:r>
            <a:r>
              <a:rPr lang="en-US" dirty="0" err="1"/>
              <a:t>aimsto</a:t>
            </a:r>
            <a:r>
              <a:rPr lang="en-US" dirty="0"/>
              <a:t> </a:t>
            </a:r>
            <a:r>
              <a:rPr lang="en-US" dirty="0" err="1"/>
              <a:t>achieve</a:t>
            </a:r>
            <a:r>
              <a:rPr lang="en-US" b="1" dirty="0" err="1"/>
              <a:t>project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2910" y="2928934"/>
            <a:ext cx="6215090" cy="123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Clarify the Project’s </a:t>
            </a:r>
            <a:r>
              <a:rPr lang="en-US" dirty="0" err="1"/>
              <a:t>ObjectivesExplains</a:t>
            </a:r>
            <a:r>
              <a:rPr lang="en-US" dirty="0"/>
              <a:t> why the project </a:t>
            </a:r>
            <a:r>
              <a:rPr lang="en-US" dirty="0" err="1"/>
              <a:t>existsOutlines</a:t>
            </a:r>
            <a:r>
              <a:rPr lang="en-US" dirty="0"/>
              <a:t> the goals and intended </a:t>
            </a:r>
            <a:r>
              <a:rPr lang="en-US" dirty="0" err="1"/>
              <a:t>outcomesGives</a:t>
            </a:r>
            <a:r>
              <a:rPr lang="en-US" dirty="0"/>
              <a:t> an at-a-glance understanding of the project without deep technical or operational detail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72" y="642918"/>
            <a:ext cx="45947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End Users: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1357298"/>
            <a:ext cx="64294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End user refers to the person who ultimately uses or is intended to use a product or </a:t>
            </a:r>
            <a:r>
              <a:rPr lang="en-US" dirty="0" err="1"/>
              <a:t>service.They</a:t>
            </a:r>
            <a:r>
              <a:rPr lang="en-US" dirty="0"/>
              <a:t> are distinct from people who develop, market, or distribute the </a:t>
            </a:r>
            <a:r>
              <a:rPr lang="en-US" dirty="0" smtClean="0"/>
              <a:t>product.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472" y="428604"/>
            <a:ext cx="51138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Tools and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Tecnologies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5720" y="1071546"/>
            <a:ext cx="6572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tools and technologies for end users in the context of software development. In this </a:t>
            </a:r>
            <a:r>
              <a:rPr lang="en-US" dirty="0" err="1"/>
              <a:t>context,end</a:t>
            </a:r>
            <a:r>
              <a:rPr lang="en-US" dirty="0"/>
              <a:t> users are typically non-developers who use the final software product, but it's </a:t>
            </a:r>
            <a:r>
              <a:rPr lang="en-US" dirty="0" err="1"/>
              <a:t>alsohelpful</a:t>
            </a:r>
            <a:r>
              <a:rPr lang="en-US" dirty="0"/>
              <a:t> to consider tools that improve their experience, usability, and </a:t>
            </a:r>
            <a:r>
              <a:rPr lang="en-US" dirty="0" smtClean="0"/>
              <a:t>access.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214290"/>
            <a:ext cx="55949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portfolio design and layout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8596" y="928670"/>
            <a:ext cx="642940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Design</a:t>
            </a:r>
          </a:p>
          <a:p>
            <a:r>
              <a:rPr lang="en-US" b="1" dirty="0" smtClean="0"/>
              <a:t> </a:t>
            </a:r>
            <a:r>
              <a:rPr lang="en-US" b="1" dirty="0"/>
              <a:t>This includes the aesthetic aspects of the portfolio: Color scheme Typography Visual hierarchy Graphic elements Branding and style </a:t>
            </a:r>
            <a:r>
              <a:rPr lang="en-US" b="1" dirty="0" smtClean="0"/>
              <a:t>consistency.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Layout 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/>
              <a:t>This </a:t>
            </a:r>
            <a:r>
              <a:rPr lang="en-US" b="1" dirty="0"/>
              <a:t>refers to the structure and arrangement of content on each page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 </a:t>
            </a:r>
            <a:r>
              <a:rPr lang="en-US" b="1" dirty="0"/>
              <a:t>How sections are divided (e.g., About, Work, Contact) Placement of images and text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428604"/>
            <a:ext cx="55145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Result and Screenshots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0034" y="1428736"/>
            <a:ext cx="6786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In terms of incentives, the scheme gives month to those clearing the prelims, and  for those clearing the mains. </a:t>
            </a:r>
          </a:p>
          <a:p>
            <a:r>
              <a:rPr lang="en-US" dirty="0" smtClean="0"/>
              <a:t>-If you like, I can send you the PDF of the latest result or a screenshot of the certificate verification list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4414" y="1857365"/>
            <a:ext cx="56435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 portfolio conclusion is typically the final section </a:t>
            </a:r>
            <a:r>
              <a:rPr lang="en-US" b="1" dirty="0" smtClean="0"/>
              <a:t>or closing </a:t>
            </a:r>
            <a:endParaRPr lang="en-US" b="1" dirty="0"/>
          </a:p>
          <a:p>
            <a:r>
              <a:rPr lang="en-US" b="1" dirty="0"/>
              <a:t>statement that summarizes your work, reinforces your value, and</a:t>
            </a:r>
          </a:p>
          <a:p>
            <a:r>
              <a:rPr lang="en-US" b="1" dirty="0"/>
              <a:t>invites further action. Whether you're preparing a digital portfolio,</a:t>
            </a:r>
          </a:p>
          <a:p>
            <a:r>
              <a:rPr lang="en-US" b="1" dirty="0"/>
              <a:t>PDF presentation, or printed version, the conclusion should leave a</a:t>
            </a:r>
          </a:p>
          <a:p>
            <a:r>
              <a:rPr lang="en-US" b="1" dirty="0"/>
              <a:t>lasting impression.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14414" y="1000109"/>
            <a:ext cx="564360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Conclusion: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42</TotalTime>
  <Words>407</Words>
  <Application>Microsoft Office PowerPoint</Application>
  <PresentationFormat>On-screen Show (4:3)</PresentationFormat>
  <Paragraphs>42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Metro</vt:lpstr>
      <vt:lpstr>STUDENT NAME: ABINAYA.M REGISTER NO AND NMID:31231224U48001 DEPARTMENT: BSC DATA SCIENCE COLLEGE: ISLAMIAH WOMEN’S ARTS AND SCIENCE COLLEGE THIRUVALLUVR UNIVERCITY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 SANDHIYA P REGISTER NO AND NMID:31231224U48047 DEPARTMENT: BSC DATA SCIENCE COLLEGE: ISLAMIAH WOMEN’S ARTS AND SCIENCE COLLEGE THIRUVALLUVR UNIVERCITY</dc:title>
  <dc:creator>ELCOT</dc:creator>
  <cp:lastModifiedBy>ELCOT</cp:lastModifiedBy>
  <cp:revision>5</cp:revision>
  <dcterms:created xsi:type="dcterms:W3CDTF">2025-09-11T10:56:46Z</dcterms:created>
  <dcterms:modified xsi:type="dcterms:W3CDTF">2025-09-11T11:38:52Z</dcterms:modified>
</cp:coreProperties>
</file>