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0420" autoAdjust="0"/>
  </p:normalViewPr>
  <p:slideViewPr>
    <p:cSldViewPr snapToGrid="0">
      <p:cViewPr varScale="1">
        <p:scale>
          <a:sx n="61" d="100"/>
          <a:sy n="61" d="100"/>
        </p:scale>
        <p:origin x="1284" y="78"/>
      </p:cViewPr>
      <p:guideLst/>
    </p:cSldViewPr>
  </p:slideViewPr>
  <p:notesTextViewPr>
    <p:cViewPr>
      <p:scale>
        <a:sx n="1" d="1"/>
        <a:sy n="1" d="1"/>
      </p:scale>
      <p:origin x="0" y="-1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18320-4886-4256-B03A-BE3B08C4682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36B4C-AF9C-44C5-8831-A3101302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43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Presentation (provide video link). (</a:t>
            </a:r>
            <a:r>
              <a:rPr lang="en-US" sz="1800" b="1" ker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 points)</a:t>
            </a:r>
            <a:r>
              <a:rPr lang="en-US" sz="1800" ker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will have 30 minutes to present your work. You shall: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Introduce yourselves and describe your problem.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Explain your objectives, challenges of your work, proposed methodologies, and the assumptions you made while conducting modeling and/or analysis.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an overview of your approach and/or conceptual model (please do not present your code directly).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Describe the results you obtain and summarize the current achievements and possibility of future works.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36B4C-AF9C-44C5-8831-A31013027D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62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7DC0-8939-47EE-B516-B86B214B9392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8F68-411C-4E87-B0AD-10D377BA4C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66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7DC0-8939-47EE-B516-B86B214B9392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8F68-411C-4E87-B0AD-10D377BA4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5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7DC0-8939-47EE-B516-B86B214B9392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8F68-411C-4E87-B0AD-10D377BA4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2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7DC0-8939-47EE-B516-B86B214B9392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8F68-411C-4E87-B0AD-10D377BA4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5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7DC0-8939-47EE-B516-B86B214B9392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8F68-411C-4E87-B0AD-10D377BA4C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19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7DC0-8939-47EE-B516-B86B214B9392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8F68-411C-4E87-B0AD-10D377BA4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8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7DC0-8939-47EE-B516-B86B214B9392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8F68-411C-4E87-B0AD-10D377BA4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7DC0-8939-47EE-B516-B86B214B9392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8F68-411C-4E87-B0AD-10D377BA4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7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7DC0-8939-47EE-B516-B86B214B9392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8F68-411C-4E87-B0AD-10D377BA4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1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DCE7DC0-8939-47EE-B516-B86B214B9392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D88F68-411C-4E87-B0AD-10D377BA4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7DC0-8939-47EE-B516-B86B214B9392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8F68-411C-4E87-B0AD-10D377BA4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3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CE7DC0-8939-47EE-B516-B86B214B9392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D88F68-411C-4E87-B0AD-10D377BA4C4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42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ABD5-F3FC-2A31-2FD2-810FD1120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Data-based Determinants of Steam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6FD15-EE5F-DED5-6D21-D4423D5E25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MSDS 698</a:t>
            </a:r>
            <a:br>
              <a:rPr lang="en-US" dirty="0"/>
            </a:br>
            <a:r>
              <a:rPr lang="en-US" dirty="0"/>
              <a:t>Capstone Project</a:t>
            </a:r>
            <a:br>
              <a:rPr lang="en-US" dirty="0"/>
            </a:br>
            <a:r>
              <a:rPr lang="en-US" dirty="0"/>
              <a:t>Taha Ahmad</a:t>
            </a:r>
          </a:p>
        </p:txBody>
      </p:sp>
    </p:spTree>
    <p:extLst>
      <p:ext uri="{BB962C8B-B14F-4D97-AF65-F5344CB8AC3E}">
        <p14:creationId xmlns:p14="http://schemas.microsoft.com/office/powerpoint/2010/main" val="9809091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</TotalTime>
  <Words>105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Retrospect</vt:lpstr>
      <vt:lpstr>Data-based Determinants of Steam Sales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Data-based Determinants of Steam Sales</dc:title>
  <dc:creator>Taha Ahmad</dc:creator>
  <cp:lastModifiedBy>Alamor Sedith</cp:lastModifiedBy>
  <cp:revision>2</cp:revision>
  <dcterms:created xsi:type="dcterms:W3CDTF">2024-05-09T13:24:13Z</dcterms:created>
  <dcterms:modified xsi:type="dcterms:W3CDTF">2024-05-09T13:32:46Z</dcterms:modified>
</cp:coreProperties>
</file>