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0A20-D668-9912-9B4A-CDB5038DA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1B39-4F3C-A84C-D5CC-9EED20E4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3E3F-E694-0435-3361-337A4A6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2D98-C823-1D92-84E6-14B64F4D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F134-6EE1-D998-E7CD-D24B7E0A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10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3E5F-6A92-D374-6D3D-9077B750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89B73-059A-95A5-C859-C6B458EC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7D2B-14F8-BF56-D336-26F9364E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89CB-03A0-07E9-339A-8E7532DD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0A95-1A29-A7DA-4BF3-912F2F2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984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83C26-7A3B-286A-5C61-EE7EE7D7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7CAB-53C1-818A-9036-095D556F6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C17C-5F7E-1E14-E5D8-6A5EDBE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607D-F9A4-EAC8-F0BD-65522E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F88D-42EE-B6FF-C6DF-79C0A582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3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703C-3718-C9A5-2423-C58B243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C00-CA18-B263-5815-CA079314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8C8B-666A-F17E-761B-D277771B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B102-4A36-0E6E-2463-961538D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E03-18D9-6862-9D98-E6D12DC8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4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45EF-ED9C-6E7B-F2E8-34A6249B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FCF7-2CB1-C1A1-6558-1D633D54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C7578-C0B6-B5AC-2F15-BBB8683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240-44E4-75BD-2741-0D870FA9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ADB2B-4191-E590-36C6-1E75B17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908-7EB9-26D1-D1CB-BBEC910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D38C-AD3E-4310-B69E-816476E94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BEFD-307C-DF68-CFBC-2A0D71487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CF70-3948-3E91-93FD-F4B1DB1D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2EDAC-39DB-3DFF-0147-C17C873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EE55-7BCD-3609-A1EF-D1A94CA9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1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C7F-5494-EF94-3AFF-8FB2601B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3FB5-48F5-7F9E-69E6-24FECA98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4D19A-83EB-6F9B-91A8-F4919E6F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EE46B-DD1C-7517-7134-1C5DE23C7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18F47-3932-B5DB-2BCD-29FC9A4F8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34740-67DF-AF29-F15B-8ABFD84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0B75A-2CB2-21DA-3A26-F7D0D555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52ED-2B8E-8152-3658-3FC7FC54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39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ACFA-8BED-D5FF-10D3-D6F216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0CAB8-A54D-C336-2150-D12BB866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6AA9-99CA-31D0-EEA2-4E0B14A5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5D80-4F46-BC28-93F5-5A4010B3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41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0B30-2B5A-6431-1D14-58CE46A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0648F-90A8-9445-4237-77137FC9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4A065-32DD-EEA4-BE30-EA27C2B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9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A42F-E60F-DE90-8336-AC118EB6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DDDF-C7CC-4125-F9F1-5EC93FC4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585A-CD18-D201-364B-F4A96CD6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4860-8F45-B894-A4D5-2B4D198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FB65-3EFD-995C-930F-513A707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480-CA76-B8B8-69EA-3B84B72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9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E10D-8DD0-4DAC-8371-5A6F93C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786F3-978C-F6EB-E036-562E4461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C675-A0FE-BF7C-2BF0-EB53CB45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01BE7-32EF-A7F6-EEE6-7D4586B6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6211-AA0C-C562-750E-158F9D73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3DC9-FE73-F300-5A38-48C7F28F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2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EB03A-3034-9C60-1740-C1B91129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7A9-DF7F-BCDF-1007-5F7C27B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5224-4973-8CB3-087C-3C578B4EB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1683-9DF0-4C61-92F4-E9C0FFEDD9BD}" type="datetimeFigureOut">
              <a:rPr lang="en-ID" smtClean="0"/>
              <a:t>25/06/2023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19FF-AE77-91F9-9C3D-8A2ED74E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8F4F-5054-0E61-7C2E-7670C57A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D329-89F0-42A8-9569-7997069D85A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80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859790" y="76073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97017-3165-89AC-403F-33C1D346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690529"/>
            <a:ext cx="5162550" cy="2902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69783F-78F7-D015-5581-C7C34DFD9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127912"/>
            <a:ext cx="3273819" cy="464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84" y="3428999"/>
            <a:ext cx="7079226" cy="3980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51731D-615A-A406-C70E-9D559D080563}"/>
              </a:ext>
            </a:extLst>
          </p:cNvPr>
          <p:cNvSpPr txBox="1"/>
          <p:nvPr/>
        </p:nvSpPr>
        <p:spPr>
          <a:xfrm>
            <a:off x="859790" y="5912604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Inter"/>
              </a:rPr>
              <a:t>Abi Noval Fauzi</a:t>
            </a:r>
            <a:endParaRPr lang="en-ID" sz="12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859790" y="2461567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859790" y="1759312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880B7-F980-05B8-266E-EB8E00C402C3}"/>
              </a:ext>
            </a:extLst>
          </p:cNvPr>
          <p:cNvSpPr txBox="1"/>
          <p:nvPr/>
        </p:nvSpPr>
        <p:spPr>
          <a:xfrm>
            <a:off x="13334878" y="2272948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897C-EFC4-468A-6DF9-5B22A57F8864}"/>
              </a:ext>
            </a:extLst>
          </p:cNvPr>
          <p:cNvSpPr txBox="1"/>
          <p:nvPr/>
        </p:nvSpPr>
        <p:spPr>
          <a:xfrm>
            <a:off x="15616432" y="144254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9AFD263-1F90-9A65-0027-ED7BA58A0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99157" y="1759312"/>
            <a:ext cx="659225" cy="58460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54E35B-2593-F3E9-7201-79B2D284D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06120" y="4869225"/>
            <a:ext cx="585652" cy="6055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CD41B25-1C35-F19C-C4AB-EDB02D6C8F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543774" y="4969166"/>
            <a:ext cx="493332" cy="4844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04220E3-4883-91AF-AB57-C6F4AAA3D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627687" y="557163"/>
            <a:ext cx="807959" cy="4844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89CD9B-B0E6-F4F6-55B9-C363D52EB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09106" y="2953229"/>
            <a:ext cx="564361" cy="5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3384549"/>
            <a:ext cx="7079226" cy="3980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1729630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89922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41236-0D35-184B-0580-D3368D9CDB85}"/>
              </a:ext>
            </a:extLst>
          </p:cNvPr>
          <p:cNvSpPr txBox="1"/>
          <p:nvPr/>
        </p:nvSpPr>
        <p:spPr>
          <a:xfrm>
            <a:off x="669290" y="-1418132"/>
            <a:ext cx="466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Platform e-learning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kamu untuk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menjelajahi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dikurasi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cermat</a:t>
            </a:r>
            <a:endParaRPr lang="en-ID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45E90-59EF-3482-4F82-2470E02A389A}"/>
              </a:ext>
            </a:extLst>
          </p:cNvPr>
          <p:cNvSpPr txBox="1"/>
          <p:nvPr/>
        </p:nvSpPr>
        <p:spPr>
          <a:xfrm>
            <a:off x="669290" y="-2120387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Inter"/>
              </a:rPr>
              <a:t>Learniverse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753410-D80C-48F4-DDF4-BDCF8E39030D}"/>
              </a:ext>
            </a:extLst>
          </p:cNvPr>
          <p:cNvSpPr txBox="1"/>
          <p:nvPr/>
        </p:nvSpPr>
        <p:spPr>
          <a:xfrm>
            <a:off x="-9833197" y="1037132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63199-C7F7-C947-9D4B-D5A8C1018B43}"/>
              </a:ext>
            </a:extLst>
          </p:cNvPr>
          <p:cNvSpPr txBox="1"/>
          <p:nvPr/>
        </p:nvSpPr>
        <p:spPr>
          <a:xfrm>
            <a:off x="-9833197" y="44649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06F5353-D2DF-C827-AD0C-46C09D3A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2849" y="2264696"/>
            <a:ext cx="659225" cy="58460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9977FCF-37B5-8908-7000-B165FAA1A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205" y="5069006"/>
            <a:ext cx="493332" cy="48445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595B236-5BEE-634B-925A-64E788A51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9812" y="5374609"/>
            <a:ext cx="585652" cy="60551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6E8C5A-83F4-7DDE-0184-D5DAC5A974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9292" y="657003"/>
            <a:ext cx="807959" cy="4844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FB7FCC3-EFFB-8C66-9A7F-C4DBEFC0C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57873" y="3053069"/>
            <a:ext cx="564361" cy="5555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D59DB5-EDC3-227F-22A8-65A8A7B9FF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-5944815"/>
            <a:ext cx="5162550" cy="29025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82B2B4-B034-7DAD-C3BA-C9A5E6C57B2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9635613" y="-5126374"/>
            <a:ext cx="3273819" cy="46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143">
            <a:off x="8873367" y="-137500"/>
            <a:ext cx="3794882" cy="2133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F8402-A8F8-5AA2-7F42-1F01A957F98D}"/>
              </a:ext>
            </a:extLst>
          </p:cNvPr>
          <p:cNvSpPr txBox="1"/>
          <p:nvPr/>
        </p:nvSpPr>
        <p:spPr>
          <a:xfrm>
            <a:off x="1482091" y="-2505999"/>
            <a:ext cx="92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dibuat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memudahkan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pelajar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sesuai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mereka.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AI,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Platform ini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personal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terpersonalisasi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untuk meningkatkan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pemahaman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kesuksesan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akademik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B79C9-58DD-0182-A5F5-078DB9D7E07B}"/>
              </a:ext>
            </a:extLst>
          </p:cNvPr>
          <p:cNvSpPr txBox="1"/>
          <p:nvPr/>
        </p:nvSpPr>
        <p:spPr>
          <a:xfrm>
            <a:off x="3763645" y="-333640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Ide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Pembuatan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669290" y="1921773"/>
            <a:ext cx="92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(Authentication):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autentikasi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membuat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akun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pribadi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masuk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platform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Modul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(Module Recommendations):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menggunakan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kecerdasan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buatan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(AI)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memberikan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disesuaikan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sejarah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menganalisis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modul-modul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telah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dibaca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sebelumnya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merekomendasikan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menarik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konten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baru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sesuai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kebutuhan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Filter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/Mata Pelajaran 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(Level and Subject Filtering):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menyediakan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filter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memungkinkan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mencari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jenjang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pendidikan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TK, SD, SMP, SMA,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kuliah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serta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subjek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/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pelajaran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tertentu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(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seperti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Matematika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Fisika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Bahasa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Inggris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atau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Informatika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).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ini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membantu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menemukan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relevan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kurikulum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minat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mereka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memastikan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pengalaman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belajar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lebih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efektif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dan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efisien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</a:p>
          <a:p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669290" y="929290"/>
            <a:ext cx="4664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Fitur Utama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6349">
            <a:off x="9532044" y="2774932"/>
            <a:ext cx="2921381" cy="164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 rot="20606363">
            <a:off x="9387428" y="5190676"/>
            <a:ext cx="1887097" cy="2676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68D2E9-8FAA-D9E8-0FD8-4BD155D0F7C4}"/>
              </a:ext>
            </a:extLst>
          </p:cNvPr>
          <p:cNvSpPr txBox="1"/>
          <p:nvPr/>
        </p:nvSpPr>
        <p:spPr>
          <a:xfrm>
            <a:off x="2746455" y="-2282601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D6529-14E2-4D7B-1699-E6CBABAEC9A0}"/>
              </a:ext>
            </a:extLst>
          </p:cNvPr>
          <p:cNvSpPr txBox="1"/>
          <p:nvPr/>
        </p:nvSpPr>
        <p:spPr>
          <a:xfrm>
            <a:off x="3295650" y="-3207041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7324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6085" y="3429000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2974473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3523668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31" y="3438525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5054933" y="2941039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276371" y="4408916"/>
            <a:ext cx="778562" cy="4853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125106" y="4408916"/>
            <a:ext cx="790525" cy="49748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E28942-5ACA-F8AC-A6D5-660F17CA41A3}"/>
              </a:ext>
            </a:extLst>
          </p:cNvPr>
          <p:cNvSpPr txBox="1"/>
          <p:nvPr/>
        </p:nvSpPr>
        <p:spPr>
          <a:xfrm>
            <a:off x="753850" y="-5088457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2EE6B-6768-8945-A4E5-023A8A33BFC4}"/>
              </a:ext>
            </a:extLst>
          </p:cNvPr>
          <p:cNvSpPr txBox="1"/>
          <p:nvPr/>
        </p:nvSpPr>
        <p:spPr>
          <a:xfrm>
            <a:off x="735038" y="-3088511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Fitur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Desain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Modul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DD92D-6E35-03F8-C985-4BBC247063AC}"/>
              </a:ext>
            </a:extLst>
          </p:cNvPr>
          <p:cNvSpPr txBox="1"/>
          <p:nvPr/>
        </p:nvSpPr>
        <p:spPr>
          <a:xfrm>
            <a:off x="735038" y="-3847315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9662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912" y="4765538"/>
            <a:ext cx="5212456" cy="293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57CFE-3853-801F-182D-7D970971C781}"/>
              </a:ext>
            </a:extLst>
          </p:cNvPr>
          <p:cNvSpPr txBox="1"/>
          <p:nvPr/>
        </p:nvSpPr>
        <p:spPr>
          <a:xfrm>
            <a:off x="735038" y="2851266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98120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2" y="1478537"/>
            <a:ext cx="5221664" cy="293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7" r="30177"/>
          <a:stretch/>
        </p:blipFill>
        <p:spPr>
          <a:xfrm>
            <a:off x="6014650" y="3760140"/>
            <a:ext cx="2070173" cy="29357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114FC-3B63-123A-C164-78159F8DB93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358544" y="5228017"/>
            <a:ext cx="1656106" cy="100280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08645-2192-7376-C122-1B51B04DD34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084823" y="2946414"/>
            <a:ext cx="1147099" cy="228160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C04599-9827-4B43-A25F-0747110C9A98}"/>
              </a:ext>
            </a:extLst>
          </p:cNvPr>
          <p:cNvSpPr txBox="1"/>
          <p:nvPr/>
        </p:nvSpPr>
        <p:spPr>
          <a:xfrm>
            <a:off x="-7180481" y="1905648"/>
            <a:ext cx="623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Pengguna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hanya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perlu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login (register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belum punya akun) lalu bisa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mengakses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semua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pembelajaran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tersedia</a:t>
            </a:r>
            <a:r>
              <a:rPr lang="en-US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.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1F365-5444-DEDE-B6B7-4F6D9FAD11DF}"/>
              </a:ext>
            </a:extLst>
          </p:cNvPr>
          <p:cNvSpPr txBox="1"/>
          <p:nvPr/>
        </p:nvSpPr>
        <p:spPr>
          <a:xfrm>
            <a:off x="-6631286" y="981208"/>
            <a:ext cx="513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Alur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Penggunaan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3BCA9D3-7304-78BD-C379-FBBBFE147D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3140968"/>
            <a:ext cx="1775493" cy="2930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48E059-92A2-93F9-A2D8-DE6675D94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82" y="7047141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F0CFCF-E3F8-9815-F4D0-D835BDC0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9292313"/>
            <a:ext cx="3488187" cy="19611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0BE46F-EFA8-7E63-E40F-E5EC2CE9D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32" y="9292313"/>
            <a:ext cx="3646824" cy="2050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8150BC-17D3-16AA-2BBB-D6B9F6C9DDA5}"/>
              </a:ext>
            </a:extLst>
          </p:cNvPr>
          <p:cNvSpPr txBox="1"/>
          <p:nvPr/>
        </p:nvSpPr>
        <p:spPr>
          <a:xfrm>
            <a:off x="735038" y="2092462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592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B0E-F439-CF07-7644-A54D9D9D18F7}"/>
              </a:ext>
            </a:extLst>
          </p:cNvPr>
          <p:cNvSpPr txBox="1"/>
          <p:nvPr/>
        </p:nvSpPr>
        <p:spPr>
          <a:xfrm>
            <a:off x="735038" y="-4959488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nter"/>
              </a:rPr>
              <a:t>Pengembangan Selanjutnya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84793-E21C-95B8-ABBC-B15951845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0266251" y="-586298"/>
            <a:ext cx="1775493" cy="2930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98120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" y="2631739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AB559-65CE-628F-A67B-4814BA75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99" y="2619237"/>
            <a:ext cx="3669061" cy="2062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A1159-2462-52BB-A0F9-C06184A17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88" y="2619238"/>
            <a:ext cx="3646824" cy="20503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3AEB2-C7E6-6FA2-4443-B4FC6667E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45" y="4864410"/>
            <a:ext cx="3488187" cy="1961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2D3EA-1165-8EA7-81BB-BE35EF154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38" y="4864410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150255" y="-586298"/>
            <a:ext cx="1775493" cy="2930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6F3038-2D93-F14C-A35A-8E498301E5D4}"/>
              </a:ext>
            </a:extLst>
          </p:cNvPr>
          <p:cNvSpPr txBox="1"/>
          <p:nvPr/>
        </p:nvSpPr>
        <p:spPr>
          <a:xfrm>
            <a:off x="2144738" y="-2925638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1CD68-5B3E-FEA2-1799-18DA3918631A}"/>
              </a:ext>
            </a:extLst>
          </p:cNvPr>
          <p:cNvSpPr txBox="1"/>
          <p:nvPr/>
        </p:nvSpPr>
        <p:spPr>
          <a:xfrm>
            <a:off x="735038" y="-2556534"/>
            <a:ext cx="507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1.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rekomendasi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2.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Pemperbaikan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UI/UX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desain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3. Update profile</a:t>
            </a: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4. Search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modul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berdasarkan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kata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kunci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5. Latihan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soal</a:t>
            </a:r>
            <a:endParaRPr lang="en-ID" sz="1600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  <a:p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6.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Manajemen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user oleh admin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CF53E-D13B-6983-A9F2-6B9AE4FC4964}"/>
              </a:ext>
            </a:extLst>
          </p:cNvPr>
          <p:cNvSpPr txBox="1"/>
          <p:nvPr/>
        </p:nvSpPr>
        <p:spPr>
          <a:xfrm>
            <a:off x="735038" y="-3315338"/>
            <a:ext cx="507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Untuk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pengembangan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selanjutnya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,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dapat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mempertimbangkan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fitur-fitur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</a:t>
            </a:r>
            <a:r>
              <a:rPr lang="en-ID" sz="1600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berikut</a:t>
            </a:r>
            <a:r>
              <a:rPr lang="en-ID" sz="1600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7028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43249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Admin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49" y="185451"/>
            <a:ext cx="3646824" cy="2050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A5A337-6E96-DA20-2357-441C705E5E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>
            <a:off x="0" y="-694788"/>
            <a:ext cx="1775493" cy="2930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58" y="3878390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44" y="2667841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97" y="4001538"/>
            <a:ext cx="4306276" cy="242109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B780D-7748-F164-BE17-EE24653C7513}"/>
              </a:ext>
            </a:extLst>
          </p:cNvPr>
          <p:cNvCxnSpPr/>
          <p:nvPr/>
        </p:nvCxnSpPr>
        <p:spPr>
          <a:xfrm>
            <a:off x="4607377" y="5529943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BD5246-CFAF-F0F7-C05D-E315AF94E9A2}"/>
              </a:ext>
            </a:extLst>
          </p:cNvPr>
          <p:cNvCxnSpPr/>
          <p:nvPr/>
        </p:nvCxnSpPr>
        <p:spPr>
          <a:xfrm>
            <a:off x="9340595" y="3258457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5CA16-7F88-1A1C-1F8F-6D18A51729A9}"/>
              </a:ext>
            </a:extLst>
          </p:cNvPr>
          <p:cNvCxnSpPr/>
          <p:nvPr/>
        </p:nvCxnSpPr>
        <p:spPr>
          <a:xfrm>
            <a:off x="-255164" y="3487056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FD8BEE-AF81-3CEF-B743-38C0DD340C64}"/>
              </a:ext>
            </a:extLst>
          </p:cNvPr>
          <p:cNvCxnSpPr/>
          <p:nvPr/>
        </p:nvCxnSpPr>
        <p:spPr>
          <a:xfrm>
            <a:off x="4933948" y="5871029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A8539C-9E3C-5A99-F66A-A048C58D68F9}"/>
              </a:ext>
            </a:extLst>
          </p:cNvPr>
          <p:cNvCxnSpPr/>
          <p:nvPr/>
        </p:nvCxnSpPr>
        <p:spPr>
          <a:xfrm>
            <a:off x="4302576" y="6284974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796EA-15FC-9CC0-9D5B-633C91FB34D4}"/>
              </a:ext>
            </a:extLst>
          </p:cNvPr>
          <p:cNvCxnSpPr/>
          <p:nvPr/>
        </p:nvCxnSpPr>
        <p:spPr>
          <a:xfrm>
            <a:off x="203358" y="3102428"/>
            <a:ext cx="2977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481512-BEB1-D276-5BDD-577BADD5F277}"/>
              </a:ext>
            </a:extLst>
          </p:cNvPr>
          <p:cNvSpPr txBox="1"/>
          <p:nvPr/>
        </p:nvSpPr>
        <p:spPr>
          <a:xfrm>
            <a:off x="2144738" y="-2213336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471BDB-BFD4-47B2-20C8-5D75B2516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4035" y="2257962"/>
            <a:ext cx="3669061" cy="20628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A0B4CF-9EE9-2BAE-3E28-27AA0F9F6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30053" y="2261700"/>
            <a:ext cx="3646824" cy="20503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827052-A949-B222-E9AC-66F2545D97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7044" y="2245674"/>
            <a:ext cx="3646824" cy="20503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2C0CEC-4046-7561-16C1-762AB78B5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479" y="4581458"/>
            <a:ext cx="4306275" cy="24210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4CCBF-F6C5-586B-1E8C-733D4A1E732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>
            <a:off x="11163525" y="-3256459"/>
            <a:ext cx="1775493" cy="29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22C80-5352-AB4C-6EE8-592AE05282BD}"/>
              </a:ext>
            </a:extLst>
          </p:cNvPr>
          <p:cNvSpPr txBox="1"/>
          <p:nvPr/>
        </p:nvSpPr>
        <p:spPr>
          <a:xfrm>
            <a:off x="4686300" y="429249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Learniverse</a:t>
            </a:r>
            <a:r>
              <a:rPr lang="en-US" sz="1200" b="1" dirty="0">
                <a:solidFill>
                  <a:schemeClr val="bg1"/>
                </a:solidFill>
                <a:latin typeface="Inter" panose="020F0502020204030204" pitchFamily="2" charset="0"/>
                <a:ea typeface="Inter" panose="020F0502020204030204" pitchFamily="2" charset="0"/>
              </a:rPr>
              <a:t> – Abi Noval Fauzi</a:t>
            </a:r>
            <a:endParaRPr lang="en-ID" sz="1200" b="1" dirty="0">
              <a:solidFill>
                <a:schemeClr val="bg1"/>
              </a:solidFill>
              <a:latin typeface="Inter" panose="020F0502020204030204" pitchFamily="2" charset="0"/>
              <a:ea typeface="Inter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CC89D-4DEE-26BA-57B8-B2C68E4FAC95}"/>
              </a:ext>
            </a:extLst>
          </p:cNvPr>
          <p:cNvSpPr txBox="1"/>
          <p:nvPr/>
        </p:nvSpPr>
        <p:spPr>
          <a:xfrm>
            <a:off x="2144738" y="1038083"/>
            <a:ext cx="7902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END.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9133-731B-F4AE-D4B0-6009BE35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77" y="2245673"/>
            <a:ext cx="3646824" cy="20503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F740B-8A1A-FF6D-DC27-EF897CBFE676}"/>
              </a:ext>
            </a:extLst>
          </p:cNvPr>
          <p:cNvSpPr txBox="1"/>
          <p:nvPr/>
        </p:nvSpPr>
        <p:spPr>
          <a:xfrm>
            <a:off x="2144738" y="-2007403"/>
            <a:ext cx="7902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Inter"/>
              </a:rPr>
              <a:t>Halaman yang Bisa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Diakses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Inter"/>
              </a:rPr>
              <a:t>Pengguna</a:t>
            </a:r>
            <a:r>
              <a:rPr lang="en-US" sz="4400" b="1" dirty="0">
                <a:solidFill>
                  <a:schemeClr val="bg1"/>
                </a:solidFill>
                <a:latin typeface="Inter"/>
              </a:rPr>
              <a:t> / User Biasa</a:t>
            </a:r>
            <a:endParaRPr lang="en-ID" sz="4400" b="1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385BF7-4340-237B-E073-0C551665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8651" y="4581458"/>
            <a:ext cx="4306277" cy="2421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FA7691-0F51-963D-174C-D3D7E658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25" y="4581458"/>
            <a:ext cx="4306274" cy="2421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AFAB93-E092-D666-625A-C33CC68D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98" y="4581458"/>
            <a:ext cx="4306276" cy="2421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5ABE43-C51C-1518-684F-65E241884B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3471"/>
          <a:stretch/>
        </p:blipFill>
        <p:spPr>
          <a:xfrm rot="2509956">
            <a:off x="8219987" y="-1046208"/>
            <a:ext cx="1775493" cy="2930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9F386D-D07B-9AD8-907F-ED09E4FD2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7" y="2257962"/>
            <a:ext cx="3669061" cy="206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F036B-EBEF-4C86-CAB5-A1DDE5F9E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4811" y="2261700"/>
            <a:ext cx="3646824" cy="205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590E7-F76F-70CB-9EEB-C9800164C2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73" y="4581458"/>
            <a:ext cx="4306275" cy="2421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62906-6E45-D7F7-65DB-DDF209006B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98" y="2245674"/>
            <a:ext cx="3646824" cy="205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F2740-5DDE-2078-3354-B630E5D32B6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32969"/>
          <a:stretch/>
        </p:blipFill>
        <p:spPr>
          <a:xfrm rot="18826546">
            <a:off x="2163070" y="-1127750"/>
            <a:ext cx="1775493" cy="29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790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 Noval Fauzi</dc:creator>
  <cp:lastModifiedBy>Abi Noval Fauzi</cp:lastModifiedBy>
  <cp:revision>3</cp:revision>
  <dcterms:created xsi:type="dcterms:W3CDTF">2023-06-24T11:26:56Z</dcterms:created>
  <dcterms:modified xsi:type="dcterms:W3CDTF">2023-06-25T01:04:00Z</dcterms:modified>
</cp:coreProperties>
</file>