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892-8099-4338-B6AF-03856345352B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F685-B9FC-4946-AC1A-2BB79BF7D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892-8099-4338-B6AF-03856345352B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F685-B9FC-4946-AC1A-2BB79BF7D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9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892-8099-4338-B6AF-03856345352B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F685-B9FC-4946-AC1A-2BB79BF7D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6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892-8099-4338-B6AF-03856345352B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F685-B9FC-4946-AC1A-2BB79BF7D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892-8099-4338-B6AF-03856345352B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F685-B9FC-4946-AC1A-2BB79BF7D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4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892-8099-4338-B6AF-03856345352B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F685-B9FC-4946-AC1A-2BB79BF7D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892-8099-4338-B6AF-03856345352B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F685-B9FC-4946-AC1A-2BB79BF7D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4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892-8099-4338-B6AF-03856345352B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F685-B9FC-4946-AC1A-2BB79BF7D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1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892-8099-4338-B6AF-03856345352B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F685-B9FC-4946-AC1A-2BB79BF7D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2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892-8099-4338-B6AF-03856345352B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F685-B9FC-4946-AC1A-2BB79BF7D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2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892-8099-4338-B6AF-03856345352B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F685-B9FC-4946-AC1A-2BB79BF7D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7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38892-8099-4338-B6AF-03856345352B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3F685-B9FC-4946-AC1A-2BB79BF7D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3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 Census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833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4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80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87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85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4699"/>
            <a:ext cx="10515600" cy="5932264"/>
          </a:xfrm>
        </p:spPr>
        <p:txBody>
          <a:bodyPr/>
          <a:lstStyle/>
          <a:p>
            <a:r>
              <a:rPr lang="en-US" dirty="0" smtClean="0"/>
              <a:t> We </a:t>
            </a:r>
            <a:r>
              <a:rPr lang="en-US" dirty="0" smtClean="0"/>
              <a:t>retrieved data from  US  Census API that covered the years from 2012-2016.</a:t>
            </a:r>
          </a:p>
          <a:p>
            <a:endParaRPr lang="en-US" dirty="0" smtClean="0"/>
          </a:p>
          <a:p>
            <a:r>
              <a:rPr lang="en-US" dirty="0" smtClean="0"/>
              <a:t>The  </a:t>
            </a:r>
            <a:r>
              <a:rPr lang="en-US" dirty="0" smtClean="0"/>
              <a:t>data obtained described various socioeconomic parameters for each state.</a:t>
            </a:r>
          </a:p>
          <a:p>
            <a:endParaRPr lang="en-US" dirty="0" smtClean="0"/>
          </a:p>
          <a:p>
            <a:r>
              <a:rPr lang="en-US" dirty="0" smtClean="0"/>
              <a:t>Unemployment </a:t>
            </a:r>
            <a:r>
              <a:rPr lang="en-US" dirty="0" smtClean="0"/>
              <a:t>and Poverty rates for each state were computed and plotted.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74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6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7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7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6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26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5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72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41</Words>
  <Application>Microsoft Office PowerPoint</Application>
  <PresentationFormat>Widescreen</PresentationFormat>
  <Paragraphs>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US Census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Census Data</dc:title>
  <dc:creator>Windows User</dc:creator>
  <cp:lastModifiedBy>Windows User</cp:lastModifiedBy>
  <cp:revision>9</cp:revision>
  <dcterms:created xsi:type="dcterms:W3CDTF">2018-07-20T12:29:47Z</dcterms:created>
  <dcterms:modified xsi:type="dcterms:W3CDTF">2018-07-21T04:45:31Z</dcterms:modified>
</cp:coreProperties>
</file>