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fb61e92f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fb61e92f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fb61e92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fb61e92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cac0a269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cac0a269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fb61e92f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fb61e92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fb61e92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fb61e92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fb61e92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fb61e92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fb61e92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fb61e92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fb61e92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fb61e92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fb61e92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fb61e92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fb61e92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fb61e92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dfb61e92f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dfb61e92f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irosantilli.com/elf-hello-world/" TargetMode="External"/><Relationship Id="rId4" Type="http://schemas.openxmlformats.org/officeDocument/2006/relationships/hyperlink" Target="https://github.com/eliben/pyelftools/wiki/User's-gui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nlinedisassembler.com/odaweb" TargetMode="External"/><Relationship Id="rId4" Type="http://schemas.openxmlformats.org/officeDocument/2006/relationships/hyperlink" Target="https://ref.x86asm.net" TargetMode="External"/><Relationship Id="rId5" Type="http://schemas.openxmlformats.org/officeDocument/2006/relationships/hyperlink" Target="https://felixcloutier.com/x8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6580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Stacy Prowell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“Straight line” instructions transform the processor state and continue to the next instruction in the program: </a:t>
            </a:r>
            <a:r>
              <a:rPr lang="en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adc rax, 22</a:t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instructions typically set </a:t>
            </a:r>
            <a:r>
              <a:rPr i="1" lang="en"/>
              <a:t>condition flags</a:t>
            </a:r>
            <a:r>
              <a:rPr lang="en"/>
              <a:t> based on the result of the computation (zero flag, sign flag,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“Branching” instructions typically do not transform the processor state, but instead examine it and then: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Conditionally branch, typically based on the value of flags</a:t>
            </a:r>
            <a:br>
              <a:rPr lang="en"/>
            </a:br>
            <a:r>
              <a:rPr lang="en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jz +23</a:t>
            </a:r>
            <a:br>
              <a:rPr lang="en"/>
            </a:br>
            <a:r>
              <a:rPr lang="en"/>
              <a:t>If the zero flag is set, then branch forward 23 bytes.  If it is not set, then continue with the next instruction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Unconditionally branch</a:t>
            </a:r>
            <a:br>
              <a:rPr lang="en"/>
            </a:br>
            <a:r>
              <a:rPr lang="en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jmp 0x21e343ea</a:t>
            </a:r>
            <a:endParaRPr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Important Tools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</a:t>
            </a:r>
            <a:r>
              <a:rPr i="1" lang="en"/>
              <a:t>lot</a:t>
            </a:r>
            <a:r>
              <a:rPr lang="en"/>
              <a:t> of these, but two you should be familiar with 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objdump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hexdump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are going to be on nearly any platform and you should get to know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Better disassemblers and full hex editors are also great...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Assembly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 File Formats: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 and Linking Format (ELF)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ELF format is defined in</a:t>
            </a:r>
            <a:br>
              <a:rPr lang="en"/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/usr/include/elf.h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Defines structs, flags, types, etc.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ELF format is documented in:</a:t>
            </a:r>
            <a:br>
              <a:rPr lang="en"/>
            </a:b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$ man elf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Explains the structs, flags, types,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see the content of an ELF file using 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readelf </a:t>
            </a:r>
            <a:r>
              <a:rPr lang="en"/>
              <a:t>command.</a:t>
            </a:r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modify the content of an ELF file using 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elfedit </a:t>
            </a:r>
            <a:r>
              <a:rPr lang="en"/>
              <a:t>command.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But you probably shouldn’t.  Well… unless...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More?  Visit the Hello World ELF Tutorial: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http://www.cirosantilli.com/elf-hello-world/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pyelftools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https://github.com/eliben/pyelftools/wiki/User's-guide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Assembly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ODA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https://onlinedisassembler.com/odaweb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X86 Opcode and Instruction Reference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https://ref.x86asm.net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Intel Documentation  (search Intel 64 and IA-32 Architectures Software Developer’s Manual)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incomplete reference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https://felixcloutier.com/x86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 convert programs into an </a:t>
            </a:r>
            <a:r>
              <a:rPr i="1" lang="en"/>
              <a:t>intermediate representation (IR)</a:t>
            </a:r>
            <a:r>
              <a:rPr lang="en"/>
              <a:t>.  This is just a form that is useful or convenient for the compiler and for subsequent tools.  For instance, GCC converts C and other languages into a </a:t>
            </a:r>
            <a:r>
              <a:rPr i="1" lang="en"/>
              <a:t>register transfer logic (RTL)</a:t>
            </a:r>
            <a:r>
              <a:rPr lang="en"/>
              <a:t>.  The processor doesn’t natively understand C… or RTL.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IR is converted into </a:t>
            </a:r>
            <a:r>
              <a:rPr i="1" lang="en"/>
              <a:t>assembly language</a:t>
            </a:r>
            <a:r>
              <a:rPr lang="en"/>
              <a:t>.  There is still a lot to be decided with these files; we’ll see more of that later in the course.  The processor doesn’t natively understand assembly language, either.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Assembly is not one-to-one with </a:t>
            </a:r>
            <a:r>
              <a:rPr i="1" lang="en"/>
              <a:t>machine code</a:t>
            </a:r>
            <a:r>
              <a:rPr lang="en"/>
              <a:t>, which is what the processor natively understands.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Types of Instructions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Programs are stored in memory, and a </a:t>
            </a:r>
            <a:r>
              <a:rPr i="1" lang="en"/>
              <a:t>program counter</a:t>
            </a:r>
            <a:r>
              <a:rPr lang="en"/>
              <a:t> keeps track of the next instruction to fetch, decode, and execute.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instruction can: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the processor state, read memory, write to memory, and </a:t>
            </a:r>
            <a:r>
              <a:rPr lang="en"/>
              <a:t>modify</a:t>
            </a:r>
            <a:r>
              <a:rPr lang="en"/>
              <a:t> the processor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instruction also modifies the program counter - typically it just points to the next instruction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 the Intel architecture, instructions can be up to 15 bytes in length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