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La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86b5374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86b5374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86b5374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86b5374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86b537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86b537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86b5374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86b5374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86b537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86b537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86b537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86b537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86b5374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86b5374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86b537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86b537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86b537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86b537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86b5374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86b5374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86b537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86b537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86b5374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e86b537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86b5374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86b537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86b537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e86b537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86b5374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86b537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e86b5374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e86b5374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e86b5374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e86b5374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86b5374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86b537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86b5374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86b5374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86b5374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86b5374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e86b5374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e86b5374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86b537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86b537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86b5374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86b5374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e1ac0f86a_6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e1ac0f86a_6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e86b5374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e86b5374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e86b5374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e86b5374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86b5374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86b5374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e86b5374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e86b5374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86b537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86b537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86b537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86b537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86b5374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86b5374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86b5374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86b5374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86b5374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86b5374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86b5374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86b5374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4" name="Google Shape;8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text and code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iki.osdev.org/X86-64_Instruction_Encod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cc.gnu.org/onlinedocs/gcc/Simple-Constraint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6580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Stacy Prowell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Two's complement: Negation in an </a:t>
            </a:r>
            <a:r>
              <a:rPr i="1" lang="en"/>
              <a:t>n</a:t>
            </a:r>
            <a:r>
              <a:rPr lang="en"/>
              <a:t>-bit field is performed by subtracting from 2</a:t>
            </a:r>
            <a:r>
              <a:rPr baseline="30000" lang="en"/>
              <a:t>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256 = 0x100 = 0b 1 0000 0000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-  87 =  0x57 = 0b   0101 0111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169 =  0xa9 = 0b   1010 1001 = -87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adding, subtracting, and multiplication work as you'd expect, with both positive and negative numbers.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+ (-2) = 0b 0000 0011 + (0b 1 0000 0000 - 0b 0000 0010)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= 0b 0000 0011 + 0b 1111 1110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  = 0b 0000 0001 = 1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negation in two's complement: flip all bits, and then add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-2 = - 0b 0000 0010 = 0b 1111 1101 + 1 = 0b 1111 1110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 trade-off.  Negation of one particular value doesn't work as expected.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-128 = - 0b 1000 0000 = 0b 0111 1111 + 1 = 0b 1000 0000 = -128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value 128 cannot be represented in 8 bit two's complement.  The values range from -2</a:t>
            </a:r>
            <a:r>
              <a:rPr baseline="30000" lang="en"/>
              <a:t>n</a:t>
            </a:r>
            <a:r>
              <a:rPr lang="en"/>
              <a:t> up to 2</a:t>
            </a:r>
            <a:r>
              <a:rPr baseline="30000" lang="en"/>
              <a:t>n-1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important to understand.  This means that </a:t>
            </a:r>
            <a:r>
              <a:rPr i="1" lang="en"/>
              <a:t>it does not matter</a:t>
            </a:r>
            <a:r>
              <a:rPr lang="en"/>
              <a:t> whether we consider numbers to be signed or unsigned in assembly, for the most part.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 eax, ebx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adds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EBX</a:t>
            </a:r>
            <a:r>
              <a:rPr lang="en"/>
              <a:t> and stores the value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, and it works whether we consider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EBX</a:t>
            </a:r>
            <a:r>
              <a:rPr lang="en"/>
              <a:t> to be signed or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-5 + 6 = 0b 1111 1011 + 0b 0000 0110 = 0b 0000 0001 = 1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251 + 6 = 0b 1111 1011 + 0b 0000 0110 = 0b 0000 0001 = 1 (257 mod 2</a:t>
            </a:r>
            <a:r>
              <a:rPr baseline="300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Inline assembly on GCC (others are different)</a:t>
            </a:r>
            <a:endParaRPr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asm</a:t>
            </a:r>
            <a:r>
              <a:rPr lang="en"/>
              <a:t> vs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__asm__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keywords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asm</a:t>
            </a:r>
            <a:r>
              <a:rPr lang="en" sz="1200"/>
              <a:t>,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1200"/>
              <a:t> and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" sz="1200"/>
              <a:t> are not available in programs compiled with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-ansi</a:t>
            </a:r>
            <a:r>
              <a:rPr lang="en" sz="1200"/>
              <a:t> or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-std</a:t>
            </a:r>
            <a:r>
              <a:rPr lang="en" sz="1200"/>
              <a:t> (although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" sz="1200"/>
              <a:t> can be used in a program compiled with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-std=c99</a:t>
            </a:r>
            <a:r>
              <a:rPr lang="en" sz="1200"/>
              <a:t> or a later standard).</a:t>
            </a:r>
            <a:endParaRPr sz="1200"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way to solve these problems is to put ‘__’ at the beginning and end of each problematical keyword. For example, use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__asm__</a:t>
            </a:r>
            <a:r>
              <a:rPr lang="en" sz="1200"/>
              <a:t> instead of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asm</a:t>
            </a:r>
            <a:r>
              <a:rPr lang="en" sz="1200"/>
              <a:t>, and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__inline__</a:t>
            </a:r>
            <a:r>
              <a:rPr lang="en" sz="1200"/>
              <a:t> instead of inline.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__volatile__</a:t>
            </a:r>
            <a:r>
              <a:rPr lang="en"/>
              <a:t> (and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/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AT&amp;T vs Intel format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and Intel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major dialects of assembly language for X86: Intel and AT&amp;T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Intel syntax</a:t>
            </a:r>
            <a:r>
              <a:rPr lang="en"/>
              <a:t> was originally used in the documentation of the Intel processor and is the dialect primarily used in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AT&amp;T syntax</a:t>
            </a:r>
            <a:r>
              <a:rPr lang="en"/>
              <a:t> was created by Bell Labs (who created Unix) and is only common in the Unix / Linux world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Operand Prefixes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2473800" y="366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rax, 0x21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475450" y="245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addq $0x21, %rax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502491" y="2968377"/>
            <a:ext cx="1065000" cy="325500"/>
          </a:xfrm>
          <a:prstGeom prst="wedgeRoundRectCallout">
            <a:avLst>
              <a:gd fmla="val 20832" name="adj1"/>
              <a:gd fmla="val -875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841191" y="2968377"/>
            <a:ext cx="1065000" cy="325500"/>
          </a:xfrm>
          <a:prstGeom prst="wedgeRoundRectCallout">
            <a:avLst>
              <a:gd fmla="val -21220" name="adj1"/>
              <a:gd fmla="val -9470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Mnemonic Suffixes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473800" y="366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rax, 0x21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2475450" y="245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addq $0x21, %rax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2152850" y="2994350"/>
            <a:ext cx="2834700" cy="489600"/>
          </a:xfrm>
          <a:prstGeom prst="wedgeRoundRectCallout">
            <a:avLst>
              <a:gd fmla="val -18727" name="adj1"/>
              <a:gd fmla="val -761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q=quad, l=long, w=word, b=byte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Operand Order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2473800" y="366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mov ebp, esp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475450" y="24528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movl %esp, %ebp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3268851" y="2853150"/>
            <a:ext cx="896400" cy="39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 flipH="1">
            <a:off x="3065099" y="4055546"/>
            <a:ext cx="896400" cy="39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Several Square Roots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Modify the square root program to compute and print the square root of all arguments to the program.  There may be zero arguments.  You can use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200"/>
              <a:t>, or you can watch for the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/>
              <a:t> pointer in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200"/>
              <a:t> to iterate through the list, but watch out for registers being clobbered by the functions you call!  Call your program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sqrt_list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sqrt_list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sqrt_list 16 9 65536 2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sqrt(16.000000) = 4.000000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sqrt(9.000000) = 3.000000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sqrt(65536.000000) = 256.000000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sqrt(2.000000) = 1.414214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822625" y="2208075"/>
            <a:ext cx="75951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Memory references consist of: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(Optional) Segment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register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register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(Optional) Index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register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(Optional) A scale multiplier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constant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(1, 2, 4, 8 - default is 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(Optional) A displacement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constant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actual address is [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] + [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index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]*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+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displacement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(Read about prefix and SIB bytes here: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https://wiki.osdev.org/X86-64_Instruction_Encoding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3598725" y="3730150"/>
            <a:ext cx="4590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3022025" y="2519800"/>
            <a:ext cx="4590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2473800" y="366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eax, fs : [ rcx + rax * 2 -0x4a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2476231" y="245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%fs : -0x4a ( %rcx , %rax , 2 ) , %eax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1950" y="4520050"/>
            <a:ext cx="9040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Segment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4539102" y="3730150"/>
            <a:ext cx="4590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4774625" y="2519800"/>
            <a:ext cx="6201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2473800" y="366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eax, fs : [ rcx + rax * 2 -0x4a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476231" y="245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%fs : -0x4a ( %rcx , %rax , 2 ) , %eax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51950" y="4520050"/>
            <a:ext cx="9040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Base Register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5292443" y="3730150"/>
            <a:ext cx="4590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645730" y="2519800"/>
            <a:ext cx="6201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73800" y="366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eax, fs : [ rcx + rax * 2 -0x4a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2476231" y="245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%fs : -0x4a ( %rcx , %rax , 2 ) , %eax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51950" y="4520050"/>
            <a:ext cx="9040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Index Register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/>
        </p:nvSpPr>
        <p:spPr>
          <a:xfrm>
            <a:off x="6009400" y="3730150"/>
            <a:ext cx="2856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6492625" y="2519800"/>
            <a:ext cx="3222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2473800" y="366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eax, fs : [ rcx + rax * 2 -0x4a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2476231" y="245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%fs : -0x4a ( %rcx , %rax , 2 ) , %eax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51950" y="4520050"/>
            <a:ext cx="9040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Scale Factor (1,2,4,8)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6314200" y="3730150"/>
            <a:ext cx="6909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3749424" y="2519800"/>
            <a:ext cx="779400" cy="3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AT&amp;T versus Intel: Memory References</a:t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2473800" y="366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eax, fs : [ rcx + rax * 2 -0x4a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2476231" y="2452800"/>
            <a:ext cx="618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lea %fs : -0x4a ( %rcx , %rax , 2 ) , %eax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720075" y="245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AT&amp;T: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720075" y="3662800"/>
            <a:ext cx="117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1950" y="4520050"/>
            <a:ext cx="9040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Displacement Value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/>
          <p:nvPr/>
        </p:nvSpPr>
        <p:spPr>
          <a:xfrm>
            <a:off x="1394125" y="2147455"/>
            <a:ext cx="1108500" cy="2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for GCC is AT&amp;T, but Intel is supported</a:t>
            </a:r>
            <a:endParaRPr/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gcc  -masm=intel  -o hello hello.c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the Intel assembly dialect.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use gdb, you can execute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 disassembly-flavor intel</a:t>
            </a:r>
            <a:br>
              <a:rPr lang="en"/>
            </a:br>
            <a:r>
              <a:rPr lang="en"/>
              <a:t>or put this command in your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~/.gdbinit</a:t>
            </a:r>
            <a:r>
              <a:rPr lang="en"/>
              <a:t> to make it the default.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Conversely, Capstone can be made to produce AT&amp;T formatted instructions by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md.syntax = CS_OPT_SYNTAX_ATT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/>
          <p:nvPr/>
        </p:nvSpPr>
        <p:spPr>
          <a:xfrm>
            <a:off x="1394125" y="2381250"/>
            <a:ext cx="8487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 __volatile__ 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assembly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outputs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inputs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clobbers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i="1" lang="en"/>
              <a:t>assembly</a:t>
            </a:r>
            <a:r>
              <a:rPr lang="en"/>
              <a:t> is a string, with instructions separated by newlines.  Note that in C, juxtaposed strings are concatenated.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be the only part present, if that is all that is needed.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 (“mov edx, eax”)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>
            <a:off x="1394125" y="2609850"/>
            <a:ext cx="753300" cy="4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 __volatile__ 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assembly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outputs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inputs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clobbers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1"/>
          <p:cNvSpPr txBox="1"/>
          <p:nvPr>
            <p:ph idx="2" type="body"/>
          </p:nvPr>
        </p:nvSpPr>
        <p:spPr>
          <a:xfrm>
            <a:off x="3480950" y="2078875"/>
            <a:ext cx="49371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i="1" lang="en"/>
              <a:t>outputs</a:t>
            </a:r>
            <a:r>
              <a:rPr lang="en"/>
              <a:t> and </a:t>
            </a:r>
            <a:r>
              <a:rPr i="1" lang="en"/>
              <a:t>inputs</a:t>
            </a:r>
            <a:r>
              <a:rPr lang="en"/>
              <a:t> connect values from the assembly to variables in the enclosing C program, if necessary.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syntax can be cryptic; you have to read about </a:t>
            </a:r>
            <a:r>
              <a:rPr i="1" lang="en"/>
              <a:t>constraints</a:t>
            </a:r>
            <a:r>
              <a:rPr lang="en"/>
              <a:t>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https://gcc.gnu.org/onlinedocs/gcc/Simple-Constraints.html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__asm__(“mov %0, eax” : : “r”(0x21));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__asm__(“mov rdi, %[form]”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: : [form] “m”(fmt));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__asm__(“mov %0, eax” : “=m”(result));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/>
          <p:nvPr/>
        </p:nvSpPr>
        <p:spPr>
          <a:xfrm>
            <a:off x="1394125" y="3082625"/>
            <a:ext cx="8313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 __volatile__ 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assembly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outputs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inputs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 clobbers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2"/>
          <p:cNvSpPr txBox="1"/>
          <p:nvPr>
            <p:ph idx="2" type="body"/>
          </p:nvPr>
        </p:nvSpPr>
        <p:spPr>
          <a:xfrm>
            <a:off x="3480950" y="2078875"/>
            <a:ext cx="49371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i="1" lang="en"/>
              <a:t>clobbers</a:t>
            </a:r>
            <a:r>
              <a:rPr lang="en"/>
              <a:t> communicate to the compiler that the assembly changes registers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/>
              <a:t>, …), the condition flags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cc</a:t>
            </a:r>
            <a:r>
              <a:rPr lang="en"/>
              <a:t>), or memory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compiler </a:t>
            </a:r>
            <a:r>
              <a:rPr i="1" lang="en"/>
              <a:t>does not understand</a:t>
            </a:r>
            <a:r>
              <a:rPr lang="en"/>
              <a:t> the assembly, so you (often) need to tell it what is happening… though usually the compiler will figure it out.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compiler sometimes keeps memory values cached in registers, and (1) we might overwrite that, and (2) we might change memory directly and invalidate these cached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__asm__ (“mov rax,17” : : : “rax”);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 the array pointer and watch for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counter and check for the end of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that some registers can be modified by called routines; it is up to the </a:t>
            </a:r>
            <a:r>
              <a:rPr i="1" lang="en"/>
              <a:t>caller</a:t>
            </a:r>
            <a:r>
              <a:rPr lang="en"/>
              <a:t> (that's you) to preserve them.  Others should not be modified by called routines; it is up to the </a:t>
            </a:r>
            <a:r>
              <a:rPr i="1" lang="en"/>
              <a:t>callee</a:t>
            </a:r>
            <a:r>
              <a:rPr lang="en"/>
              <a:t> to preserve them.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Preserved: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RBP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R12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R13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R14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R15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if you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/>
              <a:t> to hold a pointer initialized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, then you don't have to save it.  If you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EBX</a:t>
            </a:r>
            <a:r>
              <a:rPr lang="en"/>
              <a:t> to hold the index into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, then you can just check to see if it is equal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284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assembly, and tools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Due: Tuesday, 4 February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Binary Math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Modify the binary program to compute the sum and difference of two numbers given on the command line.  Call your program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addsub.asm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./addsub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Expected exactly two integer arguments.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Binary Math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./addsub 65535 1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Adding: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0000 0000 0000 0000 0000 0000 0000 0000 0000 0000 0000 0000 0000 0000 0000 0001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0000 0000 0000 0000 0000 0000 0000 0000 0000 0000 0000 0001 0000 0000 0000 0000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Subtracting: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0000 0000 0000 0000 0000 0000 0000 0000 0000 0000 0000 0000 0000 0000 0000 0001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0000 0000 0000 0000 0000 0000 0000 0000 0000 0000 0000 0000 1111 1111 1111 1110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Binary Math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./addsub 65535 -1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Adding: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1111 1111 1111 1111 1111 1111 1111 1111 1111 1111 1111 1111 1111 1111 1111 1111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0000 0000 0000 0000 0000 0000 0000 0000 0000 0000 0000 0000 1111 1111 1111 1110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Subtracting: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0000 0000 0000 0000 0000 0000 0000 0000 0000 0000 0000 0000 1111 1111 1111 1111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1111 1111 1111 1111 1111 1111 1111 1111 1111 1111 1111 1111 1111 1111 1111 1111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0000 0000 0000 0000 0000 0000 0000 0000 0000 0000 0000 0001 0000 0000 0000 0000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mov rbx, QWORD [rbp-12]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mov rdi, QWORD [rbx]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test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rdi, rdi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je done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; … [rdi]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add rbx, 8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jmp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done: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remove adjusting argv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rbx,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inc ebx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cmp ebx, DWORD [rbp-4]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jge good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; … [rdi+rbx*8]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jmp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good: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Trivia!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write the first line of your program correctly, you should be able to compile it with the following bash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 ac() { eval $( head -1 $1 | cut -c3- ) 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assumes that the </a:t>
            </a:r>
            <a:r>
              <a:rPr i="1" lang="en"/>
              <a:t>first line</a:t>
            </a:r>
            <a:r>
              <a:rPr lang="en"/>
              <a:t> of your program tells how to compile it into an executable with the correct name.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 sqrt_list.asm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 Arithmetic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i="1" lang="en"/>
              <a:t>many</a:t>
            </a:r>
            <a:r>
              <a:rPr lang="en"/>
              <a:t> ways to represent numbers in binary.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Packed Binary Coded Decimal (BCD): Use a nybble for each digit.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87 = 0x87 = 0b 1000 0111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 adjust flag (AF) is used explicitly for this representation.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Ones complement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87 = 0x57 = 0b 0101 0111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Negation (complement) is performed by subtracting from all 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255 = 0xff = 0b 1111 1111 = -0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-  87 = 0x57 = 0b 0101 0111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168 = 0xA8 = 0b 1010 1000 = -87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 for </a:t>
            </a:r>
            <a:r>
              <a:rPr i="1" lang="en"/>
              <a:t>n</a:t>
            </a:r>
            <a:r>
              <a:rPr lang="en"/>
              <a:t> bits run from -2</a:t>
            </a:r>
            <a:r>
              <a:rPr baseline="30000" lang="en"/>
              <a:t>n-1</a:t>
            </a:r>
            <a:r>
              <a:rPr lang="en"/>
              <a:t> to 2</a:t>
            </a:r>
            <a:r>
              <a:rPr baseline="30000" lang="en"/>
              <a:t>n-1</a:t>
            </a:r>
            <a:r>
              <a:rPr lang="en"/>
              <a:t>.  Every positive number and negative number has the expected complement.  There is also a -0 represented by all ones.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o</a:t>
            </a:r>
            <a:r>
              <a:rPr lang="en"/>
              <a:t>nes complement some math doesn't work the way you'd expect.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(0-1) = 0b 0000 0000 - 0b 0000 0001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    = 0b 1111 1111 = -0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+ (-2) = 0b 0000 0011 + (0b 1111 1111 - 0b 0000 0010)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       = 0b 0000 0011 +  0b 1111 1101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       = 0b 0000 0000 =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