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9" r:id="rId3"/>
    <p:sldId id="277" r:id="rId4"/>
    <p:sldId id="258" r:id="rId5"/>
    <p:sldId id="260" r:id="rId6"/>
    <p:sldId id="261" r:id="rId7"/>
    <p:sldId id="266" r:id="rId8"/>
    <p:sldId id="286" r:id="rId9"/>
    <p:sldId id="265" r:id="rId10"/>
    <p:sldId id="267" r:id="rId11"/>
    <p:sldId id="287" r:id="rId12"/>
    <p:sldId id="271" r:id="rId13"/>
    <p:sldId id="274" r:id="rId14"/>
    <p:sldId id="288" r:id="rId15"/>
    <p:sldId id="276" r:id="rId16"/>
    <p:sldId id="289" r:id="rId17"/>
    <p:sldId id="28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E40889-5772-410B-8EAD-1F176A9F603D}">
          <p14:sldIdLst>
            <p14:sldId id="256"/>
            <p14:sldId id="259"/>
            <p14:sldId id="277"/>
            <p14:sldId id="258"/>
            <p14:sldId id="260"/>
            <p14:sldId id="261"/>
            <p14:sldId id="266"/>
            <p14:sldId id="286"/>
            <p14:sldId id="265"/>
            <p14:sldId id="267"/>
            <p14:sldId id="287"/>
            <p14:sldId id="271"/>
            <p14:sldId id="274"/>
            <p14:sldId id="288"/>
          </p14:sldIdLst>
        </p14:section>
        <p14:section name="Untitled Section" id="{BE6E7945-1BBA-4CBC-8BFC-4D2F68B94C6B}">
          <p14:sldIdLst>
            <p14:sldId id="276"/>
            <p14:sldId id="289"/>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fr-FR"/>
              <a:t>Modifiez le style du titre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2/8/2023</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fr-FR"/>
              <a:t>Modifiez le style du titre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96DFF08F-DC6B-4601-B491-B0F83F6DD2DA}"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fr-FR"/>
              <a:t>Modifiez le style du titre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fr-FR"/>
              <a:t>Modifiez le style du titre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96DFF08F-DC6B-4601-B491-B0F83F6DD2DA}"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2/8/2023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a:t>Recyclage</a:t>
            </a:r>
            <a:r>
              <a:rPr lang="en-US" dirty="0"/>
              <a:t> </a:t>
            </a:r>
            <a:r>
              <a:rPr lang="en-US" dirty="0" err="1"/>
              <a:t>Vetements</a:t>
            </a:r>
            <a:endParaRPr lang="en-US" dirty="0"/>
          </a:p>
        </p:txBody>
      </p:sp>
      <p:sp>
        <p:nvSpPr>
          <p:cNvPr id="3" name="Sous-titre 2"/>
          <p:cNvSpPr>
            <a:spLocks noGrp="1"/>
          </p:cNvSpPr>
          <p:nvPr>
            <p:ph type="subTitle" idx="1"/>
          </p:nvPr>
        </p:nvSpPr>
        <p:spPr>
          <a:xfrm>
            <a:off x="1709530" y="3869634"/>
            <a:ext cx="8767860" cy="1975995"/>
          </a:xfrm>
        </p:spPr>
        <p:txBody>
          <a:bodyPr>
            <a:normAutofit/>
          </a:bodyPr>
          <a:lstStyle/>
          <a:p>
            <a:r>
              <a:rPr lang="fr-FR" dirty="0"/>
              <a:t>Projet porté par :  abdulhalim sami , Ibrahim Abdoulaye</a:t>
            </a:r>
          </a:p>
          <a:p>
            <a:endParaRPr lang="fr-FR" dirty="0"/>
          </a:p>
          <a:p>
            <a:endParaRPr lang="fr-FR" i="1" dirty="0"/>
          </a:p>
          <a:p>
            <a:endParaRPr lang="en-US" dirty="0"/>
          </a:p>
        </p:txBody>
      </p:sp>
      <p:pic>
        <p:nvPicPr>
          <p:cNvPr id="11" name="Picture 10">
            <a:extLst>
              <a:ext uri="{FF2B5EF4-FFF2-40B4-BE49-F238E27FC236}">
                <a16:creationId xmlns:a16="http://schemas.microsoft.com/office/drawing/2014/main" id="{257BC9CE-7B78-4727-971C-72608F635AA2}"/>
              </a:ext>
            </a:extLst>
          </p:cNvPr>
          <p:cNvPicPr>
            <a:picLocks noChangeAspect="1"/>
          </p:cNvPicPr>
          <p:nvPr/>
        </p:nvPicPr>
        <p:blipFill>
          <a:blip r:embed="rId2"/>
          <a:stretch>
            <a:fillRect/>
          </a:stretch>
        </p:blipFill>
        <p:spPr>
          <a:xfrm>
            <a:off x="3417903" y="4287915"/>
            <a:ext cx="4776186" cy="2308194"/>
          </a:xfrm>
          <a:prstGeom prst="rect">
            <a:avLst/>
          </a:prstGeom>
        </p:spPr>
      </p:pic>
    </p:spTree>
    <p:extLst>
      <p:ext uri="{BB962C8B-B14F-4D97-AF65-F5344CB8AC3E}">
        <p14:creationId xmlns:p14="http://schemas.microsoft.com/office/powerpoint/2010/main" val="410999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Concurrence</a:t>
            </a:r>
          </a:p>
        </p:txBody>
      </p:sp>
    </p:spTree>
    <p:extLst>
      <p:ext uri="{BB962C8B-B14F-4D97-AF65-F5344CB8AC3E}">
        <p14:creationId xmlns:p14="http://schemas.microsoft.com/office/powerpoint/2010/main" val="21168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lvl="0"/>
            <a:r>
              <a:rPr lang="fr-FR" dirty="0"/>
              <a:t>Nous avons identifié les principaux concurrents dans le secteur du recyclage de vêtements, tels que les magasins de recyclage locaux, les marques de vêtements durables et les entreprises de recyclage en ligne.</a:t>
            </a:r>
          </a:p>
          <a:p>
            <a:pPr lvl="0"/>
            <a:endParaRPr lang="fr-FR" dirty="0"/>
          </a:p>
          <a:p>
            <a:pPr lvl="0"/>
            <a:r>
              <a:rPr lang="fr-FR" dirty="0"/>
              <a:t>Notre différenciation se situe dans notre engagement en faveur d'une gestion responsable des déchets, notre processus de tri exhaustif pour garantir la qualité des vêtements recyclés et notre engagement en faveur de l'éducation des consommateurs sur les avantages du recyclage des vêtements.</a:t>
            </a:r>
          </a:p>
        </p:txBody>
      </p:sp>
    </p:spTree>
    <p:extLst>
      <p:ext uri="{BB962C8B-B14F-4D97-AF65-F5344CB8AC3E}">
        <p14:creationId xmlns:p14="http://schemas.microsoft.com/office/powerpoint/2010/main" val="23396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Equipe</a:t>
            </a:r>
            <a:endParaRPr lang="en-US" dirty="0"/>
          </a:p>
        </p:txBody>
      </p:sp>
      <p:sp>
        <p:nvSpPr>
          <p:cNvPr id="3" name="Espace réservé du texte 2"/>
          <p:cNvSpPr>
            <a:spLocks noGrp="1"/>
          </p:cNvSpPr>
          <p:nvPr>
            <p:ph type="body" idx="1"/>
          </p:nvPr>
        </p:nvSpPr>
        <p:spPr/>
        <p:txBody>
          <a:bodyPr>
            <a:normAutofit fontScale="92500" lnSpcReduction="10000"/>
          </a:bodyPr>
          <a:lstStyle/>
          <a:p>
            <a:pPr algn="l"/>
            <a:r>
              <a:rPr lang="fr-FR" dirty="0"/>
              <a:t>Notre équipe est composée de professionnels passionnés et expérimentés dans les domaines du recyclage, de la gestion environnementale et de la vente.</a:t>
            </a:r>
          </a:p>
          <a:p>
            <a:pPr algn="l"/>
            <a:r>
              <a:rPr lang="fr-FR" dirty="0"/>
              <a:t>Nos membres clés incluent un responsable du tri et de la qualité, un responsable du marketing et de la vente, et un responsable des finances.</a:t>
            </a:r>
            <a:endParaRPr lang="en-US" dirty="0"/>
          </a:p>
        </p:txBody>
      </p:sp>
    </p:spTree>
    <p:extLst>
      <p:ext uri="{BB962C8B-B14F-4D97-AF65-F5344CB8AC3E}">
        <p14:creationId xmlns:p14="http://schemas.microsoft.com/office/powerpoint/2010/main" val="21880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Prévisions financières</a:t>
            </a:r>
            <a:endParaRPr lang="en-US" dirty="0"/>
          </a:p>
        </p:txBody>
      </p:sp>
    </p:spTree>
    <p:extLst>
      <p:ext uri="{BB962C8B-B14F-4D97-AF65-F5344CB8AC3E}">
        <p14:creationId xmlns:p14="http://schemas.microsoft.com/office/powerpoint/2010/main" val="3839969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lvl="0"/>
            <a:r>
              <a:rPr lang="fr-FR" dirty="0"/>
              <a:t>Nous prévoyons de générer des revenus grâce à la vente de vêtements recyclés de haute qualité, ainsi qu'à travers des partenariats avec des entreprises et des organisations environnementales.</a:t>
            </a:r>
          </a:p>
          <a:p>
            <a:pPr lvl="0"/>
            <a:endParaRPr lang="fr-FR" dirty="0"/>
          </a:p>
          <a:p>
            <a:pPr lvl="0"/>
            <a:endParaRPr lang="fr-FR" dirty="0"/>
          </a:p>
          <a:p>
            <a:pPr lvl="0"/>
            <a:r>
              <a:rPr lang="fr-FR" dirty="0"/>
              <a:t>Nos prévisions financières sur 3 ans incluent une augmentation constante du chiffre d'affaires, une marge bénéficiaire croissante et une croissance du nombre de clients fidèles.</a:t>
            </a:r>
          </a:p>
          <a:p>
            <a:pPr marL="45720" lvl="0" indent="0">
              <a:buNone/>
            </a:pPr>
            <a:endParaRPr lang="fr-FR" dirty="0"/>
          </a:p>
          <a:p>
            <a:pPr lvl="0"/>
            <a:endParaRPr lang="fr-FR" dirty="0"/>
          </a:p>
          <a:p>
            <a:pPr marL="45720" lvl="0" indent="0">
              <a:buNone/>
            </a:pPr>
            <a:endParaRPr lang="fr-FR" dirty="0"/>
          </a:p>
          <a:p>
            <a:pPr marL="45720" lvl="0" indent="0">
              <a:buNone/>
            </a:pPr>
            <a:endParaRPr lang="fr-FR" dirty="0"/>
          </a:p>
          <a:p>
            <a:pPr marL="45720" lvl="0" indent="0">
              <a:buNone/>
            </a:pPr>
            <a:endParaRPr lang="fr-FR" dirty="0"/>
          </a:p>
        </p:txBody>
      </p:sp>
    </p:spTree>
    <p:extLst>
      <p:ext uri="{BB962C8B-B14F-4D97-AF65-F5344CB8AC3E}">
        <p14:creationId xmlns:p14="http://schemas.microsoft.com/office/powerpoint/2010/main" val="178879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 d'actions et utilisation des fonds levés</a:t>
            </a:r>
            <a:endParaRPr lang="en-US" dirty="0"/>
          </a:p>
        </p:txBody>
      </p:sp>
    </p:spTree>
    <p:extLst>
      <p:ext uri="{BB962C8B-B14F-4D97-AF65-F5344CB8AC3E}">
        <p14:creationId xmlns:p14="http://schemas.microsoft.com/office/powerpoint/2010/main" val="782336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lvl="0"/>
            <a:r>
              <a:rPr lang="fr-FR" dirty="0"/>
              <a:t>Notre plan d'actions comprend des étapes telles que l'embauche de personnel supplémentaire, l'élargissement de notre réseau de partenaires, la mise en place de programmes de fidélité pour les clients et la poursuite de nos efforts de sensibilisation du public.</a:t>
            </a:r>
          </a:p>
          <a:p>
            <a:pPr marL="45720" lvl="0" indent="0">
              <a:buNone/>
            </a:pPr>
            <a:endParaRPr lang="fr-FR" dirty="0"/>
          </a:p>
          <a:p>
            <a:pPr lvl="0"/>
            <a:endParaRPr lang="fr-FR" dirty="0"/>
          </a:p>
          <a:p>
            <a:pPr lvl="0"/>
            <a:r>
              <a:rPr lang="fr-FR" dirty="0"/>
              <a:t>Les fonds levés seront utilisés pour financer ces étapes, ainsi que pour les investissements en technologies écologiques pour améliorer notre processus de recyclage.</a:t>
            </a:r>
          </a:p>
          <a:p>
            <a:pPr lvl="0"/>
            <a:endParaRPr lang="fr-FR" dirty="0"/>
          </a:p>
          <a:p>
            <a:pPr marL="45720" lvl="0" indent="0">
              <a:buNone/>
            </a:pPr>
            <a:endParaRPr lang="fr-FR" dirty="0"/>
          </a:p>
          <a:p>
            <a:pPr marL="45720" lvl="0" indent="0">
              <a:buNone/>
            </a:pPr>
            <a:endParaRPr lang="fr-FR" dirty="0"/>
          </a:p>
          <a:p>
            <a:pPr marL="45720" lvl="0" indent="0">
              <a:buNone/>
            </a:pPr>
            <a:endParaRPr lang="fr-FR" dirty="0"/>
          </a:p>
        </p:txBody>
      </p:sp>
    </p:spTree>
    <p:extLst>
      <p:ext uri="{BB962C8B-B14F-4D97-AF65-F5344CB8AC3E}">
        <p14:creationId xmlns:p14="http://schemas.microsoft.com/office/powerpoint/2010/main" val="838719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C60B3F9-8DA5-4D3B-8FCB-F28CB9E72934}"/>
              </a:ext>
            </a:extLst>
          </p:cNvPr>
          <p:cNvSpPr>
            <a:spLocks noGrp="1"/>
          </p:cNvSpPr>
          <p:nvPr>
            <p:ph type="title"/>
          </p:nvPr>
        </p:nvSpPr>
        <p:spPr/>
        <p:txBody>
          <a:bodyPr/>
          <a:lstStyle/>
          <a:p>
            <a:r>
              <a:rPr lang="fr-FR" dirty="0"/>
              <a:t>Conclusion</a:t>
            </a:r>
          </a:p>
        </p:txBody>
      </p:sp>
      <p:sp>
        <p:nvSpPr>
          <p:cNvPr id="11" name="Text Placeholder 10">
            <a:extLst>
              <a:ext uri="{FF2B5EF4-FFF2-40B4-BE49-F238E27FC236}">
                <a16:creationId xmlns:a16="http://schemas.microsoft.com/office/drawing/2014/main" id="{09C8C07B-308C-4DC1-ADD9-1AAFB3D5F3D6}"/>
              </a:ext>
            </a:extLst>
          </p:cNvPr>
          <p:cNvSpPr>
            <a:spLocks noGrp="1"/>
          </p:cNvSpPr>
          <p:nvPr>
            <p:ph type="body" idx="1"/>
          </p:nvPr>
        </p:nvSpPr>
        <p:spPr/>
        <p:txBody>
          <a:bodyPr>
            <a:normAutofit fontScale="77500" lnSpcReduction="20000"/>
          </a:bodyPr>
          <a:lstStyle/>
          <a:p>
            <a:r>
              <a:rPr lang="fr-FR" i="1" dirty="0"/>
              <a:t>Notre entreprise de recyclage de vêtements vise à résoudre le problème de la surproduction de textiles qui se retrouvent en déchet en utilisant une approche durable et écologique. Avec une équipe expérimentée, un modèle d'affaires solide et des stratégies marketing bien définies, nous sommes convaincus que notre entreprise répondra aux besoins de la communauté tout en générant des profits. Nous remercions nos auditeurs pour leur attention et sommes prêts à répondre à toutes les questions. N'hésitez pas à nous contacter pour plus d'informations.</a:t>
            </a:r>
          </a:p>
        </p:txBody>
      </p:sp>
    </p:spTree>
    <p:extLst>
      <p:ext uri="{BB962C8B-B14F-4D97-AF65-F5344CB8AC3E}">
        <p14:creationId xmlns:p14="http://schemas.microsoft.com/office/powerpoint/2010/main" val="400645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du projet</a:t>
            </a:r>
            <a:endParaRPr lang="en-US" dirty="0"/>
          </a:p>
        </p:txBody>
      </p:sp>
      <p:sp>
        <p:nvSpPr>
          <p:cNvPr id="3" name="Espace réservé du contenu 2"/>
          <p:cNvSpPr>
            <a:spLocks noGrp="1"/>
          </p:cNvSpPr>
          <p:nvPr>
            <p:ph idx="1"/>
          </p:nvPr>
        </p:nvSpPr>
        <p:spPr/>
        <p:txBody>
          <a:bodyPr/>
          <a:lstStyle/>
          <a:p>
            <a:r>
              <a:rPr lang="fr-FR" dirty="0"/>
              <a:t>Problème</a:t>
            </a:r>
          </a:p>
          <a:p>
            <a:r>
              <a:rPr lang="fr-FR" dirty="0"/>
              <a:t>Solution</a:t>
            </a:r>
          </a:p>
          <a:p>
            <a:r>
              <a:rPr lang="fr-FR" dirty="0"/>
              <a:t> Business Model</a:t>
            </a:r>
          </a:p>
          <a:p>
            <a:r>
              <a:rPr lang="fr-FR" dirty="0"/>
              <a:t>Axe de différenciation</a:t>
            </a:r>
          </a:p>
          <a:p>
            <a:r>
              <a:rPr lang="fr-FR" dirty="0"/>
              <a:t>Marketing et vente</a:t>
            </a:r>
          </a:p>
          <a:p>
            <a:r>
              <a:rPr lang="fr-FR" dirty="0"/>
              <a:t>Enjeux de développement futur</a:t>
            </a:r>
          </a:p>
          <a:p>
            <a:pPr marL="45720" indent="0">
              <a:buNone/>
            </a:pPr>
            <a:endParaRPr lang="en-US" dirty="0"/>
          </a:p>
        </p:txBody>
      </p:sp>
    </p:spTree>
    <p:extLst>
      <p:ext uri="{BB962C8B-B14F-4D97-AF65-F5344CB8AC3E}">
        <p14:creationId xmlns:p14="http://schemas.microsoft.com/office/powerpoint/2010/main" val="112206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9DDE02-7431-495D-9C55-F9A503C76401}"/>
              </a:ext>
            </a:extLst>
          </p:cNvPr>
          <p:cNvSpPr>
            <a:spLocks noGrp="1"/>
          </p:cNvSpPr>
          <p:nvPr>
            <p:ph type="title"/>
          </p:nvPr>
        </p:nvSpPr>
        <p:spPr/>
        <p:txBody>
          <a:bodyPr/>
          <a:lstStyle/>
          <a:p>
            <a:pPr algn="ctr"/>
            <a:r>
              <a:rPr lang="fr-FR" dirty="0"/>
              <a:t>Problème</a:t>
            </a:r>
          </a:p>
        </p:txBody>
      </p:sp>
      <p:sp>
        <p:nvSpPr>
          <p:cNvPr id="3" name="Espace réservé du contenu 2"/>
          <p:cNvSpPr>
            <a:spLocks noGrp="1"/>
          </p:cNvSpPr>
          <p:nvPr>
            <p:ph idx="4294967295"/>
          </p:nvPr>
        </p:nvSpPr>
        <p:spPr>
          <a:xfrm>
            <a:off x="0" y="2609850"/>
            <a:ext cx="11728450" cy="2735263"/>
          </a:xfrm>
        </p:spPr>
        <p:txBody>
          <a:bodyPr/>
          <a:lstStyle/>
          <a:p>
            <a:r>
              <a:rPr lang="fr-FR" b="1" i="1" dirty="0"/>
              <a:t>Le problème identifié</a:t>
            </a:r>
            <a:r>
              <a:rPr lang="fr-FR" dirty="0"/>
              <a:t>: La quantité de vêtements qui finissent dans les décharges chaque année, contribuant à la pollution de l'environnement.</a:t>
            </a:r>
          </a:p>
          <a:p>
            <a:r>
              <a:rPr lang="fr-FR" b="1" i="1" dirty="0"/>
              <a:t>Chiffres clés de l'étude</a:t>
            </a:r>
            <a:r>
              <a:rPr lang="fr-FR" dirty="0"/>
              <a:t>: "Selon une étude, plus de 100 millions de tonnes de vêtements sont jetés chaque année dans les décharges à travers le monde.« </a:t>
            </a:r>
          </a:p>
          <a:p>
            <a:r>
              <a:rPr lang="fr-FR" b="1" i="1" dirty="0"/>
              <a:t>Objectif</a:t>
            </a:r>
            <a:r>
              <a:rPr lang="fr-FR" dirty="0"/>
              <a:t>: Résoudre le problème de la quantité croissante de vêtements jetés en offrant une alternative durable pour le recyclage des vêtements.</a:t>
            </a:r>
          </a:p>
        </p:txBody>
      </p:sp>
    </p:spTree>
    <p:extLst>
      <p:ext uri="{BB962C8B-B14F-4D97-AF65-F5344CB8AC3E}">
        <p14:creationId xmlns:p14="http://schemas.microsoft.com/office/powerpoint/2010/main" val="220106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dirty="0"/>
              <a:t>Solution</a:t>
            </a:r>
          </a:p>
        </p:txBody>
      </p:sp>
      <p:sp>
        <p:nvSpPr>
          <p:cNvPr id="3" name="Espace réservé du contenu 2"/>
          <p:cNvSpPr>
            <a:spLocks noGrp="1"/>
          </p:cNvSpPr>
          <p:nvPr>
            <p:ph idx="1"/>
          </p:nvPr>
        </p:nvSpPr>
        <p:spPr/>
        <p:txBody>
          <a:bodyPr>
            <a:normAutofit/>
          </a:bodyPr>
          <a:lstStyle/>
          <a:p>
            <a:pPr lvl="0">
              <a:lnSpc>
                <a:spcPct val="100000"/>
              </a:lnSpc>
            </a:pPr>
            <a:r>
              <a:rPr lang="fr-FR" b="1" dirty="0"/>
              <a:t>La solution</a:t>
            </a:r>
            <a:r>
              <a:rPr lang="fr-FR" dirty="0"/>
              <a:t>: Mettre en place un système de collecte de vêtements usagés pour les recycler et les transformer en nouveaux produits.</a:t>
            </a:r>
          </a:p>
          <a:p>
            <a:pPr marL="45720" lvl="0" indent="0">
              <a:lnSpc>
                <a:spcPct val="100000"/>
              </a:lnSpc>
              <a:buNone/>
            </a:pPr>
            <a:endParaRPr lang="fr-FR" dirty="0"/>
          </a:p>
          <a:p>
            <a:pPr lvl="1">
              <a:lnSpc>
                <a:spcPct val="100000"/>
              </a:lnSpc>
            </a:pPr>
            <a:r>
              <a:rPr lang="fr-FR" b="1" dirty="0"/>
              <a:t>Explication du concept</a:t>
            </a:r>
            <a:r>
              <a:rPr lang="fr-FR" dirty="0"/>
              <a:t>: Les clients apportent leurs vêtements usagés à notre entreprise, qui les trie, les recycle et les transforme en produits tels que des sacs, des coussins, etc.</a:t>
            </a:r>
          </a:p>
          <a:p>
            <a:pPr marL="274320" lvl="1" indent="0">
              <a:lnSpc>
                <a:spcPct val="100000"/>
              </a:lnSpc>
              <a:buNone/>
            </a:pPr>
            <a:endParaRPr lang="fr-FR" dirty="0"/>
          </a:p>
          <a:p>
            <a:pPr marL="274320" lvl="1" indent="0">
              <a:lnSpc>
                <a:spcPct val="100000"/>
              </a:lnSpc>
              <a:buNone/>
            </a:pPr>
            <a:endParaRPr lang="fr-FR" dirty="0"/>
          </a:p>
          <a:p>
            <a:pPr lvl="1">
              <a:lnSpc>
                <a:spcPct val="100000"/>
              </a:lnSpc>
            </a:pPr>
            <a:r>
              <a:rPr lang="fr-FR" b="1" dirty="0"/>
              <a:t>Objectif</a:t>
            </a:r>
            <a:r>
              <a:rPr lang="fr-FR" dirty="0"/>
              <a:t>: Présenter une solution simple et accessible pour le recyclage des vêtements.</a:t>
            </a:r>
          </a:p>
          <a:p>
            <a:pPr marL="274320" lvl="1" indent="0">
              <a:buNone/>
            </a:pPr>
            <a:endParaRPr lang="en-US" dirty="0"/>
          </a:p>
          <a:p>
            <a:pPr marL="45720" lvl="0" indent="0">
              <a:buNone/>
            </a:pPr>
            <a:endParaRPr lang="fr-FR" dirty="0"/>
          </a:p>
          <a:p>
            <a:pPr marL="45720" lvl="0" indent="0">
              <a:buNone/>
            </a:pPr>
            <a:endParaRPr lang="en-US" dirty="0"/>
          </a:p>
        </p:txBody>
      </p:sp>
    </p:spTree>
    <p:extLst>
      <p:ext uri="{BB962C8B-B14F-4D97-AF65-F5344CB8AC3E}">
        <p14:creationId xmlns:p14="http://schemas.microsoft.com/office/powerpoint/2010/main" val="382969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Business Model</a:t>
            </a:r>
          </a:p>
        </p:txBody>
      </p:sp>
      <p:sp>
        <p:nvSpPr>
          <p:cNvPr id="3" name="Espace réservé du contenu 2"/>
          <p:cNvSpPr>
            <a:spLocks noGrp="1"/>
          </p:cNvSpPr>
          <p:nvPr>
            <p:ph idx="1"/>
          </p:nvPr>
        </p:nvSpPr>
        <p:spPr/>
        <p:txBody>
          <a:bodyPr/>
          <a:lstStyle/>
          <a:p>
            <a:pPr lvl="0"/>
            <a:r>
              <a:rPr lang="fr-FR" b="1" dirty="0"/>
              <a:t>Moyens de génération de revenus</a:t>
            </a:r>
            <a:r>
              <a:rPr lang="fr-FR" dirty="0"/>
              <a:t>: La vente de nouveaux produits fabriqués à partir des vêtements recyclés, ainsi que des frais de recyclage pour les clients.</a:t>
            </a:r>
          </a:p>
          <a:p>
            <a:pPr lvl="0"/>
            <a:r>
              <a:rPr lang="fr-FR" b="1" dirty="0"/>
              <a:t>Distribution du produit</a:t>
            </a:r>
            <a:r>
              <a:rPr lang="fr-FR" dirty="0"/>
              <a:t>: Vente en ligne et dans des magasins de recyclage de vêtements désignés.</a:t>
            </a:r>
          </a:p>
          <a:p>
            <a:pPr lvl="0"/>
            <a:r>
              <a:rPr lang="fr-FR" b="1" dirty="0"/>
              <a:t>Paiement</a:t>
            </a:r>
            <a:r>
              <a:rPr lang="fr-FR" dirty="0"/>
              <a:t>: Les clients paient pour les frais de recyclage et pour les produits fabriqués à partir de leurs vêtements recyclés.</a:t>
            </a:r>
          </a:p>
          <a:p>
            <a:pPr marL="45720" lvl="0" indent="0">
              <a:buNone/>
            </a:pPr>
            <a:endParaRPr lang="fr-FR" dirty="0"/>
          </a:p>
          <a:p>
            <a:pPr marL="45720" lvl="0" indent="0">
              <a:buNone/>
            </a:pPr>
            <a:endParaRPr lang="en-US" dirty="0"/>
          </a:p>
        </p:txBody>
      </p:sp>
    </p:spTree>
    <p:extLst>
      <p:ext uri="{BB962C8B-B14F-4D97-AF65-F5344CB8AC3E}">
        <p14:creationId xmlns:p14="http://schemas.microsoft.com/office/powerpoint/2010/main" val="207759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 Axe de </a:t>
            </a:r>
            <a:r>
              <a:rPr lang="en-US" dirty="0" err="1"/>
              <a:t>différenciation</a:t>
            </a:r>
            <a:endParaRPr lang="en-US" dirty="0"/>
          </a:p>
        </p:txBody>
      </p:sp>
    </p:spTree>
    <p:extLst>
      <p:ext uri="{BB962C8B-B14F-4D97-AF65-F5344CB8AC3E}">
        <p14:creationId xmlns:p14="http://schemas.microsoft.com/office/powerpoint/2010/main" val="73222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fr-FR" b="1" dirty="0"/>
              <a:t>Différenciation par rapport aux concurrents</a:t>
            </a:r>
            <a:r>
              <a:rPr lang="fr-FR" dirty="0"/>
              <a:t>: Nous offrons un système de collecte de vêtements plus pratique que les concurrents, ainsi qu'un engagement en faveur de la durabilité et de l'utilisation responsable des ressources.</a:t>
            </a:r>
          </a:p>
          <a:p>
            <a:pPr lvl="0"/>
            <a:r>
              <a:rPr lang="fr-FR" b="1" dirty="0"/>
              <a:t>Création de valeur pour les clients</a:t>
            </a:r>
            <a:r>
              <a:rPr lang="fr-FR" dirty="0"/>
              <a:t>: Offrir une alternative durable pour le recyclage des vêtements, tout en leur permettant de contribuer à la protection de l'environnement.</a:t>
            </a:r>
          </a:p>
          <a:p>
            <a:pPr lvl="0"/>
            <a:r>
              <a:rPr lang="fr-FR" b="1" dirty="0"/>
              <a:t>Technologies utilisées</a:t>
            </a:r>
            <a:r>
              <a:rPr lang="fr-FR" dirty="0"/>
              <a:t>: Nous utilisons des techniques avancées de tri et de recyclage pour maximiser la quantité de vêtements recyclés et minimiser les déchets.</a:t>
            </a:r>
          </a:p>
          <a:p>
            <a:pPr marL="45720" lvl="0" indent="0">
              <a:buNone/>
            </a:pPr>
            <a:endParaRPr lang="en-US" dirty="0"/>
          </a:p>
        </p:txBody>
      </p:sp>
    </p:spTree>
    <p:extLst>
      <p:ext uri="{BB962C8B-B14F-4D97-AF65-F5344CB8AC3E}">
        <p14:creationId xmlns:p14="http://schemas.microsoft.com/office/powerpoint/2010/main" val="56221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 Marketing et vente</a:t>
            </a:r>
          </a:p>
        </p:txBody>
      </p:sp>
    </p:spTree>
    <p:extLst>
      <p:ext uri="{BB962C8B-B14F-4D97-AF65-F5344CB8AC3E}">
        <p14:creationId xmlns:p14="http://schemas.microsoft.com/office/powerpoint/2010/main" val="389501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lvl="0"/>
            <a:r>
              <a:rPr lang="fr-FR" dirty="0"/>
              <a:t>Communication avec les clients: Campagnes de marketing en ligne, partenariats avec des magasins de recyclage de vêtements, événements communautaires, etc.</a:t>
            </a:r>
          </a:p>
          <a:p>
            <a:pPr lvl="0"/>
            <a:r>
              <a:rPr lang="fr-FR" dirty="0"/>
              <a:t>Stratégies marketing : Utilisation de réseaux sociaux pour atteindre un public cible conscient de l'environnement, offres de lancement exclusives pour les premiers clients, programmes de fidélité pour les clients réguliers, etc.</a:t>
            </a:r>
          </a:p>
        </p:txBody>
      </p:sp>
    </p:spTree>
    <p:extLst>
      <p:ext uri="{BB962C8B-B14F-4D97-AF65-F5344CB8AC3E}">
        <p14:creationId xmlns:p14="http://schemas.microsoft.com/office/powerpoint/2010/main" val="2722684036"/>
      </p:ext>
    </p:extLst>
  </p:cSld>
  <p:clrMapOvr>
    <a:masterClrMapping/>
  </p:clrMapOvr>
</p:sld>
</file>

<file path=ppt/theme/theme1.xml><?xml version="1.0" encoding="utf-8"?>
<a:theme xmlns:a="http://schemas.openxmlformats.org/drawingml/2006/main" name="Base">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TM03457444[[fn=Base]]</Template>
  <TotalTime>134</TotalTime>
  <Words>762</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Corbel</vt:lpstr>
      <vt:lpstr>Base</vt:lpstr>
      <vt:lpstr>Recyclage Vetements</vt:lpstr>
      <vt:lpstr>Présentation du projet</vt:lpstr>
      <vt:lpstr>Problème</vt:lpstr>
      <vt:lpstr>Solution</vt:lpstr>
      <vt:lpstr>Business Model</vt:lpstr>
      <vt:lpstr> Axe de différenciation</vt:lpstr>
      <vt:lpstr>PowerPoint Presentation</vt:lpstr>
      <vt:lpstr> Marketing et vente</vt:lpstr>
      <vt:lpstr>PowerPoint Presentation</vt:lpstr>
      <vt:lpstr>Concurrence</vt:lpstr>
      <vt:lpstr>PowerPoint Presentation</vt:lpstr>
      <vt:lpstr>Equipe</vt:lpstr>
      <vt:lpstr> Prévisions financières</vt:lpstr>
      <vt:lpstr>PowerPoint Presentation</vt:lpstr>
      <vt:lpstr>Plan d'actions et utilisation des fonds levés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 du projet Plan d’affaires</dc:title>
  <dc:creator>Jean-Marie Bugarel</dc:creator>
  <cp:lastModifiedBy>sami abdulhalim</cp:lastModifiedBy>
  <cp:revision>16</cp:revision>
  <dcterms:created xsi:type="dcterms:W3CDTF">2017-07-31T08:55:50Z</dcterms:created>
  <dcterms:modified xsi:type="dcterms:W3CDTF">2023-02-08T19:55:20Z</dcterms:modified>
</cp:coreProperties>
</file>