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400" autoAdjust="0"/>
  </p:normalViewPr>
  <p:slideViewPr>
    <p:cSldViewPr snapToGrid="0">
      <p:cViewPr varScale="1">
        <p:scale>
          <a:sx n="76" d="100"/>
          <a:sy n="76" d="100"/>
        </p:scale>
        <p:origin x="7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6B87-47AE-4E25-BEE0-DE1529364FF4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7D5B-68D5-4504-8D8D-E8814849D4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595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6B87-47AE-4E25-BEE0-DE1529364FF4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7D5B-68D5-4504-8D8D-E8814849D4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905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6B87-47AE-4E25-BEE0-DE1529364FF4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7D5B-68D5-4504-8D8D-E8814849D4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89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6B87-47AE-4E25-BEE0-DE1529364FF4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7D5B-68D5-4504-8D8D-E8814849D4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80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6B87-47AE-4E25-BEE0-DE1529364FF4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7D5B-68D5-4504-8D8D-E8814849D4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77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6B87-47AE-4E25-BEE0-DE1529364FF4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7D5B-68D5-4504-8D8D-E8814849D4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12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6B87-47AE-4E25-BEE0-DE1529364FF4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7D5B-68D5-4504-8D8D-E8814849D4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61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6B87-47AE-4E25-BEE0-DE1529364FF4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7D5B-68D5-4504-8D8D-E8814849D4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320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6B87-47AE-4E25-BEE0-DE1529364FF4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7D5B-68D5-4504-8D8D-E8814849D4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15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6B87-47AE-4E25-BEE0-DE1529364FF4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7D5B-68D5-4504-8D8D-E8814849D4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69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6B87-47AE-4E25-BEE0-DE1529364FF4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7D5B-68D5-4504-8D8D-E8814849D4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30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36B87-47AE-4E25-BEE0-DE1529364FF4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E7D5B-68D5-4504-8D8D-E8814849D4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759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流程圖: 程序 6"/>
          <p:cNvSpPr/>
          <p:nvPr/>
        </p:nvSpPr>
        <p:spPr>
          <a:xfrm>
            <a:off x="53467" y="2663330"/>
            <a:ext cx="1597685" cy="115137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/>
          </a:p>
        </p:txBody>
      </p:sp>
      <p:sp>
        <p:nvSpPr>
          <p:cNvPr id="8" name="流程圖: 程序 7"/>
          <p:cNvSpPr/>
          <p:nvPr/>
        </p:nvSpPr>
        <p:spPr>
          <a:xfrm>
            <a:off x="53467" y="2438554"/>
            <a:ext cx="1597685" cy="22842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tb_ALU</a:t>
            </a:r>
            <a:endParaRPr lang="zh-TW" altLang="en-US" sz="1200" dirty="0"/>
          </a:p>
        </p:txBody>
      </p:sp>
      <p:sp>
        <p:nvSpPr>
          <p:cNvPr id="9" name="流程圖: 程序 8"/>
          <p:cNvSpPr/>
          <p:nvPr/>
        </p:nvSpPr>
        <p:spPr>
          <a:xfrm>
            <a:off x="1100254" y="2672392"/>
            <a:ext cx="551544" cy="21963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 err="1"/>
              <a:t>inputA</a:t>
            </a:r>
            <a:endParaRPr lang="zh-TW" altLang="en-US" sz="900" dirty="0"/>
          </a:p>
        </p:txBody>
      </p:sp>
      <p:sp>
        <p:nvSpPr>
          <p:cNvPr id="10" name="流程圖: 程序 9"/>
          <p:cNvSpPr/>
          <p:nvPr/>
        </p:nvSpPr>
        <p:spPr>
          <a:xfrm>
            <a:off x="1100254" y="3115043"/>
            <a:ext cx="551544" cy="21963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ctrl</a:t>
            </a:r>
            <a:endParaRPr lang="zh-TW" altLang="en-US" sz="1200" dirty="0"/>
          </a:p>
        </p:txBody>
      </p:sp>
      <p:sp>
        <p:nvSpPr>
          <p:cNvPr id="11" name="流程圖: 程序 10"/>
          <p:cNvSpPr/>
          <p:nvPr/>
        </p:nvSpPr>
        <p:spPr>
          <a:xfrm>
            <a:off x="1100254" y="3341565"/>
            <a:ext cx="551544" cy="21963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clk</a:t>
            </a:r>
            <a:endParaRPr lang="zh-TW" altLang="en-US" sz="1200" dirty="0"/>
          </a:p>
        </p:txBody>
      </p:sp>
      <p:sp>
        <p:nvSpPr>
          <p:cNvPr id="12" name="流程圖: 程序 11"/>
          <p:cNvSpPr/>
          <p:nvPr/>
        </p:nvSpPr>
        <p:spPr>
          <a:xfrm>
            <a:off x="1100254" y="2888522"/>
            <a:ext cx="551544" cy="21963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 err="1"/>
              <a:t>inputB</a:t>
            </a:r>
            <a:endParaRPr lang="zh-TW" altLang="en-US" sz="900" dirty="0"/>
          </a:p>
        </p:txBody>
      </p:sp>
      <p:sp>
        <p:nvSpPr>
          <p:cNvPr id="13" name="矩形 12"/>
          <p:cNvSpPr/>
          <p:nvPr/>
        </p:nvSpPr>
        <p:spPr>
          <a:xfrm>
            <a:off x="313325" y="568157"/>
            <a:ext cx="1436208" cy="1087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程序 13"/>
          <p:cNvSpPr/>
          <p:nvPr/>
        </p:nvSpPr>
        <p:spPr>
          <a:xfrm>
            <a:off x="313325" y="260837"/>
            <a:ext cx="1436208" cy="304232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 err="1"/>
              <a:t>ALUControl</a:t>
            </a:r>
            <a:endParaRPr lang="zh-TW" altLang="en-US" dirty="0"/>
          </a:p>
        </p:txBody>
      </p:sp>
      <p:sp>
        <p:nvSpPr>
          <p:cNvPr id="15" name="流程圖: 程序 14"/>
          <p:cNvSpPr/>
          <p:nvPr/>
        </p:nvSpPr>
        <p:spPr>
          <a:xfrm>
            <a:off x="972803" y="996118"/>
            <a:ext cx="776730" cy="226658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SignaltoMULTU</a:t>
            </a:r>
            <a:endParaRPr lang="zh-TW" altLang="en-US" sz="800" dirty="0"/>
          </a:p>
        </p:txBody>
      </p:sp>
      <p:sp>
        <p:nvSpPr>
          <p:cNvPr id="16" name="流程圖: 程序 15"/>
          <p:cNvSpPr/>
          <p:nvPr/>
        </p:nvSpPr>
        <p:spPr>
          <a:xfrm>
            <a:off x="972803" y="582043"/>
            <a:ext cx="776730" cy="20228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SignaltoALU</a:t>
            </a:r>
            <a:endParaRPr lang="zh-TW" altLang="en-US" sz="800" dirty="0"/>
          </a:p>
        </p:txBody>
      </p:sp>
      <p:sp>
        <p:nvSpPr>
          <p:cNvPr id="17" name="流程圖: 程序 16"/>
          <p:cNvSpPr/>
          <p:nvPr/>
        </p:nvSpPr>
        <p:spPr>
          <a:xfrm>
            <a:off x="332722" y="792630"/>
            <a:ext cx="476631" cy="203108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signal</a:t>
            </a:r>
            <a:endParaRPr lang="zh-TW" altLang="en-US" sz="1000" dirty="0"/>
          </a:p>
        </p:txBody>
      </p:sp>
      <p:sp>
        <p:nvSpPr>
          <p:cNvPr id="18" name="流程圖: 程序 17"/>
          <p:cNvSpPr/>
          <p:nvPr/>
        </p:nvSpPr>
        <p:spPr>
          <a:xfrm>
            <a:off x="972802" y="792630"/>
            <a:ext cx="776731" cy="203107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SignaltoSHT</a:t>
            </a:r>
            <a:endParaRPr lang="zh-TW" altLang="en-US" sz="800" dirty="0"/>
          </a:p>
        </p:txBody>
      </p:sp>
      <p:sp>
        <p:nvSpPr>
          <p:cNvPr id="19" name="流程圖: 程序 18"/>
          <p:cNvSpPr/>
          <p:nvPr/>
        </p:nvSpPr>
        <p:spPr>
          <a:xfrm>
            <a:off x="332722" y="582043"/>
            <a:ext cx="476631" cy="196241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clk</a:t>
            </a:r>
            <a:endParaRPr lang="zh-TW" altLang="en-US" sz="1000" dirty="0"/>
          </a:p>
        </p:txBody>
      </p:sp>
      <p:sp>
        <p:nvSpPr>
          <p:cNvPr id="26" name="流程圖: 程序 25"/>
          <p:cNvSpPr/>
          <p:nvPr/>
        </p:nvSpPr>
        <p:spPr>
          <a:xfrm>
            <a:off x="972803" y="1220591"/>
            <a:ext cx="776730" cy="228623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SignaltoMUX</a:t>
            </a:r>
            <a:endParaRPr lang="zh-TW" altLang="en-US" sz="800" dirty="0"/>
          </a:p>
        </p:txBody>
      </p:sp>
      <p:sp>
        <p:nvSpPr>
          <p:cNvPr id="57" name="流程圖: 程序 56"/>
          <p:cNvSpPr/>
          <p:nvPr/>
        </p:nvSpPr>
        <p:spPr>
          <a:xfrm>
            <a:off x="2235532" y="1949945"/>
            <a:ext cx="2338242" cy="584648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TotalALU</a:t>
            </a:r>
            <a:endParaRPr lang="zh-TW" altLang="en-US" dirty="0"/>
          </a:p>
        </p:txBody>
      </p:sp>
      <p:sp>
        <p:nvSpPr>
          <p:cNvPr id="58" name="流程圖: 程序 57"/>
          <p:cNvSpPr/>
          <p:nvPr/>
        </p:nvSpPr>
        <p:spPr>
          <a:xfrm>
            <a:off x="2247094" y="2541521"/>
            <a:ext cx="2326679" cy="2805181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3" name="流程圖: 程序 62"/>
          <p:cNvSpPr/>
          <p:nvPr/>
        </p:nvSpPr>
        <p:spPr>
          <a:xfrm>
            <a:off x="1100254" y="3578478"/>
            <a:ext cx="551544" cy="21963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reset</a:t>
            </a:r>
            <a:endParaRPr lang="zh-TW" altLang="en-US" sz="1200" dirty="0"/>
          </a:p>
        </p:txBody>
      </p:sp>
      <p:sp>
        <p:nvSpPr>
          <p:cNvPr id="68" name="流程圖: 程序 67"/>
          <p:cNvSpPr/>
          <p:nvPr/>
        </p:nvSpPr>
        <p:spPr>
          <a:xfrm>
            <a:off x="3005768" y="2983197"/>
            <a:ext cx="756056" cy="230561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SignaltoMULTU</a:t>
            </a:r>
            <a:endParaRPr lang="zh-TW" altLang="en-US" sz="800" dirty="0"/>
          </a:p>
        </p:txBody>
      </p:sp>
      <p:sp>
        <p:nvSpPr>
          <p:cNvPr id="69" name="流程圖: 程序 68"/>
          <p:cNvSpPr/>
          <p:nvPr/>
        </p:nvSpPr>
        <p:spPr>
          <a:xfrm>
            <a:off x="3005767" y="2536310"/>
            <a:ext cx="756056" cy="194215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SignaltoALU</a:t>
            </a:r>
            <a:endParaRPr lang="zh-TW" altLang="en-US" sz="800" dirty="0"/>
          </a:p>
        </p:txBody>
      </p:sp>
      <p:sp>
        <p:nvSpPr>
          <p:cNvPr id="70" name="流程圖: 程序 69"/>
          <p:cNvSpPr/>
          <p:nvPr/>
        </p:nvSpPr>
        <p:spPr>
          <a:xfrm>
            <a:off x="2264743" y="2800032"/>
            <a:ext cx="520464" cy="290346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signal</a:t>
            </a:r>
            <a:endParaRPr lang="zh-TW" altLang="en-US" sz="1000" dirty="0"/>
          </a:p>
        </p:txBody>
      </p:sp>
      <p:sp>
        <p:nvSpPr>
          <p:cNvPr id="71" name="流程圖: 程序 70"/>
          <p:cNvSpPr/>
          <p:nvPr/>
        </p:nvSpPr>
        <p:spPr>
          <a:xfrm>
            <a:off x="3005767" y="2742925"/>
            <a:ext cx="756056" cy="219020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SignaltoSHT</a:t>
            </a:r>
            <a:endParaRPr lang="zh-TW" altLang="en-US" sz="800" dirty="0"/>
          </a:p>
        </p:txBody>
      </p:sp>
      <p:sp>
        <p:nvSpPr>
          <p:cNvPr id="72" name="流程圖: 程序 71"/>
          <p:cNvSpPr/>
          <p:nvPr/>
        </p:nvSpPr>
        <p:spPr>
          <a:xfrm>
            <a:off x="2271920" y="2545789"/>
            <a:ext cx="463944" cy="24837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clk</a:t>
            </a:r>
            <a:endParaRPr lang="zh-TW" altLang="en-US" sz="1000" dirty="0"/>
          </a:p>
        </p:txBody>
      </p:sp>
      <p:sp>
        <p:nvSpPr>
          <p:cNvPr id="73" name="流程圖: 程序 72"/>
          <p:cNvSpPr/>
          <p:nvPr/>
        </p:nvSpPr>
        <p:spPr>
          <a:xfrm>
            <a:off x="3005767" y="3236324"/>
            <a:ext cx="756056" cy="230560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SignaltoMUX</a:t>
            </a:r>
            <a:endParaRPr lang="zh-TW" altLang="en-US" sz="800" dirty="0"/>
          </a:p>
        </p:txBody>
      </p:sp>
      <p:sp>
        <p:nvSpPr>
          <p:cNvPr id="84" name="流程圖: 程序 83"/>
          <p:cNvSpPr/>
          <p:nvPr/>
        </p:nvSpPr>
        <p:spPr>
          <a:xfrm>
            <a:off x="4050581" y="2541521"/>
            <a:ext cx="523193" cy="259343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Output</a:t>
            </a:r>
            <a:endParaRPr lang="zh-TW" altLang="en-US" sz="900" dirty="0"/>
          </a:p>
        </p:txBody>
      </p:sp>
      <p:sp>
        <p:nvSpPr>
          <p:cNvPr id="93" name="流程圖: 程序 92"/>
          <p:cNvSpPr/>
          <p:nvPr/>
        </p:nvSpPr>
        <p:spPr>
          <a:xfrm>
            <a:off x="2262218" y="3104662"/>
            <a:ext cx="523193" cy="259343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reset</a:t>
            </a:r>
            <a:endParaRPr lang="zh-TW" altLang="en-US" sz="900" dirty="0"/>
          </a:p>
        </p:txBody>
      </p:sp>
      <p:sp>
        <p:nvSpPr>
          <p:cNvPr id="50" name="流程圖: 程序 49"/>
          <p:cNvSpPr/>
          <p:nvPr/>
        </p:nvSpPr>
        <p:spPr>
          <a:xfrm>
            <a:off x="2262218" y="3347746"/>
            <a:ext cx="523193" cy="259343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 err="1"/>
              <a:t>dataA</a:t>
            </a:r>
            <a:endParaRPr lang="zh-TW" altLang="en-US" sz="900" dirty="0"/>
          </a:p>
        </p:txBody>
      </p:sp>
      <p:sp>
        <p:nvSpPr>
          <p:cNvPr id="51" name="流程圖: 程序 50"/>
          <p:cNvSpPr/>
          <p:nvPr/>
        </p:nvSpPr>
        <p:spPr>
          <a:xfrm>
            <a:off x="2262218" y="3637107"/>
            <a:ext cx="523193" cy="259343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 err="1"/>
              <a:t>dataB</a:t>
            </a:r>
            <a:endParaRPr lang="zh-TW" altLang="en-US" sz="900" dirty="0"/>
          </a:p>
        </p:txBody>
      </p:sp>
      <p:sp>
        <p:nvSpPr>
          <p:cNvPr id="59" name="流程圖: 程序 58"/>
          <p:cNvSpPr/>
          <p:nvPr/>
        </p:nvSpPr>
        <p:spPr>
          <a:xfrm>
            <a:off x="3005756" y="3867224"/>
            <a:ext cx="756056" cy="230560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ALUout</a:t>
            </a:r>
            <a:endParaRPr lang="zh-TW" altLang="en-US" sz="800" dirty="0"/>
          </a:p>
        </p:txBody>
      </p:sp>
      <p:sp>
        <p:nvSpPr>
          <p:cNvPr id="60" name="流程圖: 程序 59"/>
          <p:cNvSpPr/>
          <p:nvPr/>
        </p:nvSpPr>
        <p:spPr>
          <a:xfrm>
            <a:off x="3005757" y="4097507"/>
            <a:ext cx="756056" cy="230560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HiOut</a:t>
            </a:r>
            <a:endParaRPr lang="zh-TW" altLang="en-US" sz="800" dirty="0"/>
          </a:p>
        </p:txBody>
      </p:sp>
      <p:sp>
        <p:nvSpPr>
          <p:cNvPr id="61" name="流程圖: 程序 60"/>
          <p:cNvSpPr/>
          <p:nvPr/>
        </p:nvSpPr>
        <p:spPr>
          <a:xfrm>
            <a:off x="3005755" y="5103091"/>
            <a:ext cx="756056" cy="230560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dataOut</a:t>
            </a:r>
            <a:endParaRPr lang="zh-TW" altLang="en-US" sz="800" dirty="0"/>
          </a:p>
        </p:txBody>
      </p:sp>
      <p:sp>
        <p:nvSpPr>
          <p:cNvPr id="62" name="流程圖: 程序 61"/>
          <p:cNvSpPr/>
          <p:nvPr/>
        </p:nvSpPr>
        <p:spPr>
          <a:xfrm>
            <a:off x="3005758" y="4347690"/>
            <a:ext cx="756056" cy="230560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LoOut</a:t>
            </a:r>
            <a:endParaRPr lang="zh-TW" altLang="en-US" sz="800" dirty="0"/>
          </a:p>
        </p:txBody>
      </p:sp>
      <p:sp>
        <p:nvSpPr>
          <p:cNvPr id="64" name="流程圖: 程序 63"/>
          <p:cNvSpPr/>
          <p:nvPr/>
        </p:nvSpPr>
        <p:spPr>
          <a:xfrm>
            <a:off x="3005764" y="4580391"/>
            <a:ext cx="756056" cy="230560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ShifterOut</a:t>
            </a:r>
            <a:endParaRPr lang="zh-TW" altLang="en-US" sz="800" dirty="0"/>
          </a:p>
        </p:txBody>
      </p:sp>
      <p:sp>
        <p:nvSpPr>
          <p:cNvPr id="65" name="流程圖: 程序 64"/>
          <p:cNvSpPr/>
          <p:nvPr/>
        </p:nvSpPr>
        <p:spPr>
          <a:xfrm>
            <a:off x="3005760" y="4841741"/>
            <a:ext cx="756056" cy="230560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MultuAns</a:t>
            </a:r>
            <a:endParaRPr lang="zh-TW" altLang="en-US" sz="800" dirty="0"/>
          </a:p>
        </p:txBody>
      </p:sp>
      <p:sp>
        <p:nvSpPr>
          <p:cNvPr id="82" name="矩形 81"/>
          <p:cNvSpPr/>
          <p:nvPr/>
        </p:nvSpPr>
        <p:spPr>
          <a:xfrm>
            <a:off x="5199302" y="2672392"/>
            <a:ext cx="2169458" cy="34170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MUX</a:t>
            </a:r>
            <a:endParaRPr lang="zh-TW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5199301" y="3028449"/>
            <a:ext cx="2169459" cy="16657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/>
          <p:cNvSpPr/>
          <p:nvPr/>
        </p:nvSpPr>
        <p:spPr>
          <a:xfrm>
            <a:off x="2235532" y="175060"/>
            <a:ext cx="1613647" cy="34170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HiLo</a:t>
            </a:r>
            <a:endParaRPr lang="zh-TW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211481" y="5539411"/>
            <a:ext cx="1613647" cy="34170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ALU</a:t>
            </a:r>
            <a:endParaRPr lang="zh-TW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211480" y="5881113"/>
            <a:ext cx="2060440" cy="14447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流程圖: 程序 96"/>
          <p:cNvSpPr/>
          <p:nvPr/>
        </p:nvSpPr>
        <p:spPr>
          <a:xfrm>
            <a:off x="5199300" y="3386388"/>
            <a:ext cx="663389" cy="23668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ALUout</a:t>
            </a:r>
            <a:endParaRPr lang="zh-TW" altLang="en-US" sz="800" dirty="0"/>
          </a:p>
        </p:txBody>
      </p:sp>
      <p:sp>
        <p:nvSpPr>
          <p:cNvPr id="98" name="流程圖: 程序 97"/>
          <p:cNvSpPr/>
          <p:nvPr/>
        </p:nvSpPr>
        <p:spPr>
          <a:xfrm>
            <a:off x="5199302" y="3632377"/>
            <a:ext cx="663388" cy="220983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HiOut</a:t>
            </a:r>
            <a:endParaRPr lang="zh-TW" altLang="en-US" sz="800" dirty="0"/>
          </a:p>
        </p:txBody>
      </p:sp>
      <p:sp>
        <p:nvSpPr>
          <p:cNvPr id="99" name="流程圖: 程序 98"/>
          <p:cNvSpPr/>
          <p:nvPr/>
        </p:nvSpPr>
        <p:spPr>
          <a:xfrm>
            <a:off x="5198362" y="4521533"/>
            <a:ext cx="664328" cy="185203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dataOut</a:t>
            </a:r>
            <a:endParaRPr lang="zh-TW" altLang="en-US" sz="800" dirty="0"/>
          </a:p>
        </p:txBody>
      </p:sp>
      <p:sp>
        <p:nvSpPr>
          <p:cNvPr id="100" name="流程圖: 程序 99"/>
          <p:cNvSpPr/>
          <p:nvPr/>
        </p:nvSpPr>
        <p:spPr>
          <a:xfrm>
            <a:off x="5199302" y="3861823"/>
            <a:ext cx="663387" cy="241720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LoOut</a:t>
            </a:r>
            <a:endParaRPr lang="zh-TW" altLang="en-US" sz="800" dirty="0"/>
          </a:p>
        </p:txBody>
      </p:sp>
      <p:sp>
        <p:nvSpPr>
          <p:cNvPr id="101" name="流程圖: 程序 100"/>
          <p:cNvSpPr/>
          <p:nvPr/>
        </p:nvSpPr>
        <p:spPr>
          <a:xfrm>
            <a:off x="5199308" y="4118868"/>
            <a:ext cx="663381" cy="217376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ShifterOut</a:t>
            </a:r>
            <a:endParaRPr lang="zh-TW" altLang="en-US" sz="800" dirty="0"/>
          </a:p>
        </p:txBody>
      </p:sp>
      <p:sp>
        <p:nvSpPr>
          <p:cNvPr id="102" name="流程圖: 程序 101"/>
          <p:cNvSpPr/>
          <p:nvPr/>
        </p:nvSpPr>
        <p:spPr>
          <a:xfrm>
            <a:off x="5199300" y="4336244"/>
            <a:ext cx="663390" cy="18528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MultuAns</a:t>
            </a:r>
            <a:endParaRPr lang="zh-TW" altLang="en-US" sz="800" dirty="0"/>
          </a:p>
        </p:txBody>
      </p:sp>
      <p:sp>
        <p:nvSpPr>
          <p:cNvPr id="104" name="流程圖: 程序 103"/>
          <p:cNvSpPr/>
          <p:nvPr/>
        </p:nvSpPr>
        <p:spPr>
          <a:xfrm>
            <a:off x="6705371" y="3046920"/>
            <a:ext cx="663389" cy="23668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dataOut</a:t>
            </a:r>
            <a:endParaRPr lang="zh-TW" altLang="en-US" sz="800" dirty="0"/>
          </a:p>
        </p:txBody>
      </p:sp>
      <p:sp>
        <p:nvSpPr>
          <p:cNvPr id="105" name="流程圖: 程序 104"/>
          <p:cNvSpPr/>
          <p:nvPr/>
        </p:nvSpPr>
        <p:spPr>
          <a:xfrm>
            <a:off x="5198362" y="3046267"/>
            <a:ext cx="664328" cy="185203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Signal</a:t>
            </a:r>
            <a:endParaRPr lang="zh-TW" altLang="en-US" sz="800" dirty="0"/>
          </a:p>
        </p:txBody>
      </p:sp>
      <p:cxnSp>
        <p:nvCxnSpPr>
          <p:cNvPr id="123" name="直線接點 122"/>
          <p:cNvCxnSpPr/>
          <p:nvPr/>
        </p:nvCxnSpPr>
        <p:spPr>
          <a:xfrm flipV="1">
            <a:off x="2785207" y="2931459"/>
            <a:ext cx="20746" cy="30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 135"/>
          <p:cNvSpPr/>
          <p:nvPr/>
        </p:nvSpPr>
        <p:spPr>
          <a:xfrm>
            <a:off x="6401772" y="5590928"/>
            <a:ext cx="1613647" cy="34170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multiplier</a:t>
            </a:r>
            <a:endParaRPr lang="zh-TW" altLang="en-US" dirty="0"/>
          </a:p>
        </p:txBody>
      </p:sp>
      <p:sp>
        <p:nvSpPr>
          <p:cNvPr id="137" name="矩形 136"/>
          <p:cNvSpPr/>
          <p:nvPr/>
        </p:nvSpPr>
        <p:spPr>
          <a:xfrm>
            <a:off x="6404159" y="5947888"/>
            <a:ext cx="1766792" cy="14949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/>
          <p:cNvSpPr/>
          <p:nvPr/>
        </p:nvSpPr>
        <p:spPr>
          <a:xfrm>
            <a:off x="3102867" y="5590928"/>
            <a:ext cx="1613647" cy="34170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Sifter</a:t>
            </a:r>
            <a:endParaRPr lang="zh-TW" altLang="en-US" dirty="0"/>
          </a:p>
        </p:txBody>
      </p:sp>
      <p:sp>
        <p:nvSpPr>
          <p:cNvPr id="144" name="流程圖: 程序 143"/>
          <p:cNvSpPr/>
          <p:nvPr/>
        </p:nvSpPr>
        <p:spPr>
          <a:xfrm>
            <a:off x="213900" y="5881712"/>
            <a:ext cx="523193" cy="259343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 err="1"/>
              <a:t>dataA</a:t>
            </a:r>
            <a:endParaRPr lang="zh-TW" altLang="en-US" sz="900" dirty="0"/>
          </a:p>
        </p:txBody>
      </p:sp>
      <p:sp>
        <p:nvSpPr>
          <p:cNvPr id="145" name="流程圖: 程序 144"/>
          <p:cNvSpPr/>
          <p:nvPr/>
        </p:nvSpPr>
        <p:spPr>
          <a:xfrm>
            <a:off x="213897" y="6152088"/>
            <a:ext cx="523193" cy="259343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 err="1"/>
              <a:t>dataB</a:t>
            </a:r>
            <a:endParaRPr lang="zh-TW" altLang="en-US" sz="900" dirty="0"/>
          </a:p>
        </p:txBody>
      </p:sp>
      <p:sp>
        <p:nvSpPr>
          <p:cNvPr id="146" name="流程圖: 程序 145"/>
          <p:cNvSpPr/>
          <p:nvPr/>
        </p:nvSpPr>
        <p:spPr>
          <a:xfrm>
            <a:off x="213898" y="6397925"/>
            <a:ext cx="523193" cy="259343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Signal</a:t>
            </a:r>
            <a:endParaRPr lang="zh-TW" altLang="en-US" sz="900" dirty="0"/>
          </a:p>
        </p:txBody>
      </p:sp>
      <p:sp>
        <p:nvSpPr>
          <p:cNvPr id="147" name="流程圖: 程序 146"/>
          <p:cNvSpPr/>
          <p:nvPr/>
        </p:nvSpPr>
        <p:spPr>
          <a:xfrm>
            <a:off x="213899" y="6649137"/>
            <a:ext cx="523193" cy="259343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reset</a:t>
            </a:r>
            <a:endParaRPr lang="zh-TW" altLang="en-US" sz="900" dirty="0"/>
          </a:p>
        </p:txBody>
      </p:sp>
      <p:sp>
        <p:nvSpPr>
          <p:cNvPr id="148" name="流程圖: 程序 147"/>
          <p:cNvSpPr/>
          <p:nvPr/>
        </p:nvSpPr>
        <p:spPr>
          <a:xfrm>
            <a:off x="1593162" y="5892535"/>
            <a:ext cx="678758" cy="259343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 err="1"/>
              <a:t>dataOut</a:t>
            </a:r>
            <a:endParaRPr lang="zh-TW" altLang="en-US" sz="900" dirty="0"/>
          </a:p>
        </p:txBody>
      </p:sp>
      <p:sp>
        <p:nvSpPr>
          <p:cNvPr id="152" name="流程圖: 程序 151"/>
          <p:cNvSpPr/>
          <p:nvPr/>
        </p:nvSpPr>
        <p:spPr>
          <a:xfrm>
            <a:off x="6418784" y="5945918"/>
            <a:ext cx="523193" cy="259343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 err="1"/>
              <a:t>dataA</a:t>
            </a:r>
            <a:endParaRPr lang="zh-TW" altLang="en-US" sz="900" dirty="0"/>
          </a:p>
        </p:txBody>
      </p:sp>
      <p:sp>
        <p:nvSpPr>
          <p:cNvPr id="153" name="流程圖: 程序 152"/>
          <p:cNvSpPr/>
          <p:nvPr/>
        </p:nvSpPr>
        <p:spPr>
          <a:xfrm>
            <a:off x="6418781" y="6216294"/>
            <a:ext cx="523193" cy="259343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 err="1"/>
              <a:t>dataB</a:t>
            </a:r>
            <a:endParaRPr lang="zh-TW" altLang="en-US" sz="900" dirty="0"/>
          </a:p>
        </p:txBody>
      </p:sp>
      <p:sp>
        <p:nvSpPr>
          <p:cNvPr id="154" name="流程圖: 程序 153"/>
          <p:cNvSpPr/>
          <p:nvPr/>
        </p:nvSpPr>
        <p:spPr>
          <a:xfrm>
            <a:off x="6418782" y="6462131"/>
            <a:ext cx="523193" cy="259343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Signal</a:t>
            </a:r>
            <a:endParaRPr lang="zh-TW" altLang="en-US" sz="900" dirty="0"/>
          </a:p>
        </p:txBody>
      </p:sp>
      <p:sp>
        <p:nvSpPr>
          <p:cNvPr id="155" name="流程圖: 程序 154"/>
          <p:cNvSpPr/>
          <p:nvPr/>
        </p:nvSpPr>
        <p:spPr>
          <a:xfrm>
            <a:off x="6418783" y="6713343"/>
            <a:ext cx="523193" cy="259343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reset</a:t>
            </a:r>
            <a:endParaRPr lang="zh-TW" altLang="en-US" sz="900" dirty="0"/>
          </a:p>
        </p:txBody>
      </p:sp>
      <p:sp>
        <p:nvSpPr>
          <p:cNvPr id="156" name="流程圖: 程序 155"/>
          <p:cNvSpPr/>
          <p:nvPr/>
        </p:nvSpPr>
        <p:spPr>
          <a:xfrm>
            <a:off x="7492193" y="5951125"/>
            <a:ext cx="678758" cy="259343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 err="1"/>
              <a:t>dataOut</a:t>
            </a:r>
            <a:endParaRPr lang="zh-TW" altLang="en-US" sz="900" dirty="0"/>
          </a:p>
        </p:txBody>
      </p:sp>
      <p:sp>
        <p:nvSpPr>
          <p:cNvPr id="160" name="流程圖: 程序 159"/>
          <p:cNvSpPr/>
          <p:nvPr/>
        </p:nvSpPr>
        <p:spPr>
          <a:xfrm>
            <a:off x="6404158" y="6990290"/>
            <a:ext cx="523193" cy="259343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 err="1"/>
              <a:t>clk</a:t>
            </a:r>
            <a:endParaRPr lang="zh-TW" altLang="en-US" sz="900" dirty="0"/>
          </a:p>
        </p:txBody>
      </p:sp>
      <p:sp>
        <p:nvSpPr>
          <p:cNvPr id="161" name="矩形 160"/>
          <p:cNvSpPr/>
          <p:nvPr/>
        </p:nvSpPr>
        <p:spPr>
          <a:xfrm>
            <a:off x="2220910" y="517747"/>
            <a:ext cx="2328424" cy="86317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流程圖: 程序 161"/>
          <p:cNvSpPr/>
          <p:nvPr/>
        </p:nvSpPr>
        <p:spPr>
          <a:xfrm>
            <a:off x="4026141" y="766772"/>
            <a:ext cx="523193" cy="259343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 err="1"/>
              <a:t>HiOut</a:t>
            </a:r>
            <a:endParaRPr lang="zh-TW" altLang="en-US" sz="900" dirty="0"/>
          </a:p>
        </p:txBody>
      </p:sp>
      <p:sp>
        <p:nvSpPr>
          <p:cNvPr id="163" name="流程圖: 程序 162"/>
          <p:cNvSpPr/>
          <p:nvPr/>
        </p:nvSpPr>
        <p:spPr>
          <a:xfrm>
            <a:off x="4026140" y="1046982"/>
            <a:ext cx="523193" cy="259343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 err="1"/>
              <a:t>LoOut</a:t>
            </a:r>
            <a:endParaRPr lang="zh-TW" altLang="en-US" sz="900" dirty="0"/>
          </a:p>
        </p:txBody>
      </p:sp>
      <p:sp>
        <p:nvSpPr>
          <p:cNvPr id="165" name="流程圖: 程序 164"/>
          <p:cNvSpPr/>
          <p:nvPr/>
        </p:nvSpPr>
        <p:spPr>
          <a:xfrm>
            <a:off x="2235532" y="837154"/>
            <a:ext cx="523193" cy="259343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reset</a:t>
            </a:r>
            <a:endParaRPr lang="zh-TW" altLang="en-US" sz="900" dirty="0"/>
          </a:p>
        </p:txBody>
      </p:sp>
      <p:sp>
        <p:nvSpPr>
          <p:cNvPr id="166" name="流程圖: 程序 165"/>
          <p:cNvSpPr/>
          <p:nvPr/>
        </p:nvSpPr>
        <p:spPr>
          <a:xfrm>
            <a:off x="2220909" y="552725"/>
            <a:ext cx="678758" cy="259343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 err="1"/>
              <a:t>MultuAns</a:t>
            </a:r>
            <a:endParaRPr lang="zh-TW" altLang="en-US" sz="900" dirty="0"/>
          </a:p>
        </p:txBody>
      </p:sp>
      <p:sp>
        <p:nvSpPr>
          <p:cNvPr id="170" name="流程圖: 程序 169"/>
          <p:cNvSpPr/>
          <p:nvPr/>
        </p:nvSpPr>
        <p:spPr>
          <a:xfrm>
            <a:off x="2220909" y="1121583"/>
            <a:ext cx="523193" cy="259343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 err="1"/>
              <a:t>clk</a:t>
            </a:r>
            <a:endParaRPr lang="zh-TW" altLang="en-US" sz="900" dirty="0"/>
          </a:p>
        </p:txBody>
      </p:sp>
      <p:sp>
        <p:nvSpPr>
          <p:cNvPr id="179" name="矩形 178"/>
          <p:cNvSpPr/>
          <p:nvPr/>
        </p:nvSpPr>
        <p:spPr>
          <a:xfrm>
            <a:off x="3102867" y="5953920"/>
            <a:ext cx="2060440" cy="14447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" name="流程圖: 程序 179"/>
          <p:cNvSpPr/>
          <p:nvPr/>
        </p:nvSpPr>
        <p:spPr>
          <a:xfrm>
            <a:off x="3105287" y="5954519"/>
            <a:ext cx="523193" cy="259343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 err="1"/>
              <a:t>dataA</a:t>
            </a:r>
            <a:endParaRPr lang="zh-TW" altLang="en-US" sz="900" dirty="0"/>
          </a:p>
        </p:txBody>
      </p:sp>
      <p:sp>
        <p:nvSpPr>
          <p:cNvPr id="181" name="流程圖: 程序 180"/>
          <p:cNvSpPr/>
          <p:nvPr/>
        </p:nvSpPr>
        <p:spPr>
          <a:xfrm>
            <a:off x="3105284" y="6224895"/>
            <a:ext cx="523193" cy="259343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 err="1"/>
              <a:t>dataB</a:t>
            </a:r>
            <a:endParaRPr lang="zh-TW" altLang="en-US" sz="900" dirty="0"/>
          </a:p>
        </p:txBody>
      </p:sp>
      <p:sp>
        <p:nvSpPr>
          <p:cNvPr id="182" name="流程圖: 程序 181"/>
          <p:cNvSpPr/>
          <p:nvPr/>
        </p:nvSpPr>
        <p:spPr>
          <a:xfrm>
            <a:off x="3105285" y="6470732"/>
            <a:ext cx="523193" cy="259343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Signal</a:t>
            </a:r>
            <a:endParaRPr lang="zh-TW" altLang="en-US" sz="900" dirty="0"/>
          </a:p>
        </p:txBody>
      </p:sp>
      <p:sp>
        <p:nvSpPr>
          <p:cNvPr id="183" name="流程圖: 程序 182"/>
          <p:cNvSpPr/>
          <p:nvPr/>
        </p:nvSpPr>
        <p:spPr>
          <a:xfrm>
            <a:off x="3105286" y="6721944"/>
            <a:ext cx="523193" cy="259343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reset</a:t>
            </a:r>
            <a:endParaRPr lang="zh-TW" altLang="en-US" sz="900" dirty="0"/>
          </a:p>
        </p:txBody>
      </p:sp>
      <p:sp>
        <p:nvSpPr>
          <p:cNvPr id="184" name="流程圖: 程序 183"/>
          <p:cNvSpPr/>
          <p:nvPr/>
        </p:nvSpPr>
        <p:spPr>
          <a:xfrm>
            <a:off x="4484549" y="5965342"/>
            <a:ext cx="678758" cy="259343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 err="1"/>
              <a:t>dataOut</a:t>
            </a:r>
            <a:endParaRPr lang="zh-TW" altLang="en-US" sz="900" dirty="0"/>
          </a:p>
        </p:txBody>
      </p:sp>
      <p:cxnSp>
        <p:nvCxnSpPr>
          <p:cNvPr id="314" name="直線接點 313"/>
          <p:cNvCxnSpPr>
            <a:stCxn id="63" idx="3"/>
          </p:cNvCxnSpPr>
          <p:nvPr/>
        </p:nvCxnSpPr>
        <p:spPr>
          <a:xfrm flipV="1">
            <a:off x="1651798" y="3231470"/>
            <a:ext cx="336966" cy="456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接點 315"/>
          <p:cNvCxnSpPr>
            <a:endCxn id="93" idx="1"/>
          </p:cNvCxnSpPr>
          <p:nvPr/>
        </p:nvCxnSpPr>
        <p:spPr>
          <a:xfrm flipV="1">
            <a:off x="1983557" y="3234334"/>
            <a:ext cx="278661" cy="3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接點 317"/>
          <p:cNvCxnSpPr>
            <a:stCxn id="11" idx="3"/>
          </p:cNvCxnSpPr>
          <p:nvPr/>
        </p:nvCxnSpPr>
        <p:spPr>
          <a:xfrm flipV="1">
            <a:off x="1651798" y="2663330"/>
            <a:ext cx="331759" cy="78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接點 319"/>
          <p:cNvCxnSpPr>
            <a:endCxn id="72" idx="1"/>
          </p:cNvCxnSpPr>
          <p:nvPr/>
        </p:nvCxnSpPr>
        <p:spPr>
          <a:xfrm>
            <a:off x="1988583" y="2662731"/>
            <a:ext cx="283337" cy="7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接點 321"/>
          <p:cNvCxnSpPr>
            <a:stCxn id="9" idx="3"/>
          </p:cNvCxnSpPr>
          <p:nvPr/>
        </p:nvCxnSpPr>
        <p:spPr>
          <a:xfrm>
            <a:off x="1651798" y="2782211"/>
            <a:ext cx="321859" cy="733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接點 323"/>
          <p:cNvCxnSpPr>
            <a:endCxn id="50" idx="1"/>
          </p:cNvCxnSpPr>
          <p:nvPr/>
        </p:nvCxnSpPr>
        <p:spPr>
          <a:xfrm flipV="1">
            <a:off x="1973257" y="3477418"/>
            <a:ext cx="288961" cy="33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接點 325"/>
          <p:cNvCxnSpPr>
            <a:stCxn id="12" idx="3"/>
          </p:cNvCxnSpPr>
          <p:nvPr/>
        </p:nvCxnSpPr>
        <p:spPr>
          <a:xfrm>
            <a:off x="1651798" y="2998341"/>
            <a:ext cx="319047" cy="813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接點 327"/>
          <p:cNvCxnSpPr>
            <a:endCxn id="51" idx="1"/>
          </p:cNvCxnSpPr>
          <p:nvPr/>
        </p:nvCxnSpPr>
        <p:spPr>
          <a:xfrm flipV="1">
            <a:off x="1991306" y="3766779"/>
            <a:ext cx="270912" cy="25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接點 329"/>
          <p:cNvCxnSpPr>
            <a:stCxn id="10" idx="3"/>
            <a:endCxn id="70" idx="1"/>
          </p:cNvCxnSpPr>
          <p:nvPr/>
        </p:nvCxnSpPr>
        <p:spPr>
          <a:xfrm flipV="1">
            <a:off x="1651798" y="2945205"/>
            <a:ext cx="612945" cy="279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接點 335"/>
          <p:cNvCxnSpPr/>
          <p:nvPr/>
        </p:nvCxnSpPr>
        <p:spPr>
          <a:xfrm flipH="1">
            <a:off x="145727" y="4578250"/>
            <a:ext cx="273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接點 337"/>
          <p:cNvCxnSpPr/>
          <p:nvPr/>
        </p:nvCxnSpPr>
        <p:spPr>
          <a:xfrm>
            <a:off x="134471" y="4576666"/>
            <a:ext cx="0" cy="1465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接點 339"/>
          <p:cNvCxnSpPr>
            <a:endCxn id="144" idx="1"/>
          </p:cNvCxnSpPr>
          <p:nvPr/>
        </p:nvCxnSpPr>
        <p:spPr>
          <a:xfrm flipV="1">
            <a:off x="145727" y="6011384"/>
            <a:ext cx="68173" cy="30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接點 343"/>
          <p:cNvCxnSpPr>
            <a:stCxn id="50" idx="3"/>
          </p:cNvCxnSpPr>
          <p:nvPr/>
        </p:nvCxnSpPr>
        <p:spPr>
          <a:xfrm>
            <a:off x="2785411" y="3477418"/>
            <a:ext cx="114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接點 345"/>
          <p:cNvCxnSpPr/>
          <p:nvPr/>
        </p:nvCxnSpPr>
        <p:spPr>
          <a:xfrm flipH="1">
            <a:off x="2876984" y="3477418"/>
            <a:ext cx="22683" cy="1099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接點 347"/>
          <p:cNvCxnSpPr/>
          <p:nvPr/>
        </p:nvCxnSpPr>
        <p:spPr>
          <a:xfrm>
            <a:off x="2870593" y="4590642"/>
            <a:ext cx="0" cy="1536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接點 349"/>
          <p:cNvCxnSpPr>
            <a:endCxn id="180" idx="1"/>
          </p:cNvCxnSpPr>
          <p:nvPr/>
        </p:nvCxnSpPr>
        <p:spPr>
          <a:xfrm flipV="1">
            <a:off x="2876984" y="6084191"/>
            <a:ext cx="228303" cy="56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線接點 351"/>
          <p:cNvCxnSpPr/>
          <p:nvPr/>
        </p:nvCxnSpPr>
        <p:spPr>
          <a:xfrm>
            <a:off x="2870593" y="5446437"/>
            <a:ext cx="3234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接點 353"/>
          <p:cNvCxnSpPr/>
          <p:nvPr/>
        </p:nvCxnSpPr>
        <p:spPr>
          <a:xfrm>
            <a:off x="6113929" y="5450541"/>
            <a:ext cx="17930" cy="701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線接點 355"/>
          <p:cNvCxnSpPr>
            <a:endCxn id="152" idx="1"/>
          </p:cNvCxnSpPr>
          <p:nvPr/>
        </p:nvCxnSpPr>
        <p:spPr>
          <a:xfrm flipV="1">
            <a:off x="6134710" y="6075590"/>
            <a:ext cx="284074" cy="76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線接點 357"/>
          <p:cNvCxnSpPr>
            <a:stCxn id="51" idx="2"/>
          </p:cNvCxnSpPr>
          <p:nvPr/>
        </p:nvCxnSpPr>
        <p:spPr>
          <a:xfrm flipH="1">
            <a:off x="2504193" y="3896450"/>
            <a:ext cx="19622" cy="2471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接點 359"/>
          <p:cNvCxnSpPr>
            <a:endCxn id="181" idx="1"/>
          </p:cNvCxnSpPr>
          <p:nvPr/>
        </p:nvCxnSpPr>
        <p:spPr>
          <a:xfrm flipV="1">
            <a:off x="2514024" y="6354567"/>
            <a:ext cx="591260" cy="43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線接點 361"/>
          <p:cNvCxnSpPr/>
          <p:nvPr/>
        </p:nvCxnSpPr>
        <p:spPr>
          <a:xfrm flipH="1">
            <a:off x="-141689" y="5169475"/>
            <a:ext cx="2665504" cy="69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線接點 363"/>
          <p:cNvCxnSpPr/>
          <p:nvPr/>
        </p:nvCxnSpPr>
        <p:spPr>
          <a:xfrm>
            <a:off x="-141969" y="5282541"/>
            <a:ext cx="0" cy="1019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線接點 365"/>
          <p:cNvCxnSpPr>
            <a:endCxn id="145" idx="1"/>
          </p:cNvCxnSpPr>
          <p:nvPr/>
        </p:nvCxnSpPr>
        <p:spPr>
          <a:xfrm flipV="1">
            <a:off x="-141689" y="6281760"/>
            <a:ext cx="355586" cy="72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線接點 367"/>
          <p:cNvCxnSpPr/>
          <p:nvPr/>
        </p:nvCxnSpPr>
        <p:spPr>
          <a:xfrm flipV="1">
            <a:off x="-146372" y="5220020"/>
            <a:ext cx="14235" cy="40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線接點 369"/>
          <p:cNvCxnSpPr/>
          <p:nvPr/>
        </p:nvCxnSpPr>
        <p:spPr>
          <a:xfrm flipV="1">
            <a:off x="-141689" y="6224685"/>
            <a:ext cx="0" cy="120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線接點 373"/>
          <p:cNvCxnSpPr/>
          <p:nvPr/>
        </p:nvCxnSpPr>
        <p:spPr>
          <a:xfrm flipH="1">
            <a:off x="1928047" y="1583831"/>
            <a:ext cx="885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接點 375"/>
          <p:cNvCxnSpPr/>
          <p:nvPr/>
        </p:nvCxnSpPr>
        <p:spPr>
          <a:xfrm flipV="1">
            <a:off x="1970845" y="923365"/>
            <a:ext cx="0" cy="663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接點 377"/>
          <p:cNvCxnSpPr>
            <a:endCxn id="165" idx="1"/>
          </p:cNvCxnSpPr>
          <p:nvPr/>
        </p:nvCxnSpPr>
        <p:spPr>
          <a:xfrm>
            <a:off x="1970845" y="932329"/>
            <a:ext cx="264687" cy="34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接點 385"/>
          <p:cNvCxnSpPr/>
          <p:nvPr/>
        </p:nvCxnSpPr>
        <p:spPr>
          <a:xfrm flipH="1">
            <a:off x="1618845" y="3237832"/>
            <a:ext cx="1187108" cy="168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接點 389"/>
          <p:cNvCxnSpPr/>
          <p:nvPr/>
        </p:nvCxnSpPr>
        <p:spPr>
          <a:xfrm flipH="1">
            <a:off x="-624411" y="4965910"/>
            <a:ext cx="2245976" cy="11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接點 391"/>
          <p:cNvCxnSpPr/>
          <p:nvPr/>
        </p:nvCxnSpPr>
        <p:spPr>
          <a:xfrm>
            <a:off x="-618565" y="5009625"/>
            <a:ext cx="0" cy="1804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接點 393"/>
          <p:cNvCxnSpPr>
            <a:endCxn id="147" idx="1"/>
          </p:cNvCxnSpPr>
          <p:nvPr/>
        </p:nvCxnSpPr>
        <p:spPr>
          <a:xfrm flipV="1">
            <a:off x="-624411" y="6778809"/>
            <a:ext cx="838310" cy="79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接點 395"/>
          <p:cNvCxnSpPr/>
          <p:nvPr/>
        </p:nvCxnSpPr>
        <p:spPr>
          <a:xfrm>
            <a:off x="1593162" y="4940089"/>
            <a:ext cx="1027017" cy="2032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接點 397"/>
          <p:cNvCxnSpPr>
            <a:endCxn id="183" idx="1"/>
          </p:cNvCxnSpPr>
          <p:nvPr/>
        </p:nvCxnSpPr>
        <p:spPr>
          <a:xfrm flipV="1">
            <a:off x="2618682" y="6851616"/>
            <a:ext cx="486604" cy="138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接點 399"/>
          <p:cNvCxnSpPr/>
          <p:nvPr/>
        </p:nvCxnSpPr>
        <p:spPr>
          <a:xfrm>
            <a:off x="1593161" y="4929056"/>
            <a:ext cx="4431545" cy="62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接點 401"/>
          <p:cNvCxnSpPr/>
          <p:nvPr/>
        </p:nvCxnSpPr>
        <p:spPr>
          <a:xfrm>
            <a:off x="6006353" y="4996531"/>
            <a:ext cx="8965" cy="1905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接點 403"/>
          <p:cNvCxnSpPr>
            <a:endCxn id="155" idx="1"/>
          </p:cNvCxnSpPr>
          <p:nvPr/>
        </p:nvCxnSpPr>
        <p:spPr>
          <a:xfrm flipV="1">
            <a:off x="6019376" y="6843015"/>
            <a:ext cx="399407" cy="63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接點 409"/>
          <p:cNvCxnSpPr/>
          <p:nvPr/>
        </p:nvCxnSpPr>
        <p:spPr>
          <a:xfrm>
            <a:off x="2842539" y="1583831"/>
            <a:ext cx="45786" cy="1654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線接點 411"/>
          <p:cNvCxnSpPr>
            <a:endCxn id="93" idx="3"/>
          </p:cNvCxnSpPr>
          <p:nvPr/>
        </p:nvCxnSpPr>
        <p:spPr>
          <a:xfrm flipH="1" flipV="1">
            <a:off x="2785411" y="3234334"/>
            <a:ext cx="101396" cy="1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線接點 413"/>
          <p:cNvCxnSpPr/>
          <p:nvPr/>
        </p:nvCxnSpPr>
        <p:spPr>
          <a:xfrm flipH="1" flipV="1">
            <a:off x="2744102" y="1766047"/>
            <a:ext cx="69424" cy="1179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接點 415"/>
          <p:cNvCxnSpPr/>
          <p:nvPr/>
        </p:nvCxnSpPr>
        <p:spPr>
          <a:xfrm flipH="1">
            <a:off x="145727" y="1765477"/>
            <a:ext cx="2597314" cy="111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接點 417"/>
          <p:cNvCxnSpPr/>
          <p:nvPr/>
        </p:nvCxnSpPr>
        <p:spPr>
          <a:xfrm flipH="1" flipV="1">
            <a:off x="134471" y="908555"/>
            <a:ext cx="11256" cy="964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線接點 419"/>
          <p:cNvCxnSpPr>
            <a:endCxn id="17" idx="1"/>
          </p:cNvCxnSpPr>
          <p:nvPr/>
        </p:nvCxnSpPr>
        <p:spPr>
          <a:xfrm flipV="1">
            <a:off x="145727" y="894184"/>
            <a:ext cx="186995" cy="2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接點 421"/>
          <p:cNvCxnSpPr>
            <a:stCxn id="72" idx="3"/>
          </p:cNvCxnSpPr>
          <p:nvPr/>
        </p:nvCxnSpPr>
        <p:spPr>
          <a:xfrm flipH="1" flipV="1">
            <a:off x="2482505" y="2119293"/>
            <a:ext cx="253359" cy="55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接點 423"/>
          <p:cNvCxnSpPr/>
          <p:nvPr/>
        </p:nvCxnSpPr>
        <p:spPr>
          <a:xfrm flipH="1" flipV="1">
            <a:off x="52821" y="2094251"/>
            <a:ext cx="2410095" cy="23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接點 425"/>
          <p:cNvCxnSpPr/>
          <p:nvPr/>
        </p:nvCxnSpPr>
        <p:spPr>
          <a:xfrm flipV="1">
            <a:off x="53467" y="624657"/>
            <a:ext cx="0" cy="1472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接點 427"/>
          <p:cNvCxnSpPr/>
          <p:nvPr/>
        </p:nvCxnSpPr>
        <p:spPr>
          <a:xfrm>
            <a:off x="52821" y="582043"/>
            <a:ext cx="260504" cy="98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接點 429"/>
          <p:cNvCxnSpPr/>
          <p:nvPr/>
        </p:nvCxnSpPr>
        <p:spPr>
          <a:xfrm flipV="1">
            <a:off x="1854969" y="1253726"/>
            <a:ext cx="0" cy="864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接點 431"/>
          <p:cNvCxnSpPr>
            <a:endCxn id="170" idx="1"/>
          </p:cNvCxnSpPr>
          <p:nvPr/>
        </p:nvCxnSpPr>
        <p:spPr>
          <a:xfrm>
            <a:off x="1825128" y="1251254"/>
            <a:ext cx="395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接點 433"/>
          <p:cNvCxnSpPr>
            <a:stCxn id="162" idx="3"/>
          </p:cNvCxnSpPr>
          <p:nvPr/>
        </p:nvCxnSpPr>
        <p:spPr>
          <a:xfrm flipV="1">
            <a:off x="4549334" y="895023"/>
            <a:ext cx="274594" cy="1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接點 435"/>
          <p:cNvCxnSpPr/>
          <p:nvPr/>
        </p:nvCxnSpPr>
        <p:spPr>
          <a:xfrm flipH="1">
            <a:off x="4799398" y="885139"/>
            <a:ext cx="24530" cy="2803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接點 437"/>
          <p:cNvCxnSpPr/>
          <p:nvPr/>
        </p:nvCxnSpPr>
        <p:spPr>
          <a:xfrm flipH="1">
            <a:off x="2975419" y="3679076"/>
            <a:ext cx="1820888" cy="9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接點 439"/>
          <p:cNvCxnSpPr/>
          <p:nvPr/>
        </p:nvCxnSpPr>
        <p:spPr>
          <a:xfrm flipH="1">
            <a:off x="2933418" y="3684545"/>
            <a:ext cx="37280" cy="563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接點 441"/>
          <p:cNvCxnSpPr>
            <a:endCxn id="60" idx="1"/>
          </p:cNvCxnSpPr>
          <p:nvPr/>
        </p:nvCxnSpPr>
        <p:spPr>
          <a:xfrm flipV="1">
            <a:off x="2934071" y="4212787"/>
            <a:ext cx="71686" cy="35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接點 443"/>
          <p:cNvCxnSpPr>
            <a:stCxn id="163" idx="3"/>
          </p:cNvCxnSpPr>
          <p:nvPr/>
        </p:nvCxnSpPr>
        <p:spPr>
          <a:xfrm>
            <a:off x="4549333" y="1176654"/>
            <a:ext cx="426439" cy="43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接點 445"/>
          <p:cNvCxnSpPr/>
          <p:nvPr/>
        </p:nvCxnSpPr>
        <p:spPr>
          <a:xfrm>
            <a:off x="5020711" y="1220591"/>
            <a:ext cx="0" cy="2679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接點 447"/>
          <p:cNvCxnSpPr>
            <a:endCxn id="62" idx="1"/>
          </p:cNvCxnSpPr>
          <p:nvPr/>
        </p:nvCxnSpPr>
        <p:spPr>
          <a:xfrm flipH="1">
            <a:off x="3005758" y="3896450"/>
            <a:ext cx="2086195" cy="566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接點 449"/>
          <p:cNvCxnSpPr>
            <a:stCxn id="60" idx="3"/>
            <a:endCxn id="98" idx="1"/>
          </p:cNvCxnSpPr>
          <p:nvPr/>
        </p:nvCxnSpPr>
        <p:spPr>
          <a:xfrm flipV="1">
            <a:off x="3761813" y="3742869"/>
            <a:ext cx="1437489" cy="469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接點 451"/>
          <p:cNvCxnSpPr>
            <a:stCxn id="62" idx="3"/>
            <a:endCxn id="100" idx="1"/>
          </p:cNvCxnSpPr>
          <p:nvPr/>
        </p:nvCxnSpPr>
        <p:spPr>
          <a:xfrm flipV="1">
            <a:off x="3761814" y="3982683"/>
            <a:ext cx="1437488" cy="480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接點 455"/>
          <p:cNvCxnSpPr>
            <a:stCxn id="59" idx="3"/>
            <a:endCxn id="97" idx="1"/>
          </p:cNvCxnSpPr>
          <p:nvPr/>
        </p:nvCxnSpPr>
        <p:spPr>
          <a:xfrm flipV="1">
            <a:off x="3761812" y="3504733"/>
            <a:ext cx="1437488" cy="477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接點 457"/>
          <p:cNvCxnSpPr>
            <a:stCxn id="64" idx="3"/>
            <a:endCxn id="101" idx="1"/>
          </p:cNvCxnSpPr>
          <p:nvPr/>
        </p:nvCxnSpPr>
        <p:spPr>
          <a:xfrm flipV="1">
            <a:off x="3761820" y="4227556"/>
            <a:ext cx="1437488" cy="468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接點 459"/>
          <p:cNvCxnSpPr>
            <a:endCxn id="102" idx="1"/>
          </p:cNvCxnSpPr>
          <p:nvPr/>
        </p:nvCxnSpPr>
        <p:spPr>
          <a:xfrm flipV="1">
            <a:off x="3595287" y="4428889"/>
            <a:ext cx="1604013" cy="601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接點 461"/>
          <p:cNvCxnSpPr>
            <a:stCxn id="61" idx="3"/>
          </p:cNvCxnSpPr>
          <p:nvPr/>
        </p:nvCxnSpPr>
        <p:spPr>
          <a:xfrm flipV="1">
            <a:off x="3761811" y="5215253"/>
            <a:ext cx="290948" cy="3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接點 463"/>
          <p:cNvCxnSpPr/>
          <p:nvPr/>
        </p:nvCxnSpPr>
        <p:spPr>
          <a:xfrm flipH="1" flipV="1">
            <a:off x="3956395" y="2662458"/>
            <a:ext cx="92460" cy="2551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接點 465"/>
          <p:cNvCxnSpPr>
            <a:endCxn id="84" idx="1"/>
          </p:cNvCxnSpPr>
          <p:nvPr/>
        </p:nvCxnSpPr>
        <p:spPr>
          <a:xfrm>
            <a:off x="3956395" y="2662731"/>
            <a:ext cx="94186" cy="8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線接點 469"/>
          <p:cNvCxnSpPr>
            <a:stCxn id="16" idx="3"/>
            <a:endCxn id="69" idx="1"/>
          </p:cNvCxnSpPr>
          <p:nvPr/>
        </p:nvCxnSpPr>
        <p:spPr>
          <a:xfrm>
            <a:off x="1749533" y="683188"/>
            <a:ext cx="1256234" cy="195023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2" name="直線接點 471"/>
          <p:cNvCxnSpPr>
            <a:stCxn id="18" idx="3"/>
            <a:endCxn id="71" idx="1"/>
          </p:cNvCxnSpPr>
          <p:nvPr/>
        </p:nvCxnSpPr>
        <p:spPr>
          <a:xfrm>
            <a:off x="1749533" y="894184"/>
            <a:ext cx="1256234" cy="195825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4" name="直線接點 473"/>
          <p:cNvCxnSpPr>
            <a:stCxn id="15" idx="3"/>
            <a:endCxn id="68" idx="1"/>
          </p:cNvCxnSpPr>
          <p:nvPr/>
        </p:nvCxnSpPr>
        <p:spPr>
          <a:xfrm>
            <a:off x="1749533" y="1109447"/>
            <a:ext cx="1256235" cy="198903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6" name="直線接點 475"/>
          <p:cNvCxnSpPr>
            <a:stCxn id="26" idx="3"/>
            <a:endCxn id="73" idx="1"/>
          </p:cNvCxnSpPr>
          <p:nvPr/>
        </p:nvCxnSpPr>
        <p:spPr>
          <a:xfrm>
            <a:off x="1749533" y="1334903"/>
            <a:ext cx="1256234" cy="201670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8" name="直線接點 477"/>
          <p:cNvCxnSpPr>
            <a:stCxn id="73" idx="3"/>
            <a:endCxn id="105" idx="1"/>
          </p:cNvCxnSpPr>
          <p:nvPr/>
        </p:nvCxnSpPr>
        <p:spPr>
          <a:xfrm flipV="1">
            <a:off x="3761823" y="3138869"/>
            <a:ext cx="1436539" cy="21273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0" name="直線接點 479"/>
          <p:cNvCxnSpPr>
            <a:stCxn id="68" idx="3"/>
            <a:endCxn id="154" idx="1"/>
          </p:cNvCxnSpPr>
          <p:nvPr/>
        </p:nvCxnSpPr>
        <p:spPr>
          <a:xfrm>
            <a:off x="3761824" y="3098478"/>
            <a:ext cx="2656958" cy="349332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4" name="直線接點 483"/>
          <p:cNvCxnSpPr>
            <a:stCxn id="71" idx="3"/>
          </p:cNvCxnSpPr>
          <p:nvPr/>
        </p:nvCxnSpPr>
        <p:spPr>
          <a:xfrm flipH="1">
            <a:off x="2618682" y="2852435"/>
            <a:ext cx="1143141" cy="373936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6" name="直線接點 485"/>
          <p:cNvCxnSpPr>
            <a:endCxn id="182" idx="1"/>
          </p:cNvCxnSpPr>
          <p:nvPr/>
        </p:nvCxnSpPr>
        <p:spPr>
          <a:xfrm flipV="1">
            <a:off x="2600680" y="6600404"/>
            <a:ext cx="504605" cy="1268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8" name="直線接點 487"/>
          <p:cNvCxnSpPr>
            <a:stCxn id="69" idx="3"/>
          </p:cNvCxnSpPr>
          <p:nvPr/>
        </p:nvCxnSpPr>
        <p:spPr>
          <a:xfrm flipH="1">
            <a:off x="-349115" y="2633418"/>
            <a:ext cx="4110938" cy="390521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0" name="直線接點 489"/>
          <p:cNvCxnSpPr>
            <a:endCxn id="146" idx="1"/>
          </p:cNvCxnSpPr>
          <p:nvPr/>
        </p:nvCxnSpPr>
        <p:spPr>
          <a:xfrm flipV="1">
            <a:off x="-368500" y="6527597"/>
            <a:ext cx="582398" cy="2232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2" name="直線接點 491"/>
          <p:cNvCxnSpPr>
            <a:stCxn id="148" idx="3"/>
            <a:endCxn id="59" idx="1"/>
          </p:cNvCxnSpPr>
          <p:nvPr/>
        </p:nvCxnSpPr>
        <p:spPr>
          <a:xfrm flipV="1">
            <a:off x="2271920" y="3982504"/>
            <a:ext cx="733836" cy="203970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4" name="直線接點 493"/>
          <p:cNvCxnSpPr>
            <a:stCxn id="184" idx="3"/>
            <a:endCxn id="64" idx="1"/>
          </p:cNvCxnSpPr>
          <p:nvPr/>
        </p:nvCxnSpPr>
        <p:spPr>
          <a:xfrm flipH="1" flipV="1">
            <a:off x="3005764" y="4695671"/>
            <a:ext cx="2157543" cy="139934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6" name="直線接點 495"/>
          <p:cNvCxnSpPr>
            <a:stCxn id="156" idx="3"/>
          </p:cNvCxnSpPr>
          <p:nvPr/>
        </p:nvCxnSpPr>
        <p:spPr>
          <a:xfrm>
            <a:off x="8170951" y="6080797"/>
            <a:ext cx="766861" cy="809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8" name="直線接點 497"/>
          <p:cNvCxnSpPr/>
          <p:nvPr/>
        </p:nvCxnSpPr>
        <p:spPr>
          <a:xfrm flipV="1">
            <a:off x="8937812" y="5204409"/>
            <a:ext cx="8964" cy="8797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0" name="直線接點 499"/>
          <p:cNvCxnSpPr/>
          <p:nvPr/>
        </p:nvCxnSpPr>
        <p:spPr>
          <a:xfrm flipH="1">
            <a:off x="2733455" y="5204409"/>
            <a:ext cx="620435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2" name="直線接點 501"/>
          <p:cNvCxnSpPr>
            <a:endCxn id="65" idx="1"/>
          </p:cNvCxnSpPr>
          <p:nvPr/>
        </p:nvCxnSpPr>
        <p:spPr>
          <a:xfrm flipV="1">
            <a:off x="2758725" y="4957021"/>
            <a:ext cx="247035" cy="24738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0" name="直線接點 509"/>
          <p:cNvCxnSpPr/>
          <p:nvPr/>
        </p:nvCxnSpPr>
        <p:spPr>
          <a:xfrm>
            <a:off x="1854969" y="2118047"/>
            <a:ext cx="6160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接點 511"/>
          <p:cNvCxnSpPr/>
          <p:nvPr/>
        </p:nvCxnSpPr>
        <p:spPr>
          <a:xfrm flipH="1">
            <a:off x="5746376" y="2103962"/>
            <a:ext cx="2269043" cy="5145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接點 513"/>
          <p:cNvCxnSpPr>
            <a:endCxn id="160" idx="1"/>
          </p:cNvCxnSpPr>
          <p:nvPr/>
        </p:nvCxnSpPr>
        <p:spPr>
          <a:xfrm flipV="1">
            <a:off x="5752830" y="7119962"/>
            <a:ext cx="651328" cy="129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接點 515"/>
          <p:cNvCxnSpPr>
            <a:stCxn id="84" idx="3"/>
            <a:endCxn id="518" idx="1"/>
          </p:cNvCxnSpPr>
          <p:nvPr/>
        </p:nvCxnSpPr>
        <p:spPr>
          <a:xfrm flipV="1">
            <a:off x="4573774" y="1110021"/>
            <a:ext cx="3010367" cy="1561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矩形 517"/>
          <p:cNvSpPr/>
          <p:nvPr/>
        </p:nvSpPr>
        <p:spPr>
          <a:xfrm>
            <a:off x="7584141" y="885139"/>
            <a:ext cx="1066800" cy="4497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Output</a:t>
            </a:r>
            <a:endParaRPr lang="zh-TW" altLang="en-US" dirty="0"/>
          </a:p>
        </p:txBody>
      </p:sp>
      <p:sp>
        <p:nvSpPr>
          <p:cNvPr id="520" name="流程圖: 程序 519"/>
          <p:cNvSpPr/>
          <p:nvPr/>
        </p:nvSpPr>
        <p:spPr>
          <a:xfrm>
            <a:off x="51740" y="2710334"/>
            <a:ext cx="652979" cy="21963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Output</a:t>
            </a:r>
            <a:endParaRPr lang="zh-TW" altLang="en-US" sz="1200" dirty="0"/>
          </a:p>
        </p:txBody>
      </p:sp>
      <p:cxnSp>
        <p:nvCxnSpPr>
          <p:cNvPr id="522" name="直線接點 521"/>
          <p:cNvCxnSpPr>
            <a:stCxn id="518" idx="3"/>
          </p:cNvCxnSpPr>
          <p:nvPr/>
        </p:nvCxnSpPr>
        <p:spPr>
          <a:xfrm flipV="1">
            <a:off x="8650941" y="1109447"/>
            <a:ext cx="681318" cy="5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4" name="直線接點 523"/>
          <p:cNvCxnSpPr/>
          <p:nvPr/>
        </p:nvCxnSpPr>
        <p:spPr>
          <a:xfrm flipH="1" flipV="1">
            <a:off x="9305365" y="0"/>
            <a:ext cx="35859" cy="109649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6" name="直線接點 525"/>
          <p:cNvCxnSpPr/>
          <p:nvPr/>
        </p:nvCxnSpPr>
        <p:spPr>
          <a:xfrm flipH="1" flipV="1">
            <a:off x="-509958" y="-89647"/>
            <a:ext cx="9842217" cy="8964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8" name="直線接點 527"/>
          <p:cNvCxnSpPr/>
          <p:nvPr/>
        </p:nvCxnSpPr>
        <p:spPr>
          <a:xfrm>
            <a:off x="-493059" y="-89647"/>
            <a:ext cx="26894" cy="29420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0" name="直線接點 529"/>
          <p:cNvCxnSpPr>
            <a:endCxn id="520" idx="1"/>
          </p:cNvCxnSpPr>
          <p:nvPr/>
        </p:nvCxnSpPr>
        <p:spPr>
          <a:xfrm flipV="1">
            <a:off x="-473178" y="2820153"/>
            <a:ext cx="524918" cy="322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" name="直線接點 2"/>
          <p:cNvCxnSpPr>
            <a:stCxn id="104" idx="3"/>
          </p:cNvCxnSpPr>
          <p:nvPr/>
        </p:nvCxnSpPr>
        <p:spPr>
          <a:xfrm flipH="1">
            <a:off x="2758725" y="3165265"/>
            <a:ext cx="4610035" cy="254557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 flipV="1">
            <a:off x="2758725" y="5260051"/>
            <a:ext cx="0" cy="45079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endCxn id="61" idx="1"/>
          </p:cNvCxnSpPr>
          <p:nvPr/>
        </p:nvCxnSpPr>
        <p:spPr>
          <a:xfrm flipV="1">
            <a:off x="2758725" y="5218371"/>
            <a:ext cx="247030" cy="416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541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>
            <a:extLst>
              <a:ext uri="{FF2B5EF4-FFF2-40B4-BE49-F238E27FC236}">
                <a16:creationId xmlns:a16="http://schemas.microsoft.com/office/drawing/2014/main" id="{D602AAEE-ED48-4BCD-B03D-087034541C7D}"/>
              </a:ext>
            </a:extLst>
          </p:cNvPr>
          <p:cNvSpPr/>
          <p:nvPr/>
        </p:nvSpPr>
        <p:spPr>
          <a:xfrm>
            <a:off x="6090459" y="2880361"/>
            <a:ext cx="635923" cy="1088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ALU</a:t>
            </a:r>
            <a:endParaRPr lang="zh-TW" altLang="en-US" sz="800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2B90673B-8579-4291-BA7A-577807364EE4}"/>
              </a:ext>
            </a:extLst>
          </p:cNvPr>
          <p:cNvSpPr/>
          <p:nvPr/>
        </p:nvSpPr>
        <p:spPr>
          <a:xfrm>
            <a:off x="292680" y="2883650"/>
            <a:ext cx="299258" cy="7730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pc</a:t>
            </a:r>
            <a:endParaRPr lang="zh-TW" altLang="en-US" sz="900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6A1D508B-498C-4841-8BFE-295945000359}"/>
              </a:ext>
            </a:extLst>
          </p:cNvPr>
          <p:cNvSpPr/>
          <p:nvPr/>
        </p:nvSpPr>
        <p:spPr>
          <a:xfrm>
            <a:off x="982288" y="2837064"/>
            <a:ext cx="1080655" cy="9434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Instuction</a:t>
            </a:r>
            <a:r>
              <a:rPr lang="en-US" altLang="zh-TW" sz="800" dirty="0"/>
              <a:t> Memory</a:t>
            </a:r>
            <a:endParaRPr lang="zh-TW" altLang="en-US" sz="800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A7B829B6-7058-43CE-9A0D-ED5B61BAF49D}"/>
              </a:ext>
            </a:extLst>
          </p:cNvPr>
          <p:cNvSpPr/>
          <p:nvPr/>
        </p:nvSpPr>
        <p:spPr>
          <a:xfrm>
            <a:off x="3059085" y="2880361"/>
            <a:ext cx="1158240" cy="10349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err="1"/>
              <a:t>registerfile</a:t>
            </a:r>
            <a:endParaRPr lang="zh-TW" altLang="en-US" sz="800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D445F3C5-2CAA-40D8-8E70-62C1C474BADB}"/>
              </a:ext>
            </a:extLst>
          </p:cNvPr>
          <p:cNvSpPr/>
          <p:nvPr/>
        </p:nvSpPr>
        <p:spPr>
          <a:xfrm>
            <a:off x="7783484" y="2880361"/>
            <a:ext cx="1080655" cy="1658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Data Memory</a:t>
            </a:r>
            <a:endParaRPr lang="zh-TW" altLang="en-US" sz="800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63CD4BC5-C88B-4A2D-BEAB-9B4C7B8DABE0}"/>
              </a:ext>
            </a:extLst>
          </p:cNvPr>
          <p:cNvSpPr/>
          <p:nvPr/>
        </p:nvSpPr>
        <p:spPr>
          <a:xfrm>
            <a:off x="2941665" y="293540"/>
            <a:ext cx="764772" cy="5417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control</a:t>
            </a:r>
            <a:endParaRPr lang="zh-TW" altLang="en-US" sz="800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5EB34E51-A8FF-4D9B-80BB-12FAA112F97C}"/>
              </a:ext>
            </a:extLst>
          </p:cNvPr>
          <p:cNvSpPr/>
          <p:nvPr/>
        </p:nvSpPr>
        <p:spPr>
          <a:xfrm>
            <a:off x="1133302" y="1255222"/>
            <a:ext cx="778626" cy="571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ADD</a:t>
            </a:r>
            <a:endParaRPr lang="zh-TW" altLang="en-US" sz="800" dirty="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1B91CD18-8A5E-446C-B592-966F8C66F0CB}"/>
              </a:ext>
            </a:extLst>
          </p:cNvPr>
          <p:cNvSpPr/>
          <p:nvPr/>
        </p:nvSpPr>
        <p:spPr>
          <a:xfrm>
            <a:off x="626225" y="446287"/>
            <a:ext cx="687186" cy="450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2-1MUX</a:t>
            </a:r>
            <a:endParaRPr lang="zh-TW" altLang="en-US" sz="800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6651ADB8-9787-4C10-B37E-36474633DE7C}"/>
              </a:ext>
            </a:extLst>
          </p:cNvPr>
          <p:cNvSpPr/>
          <p:nvPr/>
        </p:nvSpPr>
        <p:spPr>
          <a:xfrm>
            <a:off x="5025736" y="5691452"/>
            <a:ext cx="687186" cy="450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2-1MUX</a:t>
            </a:r>
            <a:endParaRPr lang="zh-TW" altLang="en-US" sz="800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195A0F37-7EF2-42BD-949C-8D8B809B501F}"/>
              </a:ext>
            </a:extLst>
          </p:cNvPr>
          <p:cNvSpPr/>
          <p:nvPr/>
        </p:nvSpPr>
        <p:spPr>
          <a:xfrm>
            <a:off x="5462847" y="1255222"/>
            <a:ext cx="778626" cy="714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ADD</a:t>
            </a:r>
            <a:endParaRPr lang="zh-TW" altLang="en-US" sz="800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9D3715DA-4D33-4E36-AAF2-94CD497D2D8A}"/>
              </a:ext>
            </a:extLst>
          </p:cNvPr>
          <p:cNvSpPr/>
          <p:nvPr/>
        </p:nvSpPr>
        <p:spPr>
          <a:xfrm>
            <a:off x="3059085" y="2936646"/>
            <a:ext cx="407324" cy="150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RN1</a:t>
            </a:r>
            <a:endParaRPr lang="zh-TW" altLang="en-US" sz="800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AC6630EE-3BD3-4C38-8836-19986B414367}"/>
              </a:ext>
            </a:extLst>
          </p:cNvPr>
          <p:cNvSpPr/>
          <p:nvPr/>
        </p:nvSpPr>
        <p:spPr>
          <a:xfrm>
            <a:off x="3059085" y="3117968"/>
            <a:ext cx="407324" cy="150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RN2</a:t>
            </a:r>
            <a:endParaRPr lang="zh-TW" altLang="en-US" sz="800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EF68E470-37D1-4574-90B0-879132E29DA3}"/>
              </a:ext>
            </a:extLst>
          </p:cNvPr>
          <p:cNvSpPr/>
          <p:nvPr/>
        </p:nvSpPr>
        <p:spPr>
          <a:xfrm>
            <a:off x="3059085" y="3520095"/>
            <a:ext cx="407324" cy="150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WN</a:t>
            </a:r>
            <a:endParaRPr lang="zh-TW" altLang="en-US" sz="800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FB33DA13-FF5B-481A-9F36-4CE5CE626D11}"/>
              </a:ext>
            </a:extLst>
          </p:cNvPr>
          <p:cNvSpPr/>
          <p:nvPr/>
        </p:nvSpPr>
        <p:spPr>
          <a:xfrm>
            <a:off x="3059085" y="3695353"/>
            <a:ext cx="407324" cy="1704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WD</a:t>
            </a:r>
            <a:endParaRPr lang="zh-TW" altLang="en-US" sz="800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730E0CAA-DE27-45F6-A001-7B4EA3DBA212}"/>
              </a:ext>
            </a:extLst>
          </p:cNvPr>
          <p:cNvSpPr/>
          <p:nvPr/>
        </p:nvSpPr>
        <p:spPr>
          <a:xfrm>
            <a:off x="3783677" y="2936646"/>
            <a:ext cx="407324" cy="2085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RD1</a:t>
            </a:r>
            <a:endParaRPr lang="zh-TW" altLang="en-US" sz="800" dirty="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7A1DEC4E-C8AF-438F-B037-5D64BA7C61AB}"/>
              </a:ext>
            </a:extLst>
          </p:cNvPr>
          <p:cNvSpPr/>
          <p:nvPr/>
        </p:nvSpPr>
        <p:spPr>
          <a:xfrm>
            <a:off x="9061562" y="762856"/>
            <a:ext cx="407324" cy="2085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W</a:t>
            </a:r>
            <a:endParaRPr lang="zh-TW" altLang="en-US" sz="800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D3E2D328-E257-4F91-87CD-682D613EC835}"/>
              </a:ext>
            </a:extLst>
          </p:cNvPr>
          <p:cNvSpPr/>
          <p:nvPr/>
        </p:nvSpPr>
        <p:spPr>
          <a:xfrm>
            <a:off x="3791298" y="3670415"/>
            <a:ext cx="407324" cy="2085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RD2</a:t>
            </a:r>
            <a:endParaRPr lang="zh-TW" altLang="en-US" sz="800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9B40B70E-ACCD-4A40-BCF5-3CD3CA86BF30}"/>
              </a:ext>
            </a:extLst>
          </p:cNvPr>
          <p:cNvSpPr/>
          <p:nvPr/>
        </p:nvSpPr>
        <p:spPr>
          <a:xfrm>
            <a:off x="1655619" y="2919158"/>
            <a:ext cx="407324" cy="2085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RD</a:t>
            </a:r>
            <a:endParaRPr lang="zh-TW" altLang="en-US" sz="800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42074EF8-D9DB-42BB-9CAD-737D97F6C88E}"/>
              </a:ext>
            </a:extLst>
          </p:cNvPr>
          <p:cNvSpPr/>
          <p:nvPr/>
        </p:nvSpPr>
        <p:spPr>
          <a:xfrm>
            <a:off x="982288" y="2910150"/>
            <a:ext cx="421177" cy="2085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ADDR</a:t>
            </a:r>
            <a:endParaRPr lang="zh-TW" altLang="en-US" sz="800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18F06312-AAC6-4255-AC19-0E4672CE2C32}"/>
              </a:ext>
            </a:extLst>
          </p:cNvPr>
          <p:cNvSpPr/>
          <p:nvPr/>
        </p:nvSpPr>
        <p:spPr>
          <a:xfrm>
            <a:off x="5060375" y="3460522"/>
            <a:ext cx="623455" cy="450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2-1MUX</a:t>
            </a:r>
            <a:endParaRPr lang="zh-TW" altLang="en-US" sz="800" dirty="0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7E2F69AB-90E4-4C2F-ADF0-DC2D26DFDB97}"/>
              </a:ext>
            </a:extLst>
          </p:cNvPr>
          <p:cNvSpPr/>
          <p:nvPr/>
        </p:nvSpPr>
        <p:spPr>
          <a:xfrm>
            <a:off x="3581402" y="4246766"/>
            <a:ext cx="635923" cy="1088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EXTENDER</a:t>
            </a:r>
            <a:endParaRPr lang="zh-TW" altLang="en-US" sz="800" dirty="0"/>
          </a:p>
        </p:txBody>
      </p: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CBCA0DFE-ECAC-4045-B8EF-F385B76B21BE}"/>
              </a:ext>
            </a:extLst>
          </p:cNvPr>
          <p:cNvCxnSpPr>
            <a:stCxn id="129" idx="3"/>
            <a:endCxn id="146" idx="1"/>
          </p:cNvCxnSpPr>
          <p:nvPr/>
        </p:nvCxnSpPr>
        <p:spPr>
          <a:xfrm flipV="1">
            <a:off x="591938" y="3014405"/>
            <a:ext cx="390350" cy="255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>
            <a:extLst>
              <a:ext uri="{FF2B5EF4-FFF2-40B4-BE49-F238E27FC236}">
                <a16:creationId xmlns:a16="http://schemas.microsoft.com/office/drawing/2014/main" id="{9544F0BE-4BBD-4D50-8579-7048BAD0E027}"/>
              </a:ext>
            </a:extLst>
          </p:cNvPr>
          <p:cNvCxnSpPr>
            <a:stCxn id="148" idx="3"/>
          </p:cNvCxnSpPr>
          <p:nvPr/>
        </p:nvCxnSpPr>
        <p:spPr>
          <a:xfrm>
            <a:off x="4217325" y="4790902"/>
            <a:ext cx="352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單箭頭接點 150">
            <a:extLst>
              <a:ext uri="{FF2B5EF4-FFF2-40B4-BE49-F238E27FC236}">
                <a16:creationId xmlns:a16="http://schemas.microsoft.com/office/drawing/2014/main" id="{47C67E52-0E74-47E1-9BB7-07A944E02DBB}"/>
              </a:ext>
            </a:extLst>
          </p:cNvPr>
          <p:cNvCxnSpPr/>
          <p:nvPr/>
        </p:nvCxnSpPr>
        <p:spPr>
          <a:xfrm flipV="1">
            <a:off x="4572000" y="1612669"/>
            <a:ext cx="8313" cy="3178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>
            <a:extLst>
              <a:ext uri="{FF2B5EF4-FFF2-40B4-BE49-F238E27FC236}">
                <a16:creationId xmlns:a16="http://schemas.microsoft.com/office/drawing/2014/main" id="{8277692A-A957-48E3-BDB6-DF6C0E18096A}"/>
              </a:ext>
            </a:extLst>
          </p:cNvPr>
          <p:cNvCxnSpPr>
            <a:endCxn id="137" idx="1"/>
          </p:cNvCxnSpPr>
          <p:nvPr/>
        </p:nvCxnSpPr>
        <p:spPr>
          <a:xfrm>
            <a:off x="4588626" y="1612669"/>
            <a:ext cx="8742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字方塊 152">
            <a:extLst>
              <a:ext uri="{FF2B5EF4-FFF2-40B4-BE49-F238E27FC236}">
                <a16:creationId xmlns:a16="http://schemas.microsoft.com/office/drawing/2014/main" id="{3774DC7B-47E9-41DC-AF6D-BA9215A8ADC3}"/>
              </a:ext>
            </a:extLst>
          </p:cNvPr>
          <p:cNvSpPr txBox="1"/>
          <p:nvPr/>
        </p:nvSpPr>
        <p:spPr>
          <a:xfrm>
            <a:off x="5098649" y="1504947"/>
            <a:ext cx="362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&lt;&lt;2</a:t>
            </a:r>
            <a:endParaRPr lang="zh-TW" altLang="en-US" sz="800" dirty="0"/>
          </a:p>
        </p:txBody>
      </p:sp>
      <p:cxnSp>
        <p:nvCxnSpPr>
          <p:cNvPr id="154" name="直線單箭頭接點 153">
            <a:extLst>
              <a:ext uri="{FF2B5EF4-FFF2-40B4-BE49-F238E27FC236}">
                <a16:creationId xmlns:a16="http://schemas.microsoft.com/office/drawing/2014/main" id="{39B0F2F0-19BE-4339-9C85-5EA3830C60CC}"/>
              </a:ext>
            </a:extLst>
          </p:cNvPr>
          <p:cNvCxnSpPr>
            <a:stCxn id="134" idx="3"/>
          </p:cNvCxnSpPr>
          <p:nvPr/>
        </p:nvCxnSpPr>
        <p:spPr>
          <a:xfrm flipV="1">
            <a:off x="1911928" y="1504947"/>
            <a:ext cx="3550919" cy="3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>
            <a:extLst>
              <a:ext uri="{FF2B5EF4-FFF2-40B4-BE49-F238E27FC236}">
                <a16:creationId xmlns:a16="http://schemas.microsoft.com/office/drawing/2014/main" id="{D80D31A4-5725-4E61-BC86-522F553B057F}"/>
              </a:ext>
            </a:extLst>
          </p:cNvPr>
          <p:cNvCxnSpPr/>
          <p:nvPr/>
        </p:nvCxnSpPr>
        <p:spPr>
          <a:xfrm>
            <a:off x="806335" y="1694764"/>
            <a:ext cx="326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>
            <a:extLst>
              <a:ext uri="{FF2B5EF4-FFF2-40B4-BE49-F238E27FC236}">
                <a16:creationId xmlns:a16="http://schemas.microsoft.com/office/drawing/2014/main" id="{9DF12D57-2FC8-49BC-91AB-05735CF1F7BC}"/>
              </a:ext>
            </a:extLst>
          </p:cNvPr>
          <p:cNvCxnSpPr>
            <a:stCxn id="129" idx="3"/>
          </p:cNvCxnSpPr>
          <p:nvPr/>
        </p:nvCxnSpPr>
        <p:spPr>
          <a:xfrm flipV="1">
            <a:off x="591938" y="1413164"/>
            <a:ext cx="0" cy="1857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156">
            <a:extLst>
              <a:ext uri="{FF2B5EF4-FFF2-40B4-BE49-F238E27FC236}">
                <a16:creationId xmlns:a16="http://schemas.microsoft.com/office/drawing/2014/main" id="{EB915124-D01C-4E43-89F1-8CC1C05A6FF1}"/>
              </a:ext>
            </a:extLst>
          </p:cNvPr>
          <p:cNvCxnSpPr/>
          <p:nvPr/>
        </p:nvCxnSpPr>
        <p:spPr>
          <a:xfrm>
            <a:off x="591938" y="1404851"/>
            <a:ext cx="54136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字方塊 157">
            <a:extLst>
              <a:ext uri="{FF2B5EF4-FFF2-40B4-BE49-F238E27FC236}">
                <a16:creationId xmlns:a16="http://schemas.microsoft.com/office/drawing/2014/main" id="{18BE906A-9F43-41A2-BD79-4D69E12D5735}"/>
              </a:ext>
            </a:extLst>
          </p:cNvPr>
          <p:cNvSpPr txBox="1"/>
          <p:nvPr/>
        </p:nvSpPr>
        <p:spPr>
          <a:xfrm>
            <a:off x="641467" y="1612669"/>
            <a:ext cx="2320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4</a:t>
            </a:r>
            <a:endParaRPr lang="zh-TW" altLang="en-US" sz="800" dirty="0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CC0F0989-15D7-45F8-A91D-7B59AA1184C6}"/>
              </a:ext>
            </a:extLst>
          </p:cNvPr>
          <p:cNvSpPr/>
          <p:nvPr/>
        </p:nvSpPr>
        <p:spPr>
          <a:xfrm>
            <a:off x="2279418" y="908165"/>
            <a:ext cx="100793" cy="523355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文字方塊 159">
            <a:extLst>
              <a:ext uri="{FF2B5EF4-FFF2-40B4-BE49-F238E27FC236}">
                <a16:creationId xmlns:a16="http://schemas.microsoft.com/office/drawing/2014/main" id="{7E34A4BB-74C2-43BC-98B3-14C28589F9FD}"/>
              </a:ext>
            </a:extLst>
          </p:cNvPr>
          <p:cNvSpPr txBox="1"/>
          <p:nvPr/>
        </p:nvSpPr>
        <p:spPr>
          <a:xfrm>
            <a:off x="2122689" y="6216884"/>
            <a:ext cx="4142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IF/ID</a:t>
            </a:r>
            <a:endParaRPr lang="zh-TW" altLang="en-US" sz="800" dirty="0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EA84F02B-B15F-47F5-BF23-4042D0BCDD1A}"/>
              </a:ext>
            </a:extLst>
          </p:cNvPr>
          <p:cNvSpPr/>
          <p:nvPr/>
        </p:nvSpPr>
        <p:spPr>
          <a:xfrm>
            <a:off x="4318807" y="903315"/>
            <a:ext cx="100793" cy="523355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C6295E61-1BB2-47AF-A47F-47BB66DA9739}"/>
              </a:ext>
            </a:extLst>
          </p:cNvPr>
          <p:cNvSpPr/>
          <p:nvPr/>
        </p:nvSpPr>
        <p:spPr>
          <a:xfrm>
            <a:off x="6921556" y="903314"/>
            <a:ext cx="100793" cy="523355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827DEC6A-6CDD-48BB-8AE6-2F1709EDC1B7}"/>
              </a:ext>
            </a:extLst>
          </p:cNvPr>
          <p:cNvSpPr/>
          <p:nvPr/>
        </p:nvSpPr>
        <p:spPr>
          <a:xfrm>
            <a:off x="9228338" y="978475"/>
            <a:ext cx="100793" cy="523355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3B8602DA-B0C0-45F1-84DC-390B0BA02BCD}"/>
              </a:ext>
            </a:extLst>
          </p:cNvPr>
          <p:cNvSpPr/>
          <p:nvPr/>
        </p:nvSpPr>
        <p:spPr>
          <a:xfrm>
            <a:off x="9970943" y="3484418"/>
            <a:ext cx="687186" cy="450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2-1MUX</a:t>
            </a:r>
            <a:endParaRPr lang="zh-TW" altLang="en-US" sz="800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0269B0CF-2EA2-414E-B2AE-6A9D00EBCE94}"/>
              </a:ext>
            </a:extLst>
          </p:cNvPr>
          <p:cNvSpPr/>
          <p:nvPr/>
        </p:nvSpPr>
        <p:spPr>
          <a:xfrm>
            <a:off x="6748375" y="457718"/>
            <a:ext cx="407324" cy="2085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M</a:t>
            </a:r>
            <a:endParaRPr lang="zh-TW" altLang="en-US" sz="800" dirty="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5F8D5B94-6EDD-496A-92C9-5BE77C6707E3}"/>
              </a:ext>
            </a:extLst>
          </p:cNvPr>
          <p:cNvSpPr/>
          <p:nvPr/>
        </p:nvSpPr>
        <p:spPr>
          <a:xfrm>
            <a:off x="6748375" y="692376"/>
            <a:ext cx="407324" cy="2085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W</a:t>
            </a:r>
            <a:endParaRPr lang="zh-TW" altLang="en-US" sz="800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39DD0577-CDC7-4CC8-AF74-988DAA9974BC}"/>
              </a:ext>
            </a:extLst>
          </p:cNvPr>
          <p:cNvSpPr/>
          <p:nvPr/>
        </p:nvSpPr>
        <p:spPr>
          <a:xfrm>
            <a:off x="4115145" y="225489"/>
            <a:ext cx="407324" cy="2085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E</a:t>
            </a:r>
            <a:endParaRPr lang="zh-TW" altLang="en-US" sz="800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4DF6F7A0-F225-4821-9534-913D20F7C11E}"/>
              </a:ext>
            </a:extLst>
          </p:cNvPr>
          <p:cNvSpPr/>
          <p:nvPr/>
        </p:nvSpPr>
        <p:spPr>
          <a:xfrm>
            <a:off x="4115145" y="460147"/>
            <a:ext cx="407324" cy="2085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M</a:t>
            </a:r>
            <a:endParaRPr lang="zh-TW" altLang="en-US" sz="800" dirty="0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BE44665D-DF2F-41A8-926A-D4371DEC2A35}"/>
              </a:ext>
            </a:extLst>
          </p:cNvPr>
          <p:cNvSpPr/>
          <p:nvPr/>
        </p:nvSpPr>
        <p:spPr>
          <a:xfrm>
            <a:off x="4115145" y="694805"/>
            <a:ext cx="407324" cy="2085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W</a:t>
            </a:r>
            <a:endParaRPr lang="zh-TW" altLang="en-US" sz="800" dirty="0"/>
          </a:p>
        </p:txBody>
      </p:sp>
      <p:sp>
        <p:nvSpPr>
          <p:cNvPr id="170" name="文字方塊 169">
            <a:extLst>
              <a:ext uri="{FF2B5EF4-FFF2-40B4-BE49-F238E27FC236}">
                <a16:creationId xmlns:a16="http://schemas.microsoft.com/office/drawing/2014/main" id="{A4DB0254-46C6-41CF-BA1A-BAF80920C371}"/>
              </a:ext>
            </a:extLst>
          </p:cNvPr>
          <p:cNvSpPr txBox="1"/>
          <p:nvPr/>
        </p:nvSpPr>
        <p:spPr>
          <a:xfrm>
            <a:off x="8964062" y="6234559"/>
            <a:ext cx="6293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MEM/WB</a:t>
            </a:r>
            <a:endParaRPr lang="zh-TW" altLang="en-US" sz="800" dirty="0"/>
          </a:p>
        </p:txBody>
      </p:sp>
      <p:sp>
        <p:nvSpPr>
          <p:cNvPr id="171" name="文字方塊 170">
            <a:extLst>
              <a:ext uri="{FF2B5EF4-FFF2-40B4-BE49-F238E27FC236}">
                <a16:creationId xmlns:a16="http://schemas.microsoft.com/office/drawing/2014/main" id="{B98DDF5B-2F7D-4DDB-8C65-D0FBB272FEA1}"/>
              </a:ext>
            </a:extLst>
          </p:cNvPr>
          <p:cNvSpPr txBox="1"/>
          <p:nvPr/>
        </p:nvSpPr>
        <p:spPr>
          <a:xfrm>
            <a:off x="6656154" y="6212034"/>
            <a:ext cx="631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EX/MEM</a:t>
            </a:r>
            <a:endParaRPr lang="zh-TW" altLang="en-US" sz="800" dirty="0"/>
          </a:p>
        </p:txBody>
      </p:sp>
      <p:sp>
        <p:nvSpPr>
          <p:cNvPr id="172" name="文字方塊 171">
            <a:extLst>
              <a:ext uri="{FF2B5EF4-FFF2-40B4-BE49-F238E27FC236}">
                <a16:creationId xmlns:a16="http://schemas.microsoft.com/office/drawing/2014/main" id="{2B50B0BF-AFE9-49C8-9AC7-A24E171F2AC8}"/>
              </a:ext>
            </a:extLst>
          </p:cNvPr>
          <p:cNvSpPr txBox="1"/>
          <p:nvPr/>
        </p:nvSpPr>
        <p:spPr>
          <a:xfrm>
            <a:off x="4131598" y="6166661"/>
            <a:ext cx="4142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ID/EX</a:t>
            </a:r>
            <a:endParaRPr lang="zh-TW" altLang="en-US" sz="800" dirty="0"/>
          </a:p>
        </p:txBody>
      </p:sp>
      <p:cxnSp>
        <p:nvCxnSpPr>
          <p:cNvPr id="173" name="直線接點 172">
            <a:extLst>
              <a:ext uri="{FF2B5EF4-FFF2-40B4-BE49-F238E27FC236}">
                <a16:creationId xmlns:a16="http://schemas.microsoft.com/office/drawing/2014/main" id="{56D03571-8709-4CC8-BE8C-88DBFA42BA03}"/>
              </a:ext>
            </a:extLst>
          </p:cNvPr>
          <p:cNvCxnSpPr/>
          <p:nvPr/>
        </p:nvCxnSpPr>
        <p:spPr>
          <a:xfrm flipV="1">
            <a:off x="2122689" y="666227"/>
            <a:ext cx="0" cy="869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>
            <a:extLst>
              <a:ext uri="{FF2B5EF4-FFF2-40B4-BE49-F238E27FC236}">
                <a16:creationId xmlns:a16="http://schemas.microsoft.com/office/drawing/2014/main" id="{5F0BBDE7-9AFA-4C87-82BF-393902E5DBFE}"/>
              </a:ext>
            </a:extLst>
          </p:cNvPr>
          <p:cNvCxnSpPr>
            <a:endCxn id="135" idx="3"/>
          </p:cNvCxnSpPr>
          <p:nvPr/>
        </p:nvCxnSpPr>
        <p:spPr>
          <a:xfrm flipH="1">
            <a:off x="1313411" y="666227"/>
            <a:ext cx="809278" cy="5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19495A7B-8E7F-42A7-8596-0B1FC6223DB7}"/>
              </a:ext>
            </a:extLst>
          </p:cNvPr>
          <p:cNvCxnSpPr>
            <a:stCxn id="135" idx="1"/>
          </p:cNvCxnSpPr>
          <p:nvPr/>
        </p:nvCxnSpPr>
        <p:spPr>
          <a:xfrm flipH="1" flipV="1">
            <a:off x="-187901" y="657826"/>
            <a:ext cx="814126" cy="13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>
            <a:extLst>
              <a:ext uri="{FF2B5EF4-FFF2-40B4-BE49-F238E27FC236}">
                <a16:creationId xmlns:a16="http://schemas.microsoft.com/office/drawing/2014/main" id="{DA597701-64B5-4B15-B23B-F00538161CAE}"/>
              </a:ext>
            </a:extLst>
          </p:cNvPr>
          <p:cNvCxnSpPr/>
          <p:nvPr/>
        </p:nvCxnSpPr>
        <p:spPr>
          <a:xfrm>
            <a:off x="-206605" y="662810"/>
            <a:ext cx="0" cy="2605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單箭頭接點 176">
            <a:extLst>
              <a:ext uri="{FF2B5EF4-FFF2-40B4-BE49-F238E27FC236}">
                <a16:creationId xmlns:a16="http://schemas.microsoft.com/office/drawing/2014/main" id="{D8C1DC83-2837-4D43-80AA-BAFFB4DE25B5}"/>
              </a:ext>
            </a:extLst>
          </p:cNvPr>
          <p:cNvCxnSpPr>
            <a:endCxn id="129" idx="1"/>
          </p:cNvCxnSpPr>
          <p:nvPr/>
        </p:nvCxnSpPr>
        <p:spPr>
          <a:xfrm>
            <a:off x="-187901" y="3268288"/>
            <a:ext cx="480581" cy="1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接點 177">
            <a:extLst>
              <a:ext uri="{FF2B5EF4-FFF2-40B4-BE49-F238E27FC236}">
                <a16:creationId xmlns:a16="http://schemas.microsoft.com/office/drawing/2014/main" id="{271B2E55-772D-4A8C-94DA-624F2262F0E3}"/>
              </a:ext>
            </a:extLst>
          </p:cNvPr>
          <p:cNvCxnSpPr>
            <a:stCxn id="137" idx="3"/>
          </p:cNvCxnSpPr>
          <p:nvPr/>
        </p:nvCxnSpPr>
        <p:spPr>
          <a:xfrm>
            <a:off x="6241473" y="1612669"/>
            <a:ext cx="1406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接點 178">
            <a:extLst>
              <a:ext uri="{FF2B5EF4-FFF2-40B4-BE49-F238E27FC236}">
                <a16:creationId xmlns:a16="http://schemas.microsoft.com/office/drawing/2014/main" id="{B909AD0F-FF28-4BA1-A3E4-03C79B6359FB}"/>
              </a:ext>
            </a:extLst>
          </p:cNvPr>
          <p:cNvCxnSpPr/>
          <p:nvPr/>
        </p:nvCxnSpPr>
        <p:spPr>
          <a:xfrm flipH="1" flipV="1">
            <a:off x="7614458" y="-108065"/>
            <a:ext cx="16626" cy="1720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接點 179">
            <a:extLst>
              <a:ext uri="{FF2B5EF4-FFF2-40B4-BE49-F238E27FC236}">
                <a16:creationId xmlns:a16="http://schemas.microsoft.com/office/drawing/2014/main" id="{F4826ED7-2B3B-414E-9688-CB1478E623CC}"/>
              </a:ext>
            </a:extLst>
          </p:cNvPr>
          <p:cNvCxnSpPr/>
          <p:nvPr/>
        </p:nvCxnSpPr>
        <p:spPr>
          <a:xfrm flipH="1" flipV="1">
            <a:off x="1911928" y="-151185"/>
            <a:ext cx="5726688" cy="26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E6426B42-B7F6-4DF3-9094-83081C678F2D}"/>
              </a:ext>
            </a:extLst>
          </p:cNvPr>
          <p:cNvCxnSpPr/>
          <p:nvPr/>
        </p:nvCxnSpPr>
        <p:spPr>
          <a:xfrm>
            <a:off x="1911928" y="-133865"/>
            <a:ext cx="0" cy="718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單箭頭接點 181">
            <a:extLst>
              <a:ext uri="{FF2B5EF4-FFF2-40B4-BE49-F238E27FC236}">
                <a16:creationId xmlns:a16="http://schemas.microsoft.com/office/drawing/2014/main" id="{7324076B-35BD-4435-B17E-86B4F4051A7A}"/>
              </a:ext>
            </a:extLst>
          </p:cNvPr>
          <p:cNvCxnSpPr/>
          <p:nvPr/>
        </p:nvCxnSpPr>
        <p:spPr>
          <a:xfrm flipH="1">
            <a:off x="1313411" y="561972"/>
            <a:ext cx="5985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接點 182">
            <a:extLst>
              <a:ext uri="{FF2B5EF4-FFF2-40B4-BE49-F238E27FC236}">
                <a16:creationId xmlns:a16="http://schemas.microsoft.com/office/drawing/2014/main" id="{7B702379-819A-4BC3-A15E-6CDE0734A366}"/>
              </a:ext>
            </a:extLst>
          </p:cNvPr>
          <p:cNvCxnSpPr>
            <a:stCxn id="145" idx="3"/>
          </p:cNvCxnSpPr>
          <p:nvPr/>
        </p:nvCxnSpPr>
        <p:spPr>
          <a:xfrm flipV="1">
            <a:off x="2062943" y="3023412"/>
            <a:ext cx="47399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08FB406C-465F-4338-9459-F9F50744514E}"/>
              </a:ext>
            </a:extLst>
          </p:cNvPr>
          <p:cNvCxnSpPr/>
          <p:nvPr/>
        </p:nvCxnSpPr>
        <p:spPr>
          <a:xfrm>
            <a:off x="2536939" y="3023412"/>
            <a:ext cx="0" cy="303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接點 184">
            <a:extLst>
              <a:ext uri="{FF2B5EF4-FFF2-40B4-BE49-F238E27FC236}">
                <a16:creationId xmlns:a16="http://schemas.microsoft.com/office/drawing/2014/main" id="{521C8C8E-2880-40F2-8D14-4EB08F7384D8}"/>
              </a:ext>
            </a:extLst>
          </p:cNvPr>
          <p:cNvCxnSpPr/>
          <p:nvPr/>
        </p:nvCxnSpPr>
        <p:spPr>
          <a:xfrm flipV="1">
            <a:off x="2536939" y="446287"/>
            <a:ext cx="0" cy="2594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單箭頭接點 185">
            <a:extLst>
              <a:ext uri="{FF2B5EF4-FFF2-40B4-BE49-F238E27FC236}">
                <a16:creationId xmlns:a16="http://schemas.microsoft.com/office/drawing/2014/main" id="{0CA78AEF-ED68-4688-9410-A92687693C9B}"/>
              </a:ext>
            </a:extLst>
          </p:cNvPr>
          <p:cNvCxnSpPr/>
          <p:nvPr/>
        </p:nvCxnSpPr>
        <p:spPr>
          <a:xfrm>
            <a:off x="2536939" y="446287"/>
            <a:ext cx="404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單箭頭接點 186">
            <a:extLst>
              <a:ext uri="{FF2B5EF4-FFF2-40B4-BE49-F238E27FC236}">
                <a16:creationId xmlns:a16="http://schemas.microsoft.com/office/drawing/2014/main" id="{2781A636-06C7-4AB2-8FB3-6745DD4B3D3C}"/>
              </a:ext>
            </a:extLst>
          </p:cNvPr>
          <p:cNvCxnSpPr>
            <a:endCxn id="138" idx="1"/>
          </p:cNvCxnSpPr>
          <p:nvPr/>
        </p:nvCxnSpPr>
        <p:spPr>
          <a:xfrm flipV="1">
            <a:off x="2536939" y="3011806"/>
            <a:ext cx="522146" cy="2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單箭頭接點 187">
            <a:extLst>
              <a:ext uri="{FF2B5EF4-FFF2-40B4-BE49-F238E27FC236}">
                <a16:creationId xmlns:a16="http://schemas.microsoft.com/office/drawing/2014/main" id="{955C4299-5A4A-4EE6-8022-60DAB7068626}"/>
              </a:ext>
            </a:extLst>
          </p:cNvPr>
          <p:cNvCxnSpPr>
            <a:endCxn id="139" idx="1"/>
          </p:cNvCxnSpPr>
          <p:nvPr/>
        </p:nvCxnSpPr>
        <p:spPr>
          <a:xfrm>
            <a:off x="2560405" y="3038822"/>
            <a:ext cx="498680" cy="154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單箭頭接點 188">
            <a:extLst>
              <a:ext uri="{FF2B5EF4-FFF2-40B4-BE49-F238E27FC236}">
                <a16:creationId xmlns:a16="http://schemas.microsoft.com/office/drawing/2014/main" id="{B4A1D317-A76A-4341-890A-8D7BADC4298F}"/>
              </a:ext>
            </a:extLst>
          </p:cNvPr>
          <p:cNvCxnSpPr/>
          <p:nvPr/>
        </p:nvCxnSpPr>
        <p:spPr>
          <a:xfrm>
            <a:off x="2534906" y="6059978"/>
            <a:ext cx="2486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單箭頭接點 189">
            <a:extLst>
              <a:ext uri="{FF2B5EF4-FFF2-40B4-BE49-F238E27FC236}">
                <a16:creationId xmlns:a16="http://schemas.microsoft.com/office/drawing/2014/main" id="{8C51204E-45D8-48D5-8314-B2B22B7D05EA}"/>
              </a:ext>
            </a:extLst>
          </p:cNvPr>
          <p:cNvCxnSpPr/>
          <p:nvPr/>
        </p:nvCxnSpPr>
        <p:spPr>
          <a:xfrm>
            <a:off x="2536939" y="5785658"/>
            <a:ext cx="2484641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單箭頭接點 190">
            <a:extLst>
              <a:ext uri="{FF2B5EF4-FFF2-40B4-BE49-F238E27FC236}">
                <a16:creationId xmlns:a16="http://schemas.microsoft.com/office/drawing/2014/main" id="{57476FE2-E0A4-431C-9B82-86E3D4668CC5}"/>
              </a:ext>
            </a:extLst>
          </p:cNvPr>
          <p:cNvCxnSpPr/>
          <p:nvPr/>
        </p:nvCxnSpPr>
        <p:spPr>
          <a:xfrm>
            <a:off x="2532438" y="4893596"/>
            <a:ext cx="1048964" cy="19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單箭頭接點 191">
            <a:extLst>
              <a:ext uri="{FF2B5EF4-FFF2-40B4-BE49-F238E27FC236}">
                <a16:creationId xmlns:a16="http://schemas.microsoft.com/office/drawing/2014/main" id="{EF0FE648-B8FF-4B29-9551-B5FC77D44C8A}"/>
              </a:ext>
            </a:extLst>
          </p:cNvPr>
          <p:cNvCxnSpPr>
            <a:stCxn id="136" idx="3"/>
          </p:cNvCxnSpPr>
          <p:nvPr/>
        </p:nvCxnSpPr>
        <p:spPr>
          <a:xfrm>
            <a:off x="5712922" y="5916588"/>
            <a:ext cx="4145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單箭頭接點 192">
            <a:extLst>
              <a:ext uri="{FF2B5EF4-FFF2-40B4-BE49-F238E27FC236}">
                <a16:creationId xmlns:a16="http://schemas.microsoft.com/office/drawing/2014/main" id="{4A843862-B333-412C-83AF-A193259D14B7}"/>
              </a:ext>
            </a:extLst>
          </p:cNvPr>
          <p:cNvCxnSpPr/>
          <p:nvPr/>
        </p:nvCxnSpPr>
        <p:spPr>
          <a:xfrm>
            <a:off x="9833956" y="5916588"/>
            <a:ext cx="0" cy="658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單箭頭接點 193">
            <a:extLst>
              <a:ext uri="{FF2B5EF4-FFF2-40B4-BE49-F238E27FC236}">
                <a16:creationId xmlns:a16="http://schemas.microsoft.com/office/drawing/2014/main" id="{3C2CC8DE-1C07-4AA3-935D-21FB0065BEE1}"/>
              </a:ext>
            </a:extLst>
          </p:cNvPr>
          <p:cNvCxnSpPr/>
          <p:nvPr/>
        </p:nvCxnSpPr>
        <p:spPr>
          <a:xfrm flipH="1" flipV="1">
            <a:off x="2739302" y="6542116"/>
            <a:ext cx="7119593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單箭頭接點 194">
            <a:extLst>
              <a:ext uri="{FF2B5EF4-FFF2-40B4-BE49-F238E27FC236}">
                <a16:creationId xmlns:a16="http://schemas.microsoft.com/office/drawing/2014/main" id="{233FB852-71AF-4361-B7FF-298F66A631B3}"/>
              </a:ext>
            </a:extLst>
          </p:cNvPr>
          <p:cNvCxnSpPr/>
          <p:nvPr/>
        </p:nvCxnSpPr>
        <p:spPr>
          <a:xfrm flipV="1">
            <a:off x="2739302" y="3564952"/>
            <a:ext cx="0" cy="298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單箭頭接點 195">
            <a:extLst>
              <a:ext uri="{FF2B5EF4-FFF2-40B4-BE49-F238E27FC236}">
                <a16:creationId xmlns:a16="http://schemas.microsoft.com/office/drawing/2014/main" id="{14B15E2A-E708-456B-B4A9-1AAB89ECCE3A}"/>
              </a:ext>
            </a:extLst>
          </p:cNvPr>
          <p:cNvCxnSpPr>
            <a:endCxn id="140" idx="1"/>
          </p:cNvCxnSpPr>
          <p:nvPr/>
        </p:nvCxnSpPr>
        <p:spPr>
          <a:xfrm>
            <a:off x="2739302" y="3595254"/>
            <a:ext cx="3197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單箭頭接點 196">
            <a:extLst>
              <a:ext uri="{FF2B5EF4-FFF2-40B4-BE49-F238E27FC236}">
                <a16:creationId xmlns:a16="http://schemas.microsoft.com/office/drawing/2014/main" id="{2B2E04A7-5850-4BAF-AC1D-E4694BE730DD}"/>
              </a:ext>
            </a:extLst>
          </p:cNvPr>
          <p:cNvCxnSpPr>
            <a:stCxn id="132" idx="3"/>
            <a:endCxn id="164" idx="1"/>
          </p:cNvCxnSpPr>
          <p:nvPr/>
        </p:nvCxnSpPr>
        <p:spPr>
          <a:xfrm flipV="1">
            <a:off x="8864139" y="3709554"/>
            <a:ext cx="11068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單箭頭接點 197">
            <a:extLst>
              <a:ext uri="{FF2B5EF4-FFF2-40B4-BE49-F238E27FC236}">
                <a16:creationId xmlns:a16="http://schemas.microsoft.com/office/drawing/2014/main" id="{66F7B974-1B36-4BBA-91FB-1A41BDABEB07}"/>
              </a:ext>
            </a:extLst>
          </p:cNvPr>
          <p:cNvCxnSpPr>
            <a:stCxn id="164" idx="3"/>
          </p:cNvCxnSpPr>
          <p:nvPr/>
        </p:nvCxnSpPr>
        <p:spPr>
          <a:xfrm flipV="1">
            <a:off x="10658129" y="3695353"/>
            <a:ext cx="452869" cy="1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單箭頭接點 198">
            <a:extLst>
              <a:ext uri="{FF2B5EF4-FFF2-40B4-BE49-F238E27FC236}">
                <a16:creationId xmlns:a16="http://schemas.microsoft.com/office/drawing/2014/main" id="{9BFF74CB-54E0-457C-B45B-B226A5BF1549}"/>
              </a:ext>
            </a:extLst>
          </p:cNvPr>
          <p:cNvCxnSpPr/>
          <p:nvPr/>
        </p:nvCxnSpPr>
        <p:spPr>
          <a:xfrm flipH="1">
            <a:off x="11051598" y="3695353"/>
            <a:ext cx="17750" cy="309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單箭頭接點 199">
            <a:extLst>
              <a:ext uri="{FF2B5EF4-FFF2-40B4-BE49-F238E27FC236}">
                <a16:creationId xmlns:a16="http://schemas.microsoft.com/office/drawing/2014/main" id="{D967BFE4-7F0D-466F-9F2D-74E5EA8A1872}"/>
              </a:ext>
            </a:extLst>
          </p:cNvPr>
          <p:cNvCxnSpPr/>
          <p:nvPr/>
        </p:nvCxnSpPr>
        <p:spPr>
          <a:xfrm flipH="1" flipV="1">
            <a:off x="2818535" y="6758247"/>
            <a:ext cx="8248994" cy="24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單箭頭接點 200">
            <a:extLst>
              <a:ext uri="{FF2B5EF4-FFF2-40B4-BE49-F238E27FC236}">
                <a16:creationId xmlns:a16="http://schemas.microsoft.com/office/drawing/2014/main" id="{26400DFA-D3C5-4FE7-8EBE-563BE81EA0CE}"/>
              </a:ext>
            </a:extLst>
          </p:cNvPr>
          <p:cNvCxnSpPr/>
          <p:nvPr/>
        </p:nvCxnSpPr>
        <p:spPr>
          <a:xfrm flipV="1">
            <a:off x="2809745" y="3791985"/>
            <a:ext cx="0" cy="2964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單箭頭接點 201">
            <a:extLst>
              <a:ext uri="{FF2B5EF4-FFF2-40B4-BE49-F238E27FC236}">
                <a16:creationId xmlns:a16="http://schemas.microsoft.com/office/drawing/2014/main" id="{318D43F1-8F30-4875-86EA-714BB2425DCD}"/>
              </a:ext>
            </a:extLst>
          </p:cNvPr>
          <p:cNvCxnSpPr>
            <a:endCxn id="141" idx="1"/>
          </p:cNvCxnSpPr>
          <p:nvPr/>
        </p:nvCxnSpPr>
        <p:spPr>
          <a:xfrm>
            <a:off x="2818535" y="3774669"/>
            <a:ext cx="240550" cy="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單箭頭接點 202">
            <a:extLst>
              <a:ext uri="{FF2B5EF4-FFF2-40B4-BE49-F238E27FC236}">
                <a16:creationId xmlns:a16="http://schemas.microsoft.com/office/drawing/2014/main" id="{75910906-D731-4079-9F2E-4ABF9F091BAE}"/>
              </a:ext>
            </a:extLst>
          </p:cNvPr>
          <p:cNvCxnSpPr>
            <a:endCxn id="167" idx="1"/>
          </p:cNvCxnSpPr>
          <p:nvPr/>
        </p:nvCxnSpPr>
        <p:spPr>
          <a:xfrm flipV="1">
            <a:off x="3726698" y="329744"/>
            <a:ext cx="388447" cy="27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單箭頭接點 203">
            <a:extLst>
              <a:ext uri="{FF2B5EF4-FFF2-40B4-BE49-F238E27FC236}">
                <a16:creationId xmlns:a16="http://schemas.microsoft.com/office/drawing/2014/main" id="{5D6A8E5B-A197-46DF-8348-91F9D40CC237}"/>
              </a:ext>
            </a:extLst>
          </p:cNvPr>
          <p:cNvCxnSpPr>
            <a:stCxn id="133" idx="3"/>
            <a:endCxn id="168" idx="1"/>
          </p:cNvCxnSpPr>
          <p:nvPr/>
        </p:nvCxnSpPr>
        <p:spPr>
          <a:xfrm>
            <a:off x="3706437" y="564396"/>
            <a:ext cx="408708" cy="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單箭頭接點 204">
            <a:extLst>
              <a:ext uri="{FF2B5EF4-FFF2-40B4-BE49-F238E27FC236}">
                <a16:creationId xmlns:a16="http://schemas.microsoft.com/office/drawing/2014/main" id="{27C446DC-2B2B-45EF-B861-640F9BB01C09}"/>
              </a:ext>
            </a:extLst>
          </p:cNvPr>
          <p:cNvCxnSpPr>
            <a:stCxn id="133" idx="3"/>
            <a:endCxn id="169" idx="1"/>
          </p:cNvCxnSpPr>
          <p:nvPr/>
        </p:nvCxnSpPr>
        <p:spPr>
          <a:xfrm>
            <a:off x="3706437" y="564396"/>
            <a:ext cx="408708" cy="234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單箭頭接點 205">
            <a:extLst>
              <a:ext uri="{FF2B5EF4-FFF2-40B4-BE49-F238E27FC236}">
                <a16:creationId xmlns:a16="http://schemas.microsoft.com/office/drawing/2014/main" id="{88E6A457-3135-437E-B40F-1A44A11B73B9}"/>
              </a:ext>
            </a:extLst>
          </p:cNvPr>
          <p:cNvCxnSpPr>
            <a:stCxn id="169" idx="3"/>
            <a:endCxn id="166" idx="1"/>
          </p:cNvCxnSpPr>
          <p:nvPr/>
        </p:nvCxnSpPr>
        <p:spPr>
          <a:xfrm flipV="1">
            <a:off x="4522469" y="796631"/>
            <a:ext cx="2225906" cy="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單箭頭接點 206">
            <a:extLst>
              <a:ext uri="{FF2B5EF4-FFF2-40B4-BE49-F238E27FC236}">
                <a16:creationId xmlns:a16="http://schemas.microsoft.com/office/drawing/2014/main" id="{21E7C275-E8D7-44B3-A79D-A28001E03362}"/>
              </a:ext>
            </a:extLst>
          </p:cNvPr>
          <p:cNvCxnSpPr>
            <a:stCxn id="168" idx="3"/>
            <a:endCxn id="165" idx="1"/>
          </p:cNvCxnSpPr>
          <p:nvPr/>
        </p:nvCxnSpPr>
        <p:spPr>
          <a:xfrm flipV="1">
            <a:off x="4522469" y="561973"/>
            <a:ext cx="2225906" cy="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單箭頭接點 207">
            <a:extLst>
              <a:ext uri="{FF2B5EF4-FFF2-40B4-BE49-F238E27FC236}">
                <a16:creationId xmlns:a16="http://schemas.microsoft.com/office/drawing/2014/main" id="{D77BB7C1-B5C3-4E15-B3DB-9BE14A0A5F6A}"/>
              </a:ext>
            </a:extLst>
          </p:cNvPr>
          <p:cNvCxnSpPr>
            <a:stCxn id="166" idx="3"/>
            <a:endCxn id="143" idx="1"/>
          </p:cNvCxnSpPr>
          <p:nvPr/>
        </p:nvCxnSpPr>
        <p:spPr>
          <a:xfrm>
            <a:off x="7155699" y="796631"/>
            <a:ext cx="1905863" cy="7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單箭頭接點 208">
            <a:extLst>
              <a:ext uri="{FF2B5EF4-FFF2-40B4-BE49-F238E27FC236}">
                <a16:creationId xmlns:a16="http://schemas.microsoft.com/office/drawing/2014/main" id="{D932CD68-9218-4553-A672-EC50591A8716}"/>
              </a:ext>
            </a:extLst>
          </p:cNvPr>
          <p:cNvCxnSpPr>
            <a:stCxn id="142" idx="3"/>
          </p:cNvCxnSpPr>
          <p:nvPr/>
        </p:nvCxnSpPr>
        <p:spPr>
          <a:xfrm flipV="1">
            <a:off x="4191001" y="3038822"/>
            <a:ext cx="1909673" cy="2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接點 209">
            <a:extLst>
              <a:ext uri="{FF2B5EF4-FFF2-40B4-BE49-F238E27FC236}">
                <a16:creationId xmlns:a16="http://schemas.microsoft.com/office/drawing/2014/main" id="{CE93932C-2E48-4937-ABA9-9A69FFFBE4BA}"/>
              </a:ext>
            </a:extLst>
          </p:cNvPr>
          <p:cNvCxnSpPr>
            <a:stCxn id="167" idx="3"/>
          </p:cNvCxnSpPr>
          <p:nvPr/>
        </p:nvCxnSpPr>
        <p:spPr>
          <a:xfrm flipV="1">
            <a:off x="4522469" y="325929"/>
            <a:ext cx="537906" cy="3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接點 210">
            <a:extLst>
              <a:ext uri="{FF2B5EF4-FFF2-40B4-BE49-F238E27FC236}">
                <a16:creationId xmlns:a16="http://schemas.microsoft.com/office/drawing/2014/main" id="{AD7B1CD1-6191-442E-BEC4-6E8432B75501}"/>
              </a:ext>
            </a:extLst>
          </p:cNvPr>
          <p:cNvCxnSpPr/>
          <p:nvPr/>
        </p:nvCxnSpPr>
        <p:spPr>
          <a:xfrm>
            <a:off x="5060375" y="325929"/>
            <a:ext cx="0" cy="3134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接點 211">
            <a:extLst>
              <a:ext uri="{FF2B5EF4-FFF2-40B4-BE49-F238E27FC236}">
                <a16:creationId xmlns:a16="http://schemas.microsoft.com/office/drawing/2014/main" id="{694EABF2-E36B-495D-A500-3744A4717550}"/>
              </a:ext>
            </a:extLst>
          </p:cNvPr>
          <p:cNvCxnSpPr/>
          <p:nvPr/>
        </p:nvCxnSpPr>
        <p:spPr>
          <a:xfrm>
            <a:off x="4840086" y="325929"/>
            <a:ext cx="0" cy="5152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接點 212">
            <a:extLst>
              <a:ext uri="{FF2B5EF4-FFF2-40B4-BE49-F238E27FC236}">
                <a16:creationId xmlns:a16="http://schemas.microsoft.com/office/drawing/2014/main" id="{F3FD525E-85E8-4B56-8364-80D9EA39ABEE}"/>
              </a:ext>
            </a:extLst>
          </p:cNvPr>
          <p:cNvCxnSpPr/>
          <p:nvPr/>
        </p:nvCxnSpPr>
        <p:spPr>
          <a:xfrm>
            <a:off x="4840086" y="5478087"/>
            <a:ext cx="554874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>
            <a:extLst>
              <a:ext uri="{FF2B5EF4-FFF2-40B4-BE49-F238E27FC236}">
                <a16:creationId xmlns:a16="http://schemas.microsoft.com/office/drawing/2014/main" id="{6A5A21D3-511A-4E04-91FD-47D0C4E5E3B3}"/>
              </a:ext>
            </a:extLst>
          </p:cNvPr>
          <p:cNvCxnSpPr>
            <a:endCxn id="136" idx="0"/>
          </p:cNvCxnSpPr>
          <p:nvPr/>
        </p:nvCxnSpPr>
        <p:spPr>
          <a:xfrm flipH="1">
            <a:off x="5369329" y="5485711"/>
            <a:ext cx="33944" cy="205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矩形 214">
            <a:extLst>
              <a:ext uri="{FF2B5EF4-FFF2-40B4-BE49-F238E27FC236}">
                <a16:creationId xmlns:a16="http://schemas.microsoft.com/office/drawing/2014/main" id="{DDD3B64E-C2AA-4ECC-9670-5C6D4563C8F7}"/>
              </a:ext>
            </a:extLst>
          </p:cNvPr>
          <p:cNvSpPr/>
          <p:nvPr/>
        </p:nvSpPr>
        <p:spPr>
          <a:xfrm>
            <a:off x="7775860" y="2986006"/>
            <a:ext cx="627960" cy="2085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ADDR</a:t>
            </a:r>
            <a:endParaRPr lang="zh-TW" altLang="en-US" sz="800" dirty="0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D1891372-9758-470E-B9E6-E4A8BC9D2363}"/>
              </a:ext>
            </a:extLst>
          </p:cNvPr>
          <p:cNvSpPr/>
          <p:nvPr/>
        </p:nvSpPr>
        <p:spPr>
          <a:xfrm>
            <a:off x="7783484" y="4238455"/>
            <a:ext cx="431568" cy="2085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WD</a:t>
            </a:r>
            <a:endParaRPr lang="zh-TW" altLang="en-US" sz="800" dirty="0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A918109B-2C79-4CAB-8B35-B60A93EC5304}"/>
              </a:ext>
            </a:extLst>
          </p:cNvPr>
          <p:cNvSpPr/>
          <p:nvPr/>
        </p:nvSpPr>
        <p:spPr>
          <a:xfrm>
            <a:off x="8666970" y="3583476"/>
            <a:ext cx="178120" cy="2085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RD</a:t>
            </a:r>
            <a:endParaRPr lang="zh-TW" altLang="en-US" sz="800" dirty="0"/>
          </a:p>
        </p:txBody>
      </p:sp>
      <p:sp>
        <p:nvSpPr>
          <p:cNvPr id="218" name="流程圖: 延遲 217">
            <a:extLst>
              <a:ext uri="{FF2B5EF4-FFF2-40B4-BE49-F238E27FC236}">
                <a16:creationId xmlns:a16="http://schemas.microsoft.com/office/drawing/2014/main" id="{FC5E6E06-7898-48B5-9B19-5EF01513FB6D}"/>
              </a:ext>
            </a:extLst>
          </p:cNvPr>
          <p:cNvSpPr/>
          <p:nvPr/>
        </p:nvSpPr>
        <p:spPr>
          <a:xfrm>
            <a:off x="7240384" y="1908113"/>
            <a:ext cx="694631" cy="450113"/>
          </a:xfrm>
          <a:prstGeom prst="flowChartDelay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BRANCH</a:t>
            </a:r>
            <a:endParaRPr lang="zh-TW" altLang="en-US" sz="800" dirty="0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BE2D10B9-BF90-47BA-9284-5AAE73D567EB}"/>
              </a:ext>
            </a:extLst>
          </p:cNvPr>
          <p:cNvSpPr/>
          <p:nvPr/>
        </p:nvSpPr>
        <p:spPr>
          <a:xfrm>
            <a:off x="6273162" y="2936646"/>
            <a:ext cx="431568" cy="2085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ZERO</a:t>
            </a:r>
            <a:endParaRPr lang="zh-TW" altLang="en-US" sz="800" dirty="0"/>
          </a:p>
        </p:txBody>
      </p:sp>
      <p:cxnSp>
        <p:nvCxnSpPr>
          <p:cNvPr id="220" name="直線接點 219">
            <a:extLst>
              <a:ext uri="{FF2B5EF4-FFF2-40B4-BE49-F238E27FC236}">
                <a16:creationId xmlns:a16="http://schemas.microsoft.com/office/drawing/2014/main" id="{5E8A8472-2070-4662-A593-26A102E2B6E4}"/>
              </a:ext>
            </a:extLst>
          </p:cNvPr>
          <p:cNvCxnSpPr>
            <a:stCxn id="219" idx="3"/>
          </p:cNvCxnSpPr>
          <p:nvPr/>
        </p:nvCxnSpPr>
        <p:spPr>
          <a:xfrm flipV="1">
            <a:off x="6704730" y="3038822"/>
            <a:ext cx="535654" cy="2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接點 220">
            <a:extLst>
              <a:ext uri="{FF2B5EF4-FFF2-40B4-BE49-F238E27FC236}">
                <a16:creationId xmlns:a16="http://schemas.microsoft.com/office/drawing/2014/main" id="{9C5CEA79-3972-425F-9716-DD5D43502617}"/>
              </a:ext>
            </a:extLst>
          </p:cNvPr>
          <p:cNvCxnSpPr>
            <a:endCxn id="218" idx="1"/>
          </p:cNvCxnSpPr>
          <p:nvPr/>
        </p:nvCxnSpPr>
        <p:spPr>
          <a:xfrm flipV="1">
            <a:off x="7219430" y="2133170"/>
            <a:ext cx="20954" cy="918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>
            <a:extLst>
              <a:ext uri="{FF2B5EF4-FFF2-40B4-BE49-F238E27FC236}">
                <a16:creationId xmlns:a16="http://schemas.microsoft.com/office/drawing/2014/main" id="{F9E74B19-4176-41C9-A5B6-73648E5739F4}"/>
              </a:ext>
            </a:extLst>
          </p:cNvPr>
          <p:cNvCxnSpPr>
            <a:stCxn id="165" idx="3"/>
          </p:cNvCxnSpPr>
          <p:nvPr/>
        </p:nvCxnSpPr>
        <p:spPr>
          <a:xfrm flipV="1">
            <a:off x="7155699" y="561972"/>
            <a:ext cx="21153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接點 222">
            <a:extLst>
              <a:ext uri="{FF2B5EF4-FFF2-40B4-BE49-F238E27FC236}">
                <a16:creationId xmlns:a16="http://schemas.microsoft.com/office/drawing/2014/main" id="{490EDEEF-8C9C-4DED-946B-ECD5AD45B3B3}"/>
              </a:ext>
            </a:extLst>
          </p:cNvPr>
          <p:cNvCxnSpPr/>
          <p:nvPr/>
        </p:nvCxnSpPr>
        <p:spPr>
          <a:xfrm>
            <a:off x="7357844" y="561972"/>
            <a:ext cx="0" cy="1253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接點 223">
            <a:extLst>
              <a:ext uri="{FF2B5EF4-FFF2-40B4-BE49-F238E27FC236}">
                <a16:creationId xmlns:a16="http://schemas.microsoft.com/office/drawing/2014/main" id="{FCC4B6F8-81BF-48E2-B8DF-76E81805D40C}"/>
              </a:ext>
            </a:extLst>
          </p:cNvPr>
          <p:cNvCxnSpPr/>
          <p:nvPr/>
        </p:nvCxnSpPr>
        <p:spPr>
          <a:xfrm flipH="1">
            <a:off x="7155699" y="1826720"/>
            <a:ext cx="211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接點 224">
            <a:extLst>
              <a:ext uri="{FF2B5EF4-FFF2-40B4-BE49-F238E27FC236}">
                <a16:creationId xmlns:a16="http://schemas.microsoft.com/office/drawing/2014/main" id="{CC4321CA-FA11-435D-A714-25F212EBA958}"/>
              </a:ext>
            </a:extLst>
          </p:cNvPr>
          <p:cNvCxnSpPr/>
          <p:nvPr/>
        </p:nvCxnSpPr>
        <p:spPr>
          <a:xfrm>
            <a:off x="7155699" y="1815200"/>
            <a:ext cx="0" cy="150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接點 225">
            <a:extLst>
              <a:ext uri="{FF2B5EF4-FFF2-40B4-BE49-F238E27FC236}">
                <a16:creationId xmlns:a16="http://schemas.microsoft.com/office/drawing/2014/main" id="{2F9B2BC6-4E2D-4304-8F61-0B0EFD3533CE}"/>
              </a:ext>
            </a:extLst>
          </p:cNvPr>
          <p:cNvCxnSpPr>
            <a:endCxn id="218" idx="1"/>
          </p:cNvCxnSpPr>
          <p:nvPr/>
        </p:nvCxnSpPr>
        <p:spPr>
          <a:xfrm>
            <a:off x="7155699" y="1965549"/>
            <a:ext cx="84685" cy="167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接點 226">
            <a:extLst>
              <a:ext uri="{FF2B5EF4-FFF2-40B4-BE49-F238E27FC236}">
                <a16:creationId xmlns:a16="http://schemas.microsoft.com/office/drawing/2014/main" id="{E9A56231-8412-4453-9508-0AE215171AF6}"/>
              </a:ext>
            </a:extLst>
          </p:cNvPr>
          <p:cNvCxnSpPr>
            <a:stCxn id="218" idx="3"/>
          </p:cNvCxnSpPr>
          <p:nvPr/>
        </p:nvCxnSpPr>
        <p:spPr>
          <a:xfrm flipV="1">
            <a:off x="7935015" y="2133169"/>
            <a:ext cx="38792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接點 227">
            <a:extLst>
              <a:ext uri="{FF2B5EF4-FFF2-40B4-BE49-F238E27FC236}">
                <a16:creationId xmlns:a16="http://schemas.microsoft.com/office/drawing/2014/main" id="{43B771BF-D598-4B7E-88DB-EC802E74ECD9}"/>
              </a:ext>
            </a:extLst>
          </p:cNvPr>
          <p:cNvCxnSpPr/>
          <p:nvPr/>
        </p:nvCxnSpPr>
        <p:spPr>
          <a:xfrm flipH="1" flipV="1">
            <a:off x="8315672" y="-209994"/>
            <a:ext cx="8139" cy="2343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接點 228">
            <a:extLst>
              <a:ext uri="{FF2B5EF4-FFF2-40B4-BE49-F238E27FC236}">
                <a16:creationId xmlns:a16="http://schemas.microsoft.com/office/drawing/2014/main" id="{B8C7420E-747F-42C3-91EF-F566ECC675AB}"/>
              </a:ext>
            </a:extLst>
          </p:cNvPr>
          <p:cNvCxnSpPr/>
          <p:nvPr/>
        </p:nvCxnSpPr>
        <p:spPr>
          <a:xfrm flipH="1" flipV="1">
            <a:off x="954320" y="-266007"/>
            <a:ext cx="7355722" cy="3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接點 229">
            <a:extLst>
              <a:ext uri="{FF2B5EF4-FFF2-40B4-BE49-F238E27FC236}">
                <a16:creationId xmlns:a16="http://schemas.microsoft.com/office/drawing/2014/main" id="{8D9E30B0-66AF-4F05-B5E0-F19C1FDDC8B9}"/>
              </a:ext>
            </a:extLst>
          </p:cNvPr>
          <p:cNvCxnSpPr>
            <a:endCxn id="135" idx="0"/>
          </p:cNvCxnSpPr>
          <p:nvPr/>
        </p:nvCxnSpPr>
        <p:spPr>
          <a:xfrm>
            <a:off x="969818" y="-277532"/>
            <a:ext cx="0" cy="723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接點 230">
            <a:extLst>
              <a:ext uri="{FF2B5EF4-FFF2-40B4-BE49-F238E27FC236}">
                <a16:creationId xmlns:a16="http://schemas.microsoft.com/office/drawing/2014/main" id="{838888E6-D49A-48F5-B626-B39DD4063993}"/>
              </a:ext>
            </a:extLst>
          </p:cNvPr>
          <p:cNvCxnSpPr>
            <a:stCxn id="128" idx="3"/>
          </p:cNvCxnSpPr>
          <p:nvPr/>
        </p:nvCxnSpPr>
        <p:spPr>
          <a:xfrm>
            <a:off x="6726382" y="3424497"/>
            <a:ext cx="780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單箭頭接點 231">
            <a:extLst>
              <a:ext uri="{FF2B5EF4-FFF2-40B4-BE49-F238E27FC236}">
                <a16:creationId xmlns:a16="http://schemas.microsoft.com/office/drawing/2014/main" id="{612F8F03-B24E-422C-A00A-307CE85A9BAD}"/>
              </a:ext>
            </a:extLst>
          </p:cNvPr>
          <p:cNvCxnSpPr/>
          <p:nvPr/>
        </p:nvCxnSpPr>
        <p:spPr>
          <a:xfrm flipH="1" flipV="1">
            <a:off x="7498080" y="3051804"/>
            <a:ext cx="16625" cy="372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單箭頭接點 232">
            <a:extLst>
              <a:ext uri="{FF2B5EF4-FFF2-40B4-BE49-F238E27FC236}">
                <a16:creationId xmlns:a16="http://schemas.microsoft.com/office/drawing/2014/main" id="{81B0C03E-222A-4946-9EBC-2B4804792020}"/>
              </a:ext>
            </a:extLst>
          </p:cNvPr>
          <p:cNvCxnSpPr>
            <a:endCxn id="215" idx="1"/>
          </p:cNvCxnSpPr>
          <p:nvPr/>
        </p:nvCxnSpPr>
        <p:spPr>
          <a:xfrm>
            <a:off x="7495998" y="3074144"/>
            <a:ext cx="279862" cy="16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單箭頭接點 233">
            <a:extLst>
              <a:ext uri="{FF2B5EF4-FFF2-40B4-BE49-F238E27FC236}">
                <a16:creationId xmlns:a16="http://schemas.microsoft.com/office/drawing/2014/main" id="{085E7FA9-53B9-48BE-907C-61C458265707}"/>
              </a:ext>
            </a:extLst>
          </p:cNvPr>
          <p:cNvCxnSpPr/>
          <p:nvPr/>
        </p:nvCxnSpPr>
        <p:spPr>
          <a:xfrm flipH="1">
            <a:off x="7487517" y="3383791"/>
            <a:ext cx="17491" cy="1738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單箭頭接點 234">
            <a:extLst>
              <a:ext uri="{FF2B5EF4-FFF2-40B4-BE49-F238E27FC236}">
                <a16:creationId xmlns:a16="http://schemas.microsoft.com/office/drawing/2014/main" id="{7A5C5DBC-CC08-4B0A-9D8F-F16D6EEBC83A}"/>
              </a:ext>
            </a:extLst>
          </p:cNvPr>
          <p:cNvCxnSpPr/>
          <p:nvPr/>
        </p:nvCxnSpPr>
        <p:spPr>
          <a:xfrm>
            <a:off x="7479031" y="5145014"/>
            <a:ext cx="2139574" cy="3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單箭頭接點 235">
            <a:extLst>
              <a:ext uri="{FF2B5EF4-FFF2-40B4-BE49-F238E27FC236}">
                <a16:creationId xmlns:a16="http://schemas.microsoft.com/office/drawing/2014/main" id="{15CF772F-8D55-4ABA-B19E-BEED35253A80}"/>
              </a:ext>
            </a:extLst>
          </p:cNvPr>
          <p:cNvCxnSpPr/>
          <p:nvPr/>
        </p:nvCxnSpPr>
        <p:spPr>
          <a:xfrm flipV="1">
            <a:off x="9593406" y="3820709"/>
            <a:ext cx="0" cy="1358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單箭頭接點 236">
            <a:extLst>
              <a:ext uri="{FF2B5EF4-FFF2-40B4-BE49-F238E27FC236}">
                <a16:creationId xmlns:a16="http://schemas.microsoft.com/office/drawing/2014/main" id="{CBDD21A1-176F-4522-AFB6-A2E63DC4F6FE}"/>
              </a:ext>
            </a:extLst>
          </p:cNvPr>
          <p:cNvCxnSpPr/>
          <p:nvPr/>
        </p:nvCxnSpPr>
        <p:spPr>
          <a:xfrm>
            <a:off x="9534698" y="3865763"/>
            <a:ext cx="436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單箭頭接點 237">
            <a:extLst>
              <a:ext uri="{FF2B5EF4-FFF2-40B4-BE49-F238E27FC236}">
                <a16:creationId xmlns:a16="http://schemas.microsoft.com/office/drawing/2014/main" id="{F8AF9107-8B59-4D80-AD55-3E7B478436C7}"/>
              </a:ext>
            </a:extLst>
          </p:cNvPr>
          <p:cNvCxnSpPr/>
          <p:nvPr/>
        </p:nvCxnSpPr>
        <p:spPr>
          <a:xfrm>
            <a:off x="4570267" y="3791985"/>
            <a:ext cx="490108" cy="2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單箭頭接點 238">
            <a:extLst>
              <a:ext uri="{FF2B5EF4-FFF2-40B4-BE49-F238E27FC236}">
                <a16:creationId xmlns:a16="http://schemas.microsoft.com/office/drawing/2014/main" id="{05F0C41E-6663-4820-B80C-B706EBC11384}"/>
              </a:ext>
            </a:extLst>
          </p:cNvPr>
          <p:cNvCxnSpPr>
            <a:stCxn id="144" idx="3"/>
            <a:endCxn id="147" idx="1"/>
          </p:cNvCxnSpPr>
          <p:nvPr/>
        </p:nvCxnSpPr>
        <p:spPr>
          <a:xfrm flipV="1">
            <a:off x="4198622" y="3685658"/>
            <a:ext cx="861753" cy="89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單箭頭接點 239">
            <a:extLst>
              <a:ext uri="{FF2B5EF4-FFF2-40B4-BE49-F238E27FC236}">
                <a16:creationId xmlns:a16="http://schemas.microsoft.com/office/drawing/2014/main" id="{9E4E27E1-09AB-4803-9BDC-AF8B6491B6FB}"/>
              </a:ext>
            </a:extLst>
          </p:cNvPr>
          <p:cNvCxnSpPr/>
          <p:nvPr/>
        </p:nvCxnSpPr>
        <p:spPr>
          <a:xfrm>
            <a:off x="4739470" y="3709554"/>
            <a:ext cx="0" cy="757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單箭頭接點 240">
            <a:extLst>
              <a:ext uri="{FF2B5EF4-FFF2-40B4-BE49-F238E27FC236}">
                <a16:creationId xmlns:a16="http://schemas.microsoft.com/office/drawing/2014/main" id="{3FF76220-4F93-4E13-8E9F-FE3630C92628}"/>
              </a:ext>
            </a:extLst>
          </p:cNvPr>
          <p:cNvCxnSpPr>
            <a:endCxn id="216" idx="1"/>
          </p:cNvCxnSpPr>
          <p:nvPr/>
        </p:nvCxnSpPr>
        <p:spPr>
          <a:xfrm flipV="1">
            <a:off x="4775272" y="4342710"/>
            <a:ext cx="3008212" cy="10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橢圓 241">
            <a:extLst>
              <a:ext uri="{FF2B5EF4-FFF2-40B4-BE49-F238E27FC236}">
                <a16:creationId xmlns:a16="http://schemas.microsoft.com/office/drawing/2014/main" id="{EC5041F8-00CB-471A-907D-1E63BF798B1E}"/>
              </a:ext>
            </a:extLst>
          </p:cNvPr>
          <p:cNvSpPr/>
          <p:nvPr/>
        </p:nvSpPr>
        <p:spPr>
          <a:xfrm>
            <a:off x="5873636" y="4610857"/>
            <a:ext cx="771096" cy="5034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ALU</a:t>
            </a:r>
          </a:p>
          <a:p>
            <a:pPr algn="ctr"/>
            <a:r>
              <a:rPr lang="en-US" altLang="zh-TW" sz="800" dirty="0"/>
              <a:t>CONTRO</a:t>
            </a:r>
            <a:endParaRPr lang="zh-TW" altLang="en-US" sz="800" dirty="0"/>
          </a:p>
        </p:txBody>
      </p:sp>
      <p:cxnSp>
        <p:nvCxnSpPr>
          <p:cNvPr id="243" name="直線接點 242">
            <a:extLst>
              <a:ext uri="{FF2B5EF4-FFF2-40B4-BE49-F238E27FC236}">
                <a16:creationId xmlns:a16="http://schemas.microsoft.com/office/drawing/2014/main" id="{DFB521BF-261C-439B-A359-11B61177BE5D}"/>
              </a:ext>
            </a:extLst>
          </p:cNvPr>
          <p:cNvCxnSpPr>
            <a:stCxn id="242" idx="0"/>
            <a:endCxn id="128" idx="2"/>
          </p:cNvCxnSpPr>
          <p:nvPr/>
        </p:nvCxnSpPr>
        <p:spPr>
          <a:xfrm flipV="1">
            <a:off x="6259184" y="3968633"/>
            <a:ext cx="149237" cy="642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接點 243">
            <a:extLst>
              <a:ext uri="{FF2B5EF4-FFF2-40B4-BE49-F238E27FC236}">
                <a16:creationId xmlns:a16="http://schemas.microsoft.com/office/drawing/2014/main" id="{70D1DFAD-BA87-426D-A405-5EF80B791575}"/>
              </a:ext>
            </a:extLst>
          </p:cNvPr>
          <p:cNvCxnSpPr>
            <a:endCxn id="242" idx="2"/>
          </p:cNvCxnSpPr>
          <p:nvPr/>
        </p:nvCxnSpPr>
        <p:spPr>
          <a:xfrm>
            <a:off x="4574924" y="4770880"/>
            <a:ext cx="1298712" cy="91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接點 244">
            <a:extLst>
              <a:ext uri="{FF2B5EF4-FFF2-40B4-BE49-F238E27FC236}">
                <a16:creationId xmlns:a16="http://schemas.microsoft.com/office/drawing/2014/main" id="{5E797006-32FD-49B5-926E-3B61DD548F76}"/>
              </a:ext>
            </a:extLst>
          </p:cNvPr>
          <p:cNvCxnSpPr/>
          <p:nvPr/>
        </p:nvCxnSpPr>
        <p:spPr>
          <a:xfrm>
            <a:off x="5060375" y="325929"/>
            <a:ext cx="1428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接點 245">
            <a:extLst>
              <a:ext uri="{FF2B5EF4-FFF2-40B4-BE49-F238E27FC236}">
                <a16:creationId xmlns:a16="http://schemas.microsoft.com/office/drawing/2014/main" id="{92FF840D-CF64-482B-8BAF-1B32B0273D0F}"/>
              </a:ext>
            </a:extLst>
          </p:cNvPr>
          <p:cNvCxnSpPr>
            <a:endCxn id="242" idx="7"/>
          </p:cNvCxnSpPr>
          <p:nvPr/>
        </p:nvCxnSpPr>
        <p:spPr>
          <a:xfrm>
            <a:off x="6488946" y="325929"/>
            <a:ext cx="42862" cy="4358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接點 246">
            <a:extLst>
              <a:ext uri="{FF2B5EF4-FFF2-40B4-BE49-F238E27FC236}">
                <a16:creationId xmlns:a16="http://schemas.microsoft.com/office/drawing/2014/main" id="{5547E8A4-8ECD-4A0A-9838-00FB58130EAE}"/>
              </a:ext>
            </a:extLst>
          </p:cNvPr>
          <p:cNvCxnSpPr>
            <a:stCxn id="143" idx="3"/>
          </p:cNvCxnSpPr>
          <p:nvPr/>
        </p:nvCxnSpPr>
        <p:spPr>
          <a:xfrm flipV="1">
            <a:off x="9468886" y="867110"/>
            <a:ext cx="42464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接點 247">
            <a:extLst>
              <a:ext uri="{FF2B5EF4-FFF2-40B4-BE49-F238E27FC236}">
                <a16:creationId xmlns:a16="http://schemas.microsoft.com/office/drawing/2014/main" id="{29BEF288-8247-4489-80CA-03FB400DB999}"/>
              </a:ext>
            </a:extLst>
          </p:cNvPr>
          <p:cNvCxnSpPr/>
          <p:nvPr/>
        </p:nvCxnSpPr>
        <p:spPr>
          <a:xfrm flipH="1" flipV="1">
            <a:off x="9858895" y="-407324"/>
            <a:ext cx="23898" cy="1274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接點 248">
            <a:extLst>
              <a:ext uri="{FF2B5EF4-FFF2-40B4-BE49-F238E27FC236}">
                <a16:creationId xmlns:a16="http://schemas.microsoft.com/office/drawing/2014/main" id="{9DBF020A-773A-4918-AA9A-52CD7DBB2EB6}"/>
              </a:ext>
            </a:extLst>
          </p:cNvPr>
          <p:cNvCxnSpPr/>
          <p:nvPr/>
        </p:nvCxnSpPr>
        <p:spPr>
          <a:xfrm flipH="1">
            <a:off x="3477619" y="-415636"/>
            <a:ext cx="6398591" cy="41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接點 249">
            <a:extLst>
              <a:ext uri="{FF2B5EF4-FFF2-40B4-BE49-F238E27FC236}">
                <a16:creationId xmlns:a16="http://schemas.microsoft.com/office/drawing/2014/main" id="{528E975C-8FDE-49DE-BC46-67D967467DCF}"/>
              </a:ext>
            </a:extLst>
          </p:cNvPr>
          <p:cNvCxnSpPr>
            <a:endCxn id="131" idx="0"/>
          </p:cNvCxnSpPr>
          <p:nvPr/>
        </p:nvCxnSpPr>
        <p:spPr>
          <a:xfrm>
            <a:off x="3466409" y="-383414"/>
            <a:ext cx="171796" cy="326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接點 250">
            <a:extLst>
              <a:ext uri="{FF2B5EF4-FFF2-40B4-BE49-F238E27FC236}">
                <a16:creationId xmlns:a16="http://schemas.microsoft.com/office/drawing/2014/main" id="{0F31390A-DA48-444A-8C4A-825E3CAD9E95}"/>
              </a:ext>
            </a:extLst>
          </p:cNvPr>
          <p:cNvCxnSpPr>
            <a:endCxn id="164" idx="0"/>
          </p:cNvCxnSpPr>
          <p:nvPr/>
        </p:nvCxnSpPr>
        <p:spPr>
          <a:xfrm>
            <a:off x="9875603" y="867110"/>
            <a:ext cx="438933" cy="2617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69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>
            <a:extLst>
              <a:ext uri="{FF2B5EF4-FFF2-40B4-BE49-F238E27FC236}">
                <a16:creationId xmlns:a16="http://schemas.microsoft.com/office/drawing/2014/main" id="{E4FD8DF2-08A1-42F9-8750-D2ECC3DED4B2}"/>
              </a:ext>
            </a:extLst>
          </p:cNvPr>
          <p:cNvSpPr/>
          <p:nvPr/>
        </p:nvSpPr>
        <p:spPr>
          <a:xfrm>
            <a:off x="9262384" y="1768735"/>
            <a:ext cx="1458888" cy="9634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流程圖: 延遲 1">
            <a:extLst>
              <a:ext uri="{FF2B5EF4-FFF2-40B4-BE49-F238E27FC236}">
                <a16:creationId xmlns:a16="http://schemas.microsoft.com/office/drawing/2014/main" id="{8F30E889-AB91-4922-BE43-CF9DA613EA8C}"/>
              </a:ext>
            </a:extLst>
          </p:cNvPr>
          <p:cNvSpPr/>
          <p:nvPr/>
        </p:nvSpPr>
        <p:spPr>
          <a:xfrm>
            <a:off x="4589873" y="3968858"/>
            <a:ext cx="1503336" cy="1193369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流程圖: 延遲 2">
            <a:extLst>
              <a:ext uri="{FF2B5EF4-FFF2-40B4-BE49-F238E27FC236}">
                <a16:creationId xmlns:a16="http://schemas.microsoft.com/office/drawing/2014/main" id="{8BCC0A3B-2A5A-439D-900E-936BD7E67158}"/>
              </a:ext>
            </a:extLst>
          </p:cNvPr>
          <p:cNvSpPr/>
          <p:nvPr/>
        </p:nvSpPr>
        <p:spPr>
          <a:xfrm>
            <a:off x="4589873" y="5435697"/>
            <a:ext cx="1503336" cy="1193369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流程圖: 儲存資料 4">
            <a:extLst>
              <a:ext uri="{FF2B5EF4-FFF2-40B4-BE49-F238E27FC236}">
                <a16:creationId xmlns:a16="http://schemas.microsoft.com/office/drawing/2014/main" id="{B1EB24A0-C079-47CD-B29D-4F45EB45D333}"/>
              </a:ext>
            </a:extLst>
          </p:cNvPr>
          <p:cNvSpPr/>
          <p:nvPr/>
        </p:nvSpPr>
        <p:spPr>
          <a:xfrm rot="10800000">
            <a:off x="2112494" y="3651142"/>
            <a:ext cx="1503336" cy="1294108"/>
          </a:xfrm>
          <a:prstGeom prst="flowChartOnlineStora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弧形 6">
            <a:extLst>
              <a:ext uri="{FF2B5EF4-FFF2-40B4-BE49-F238E27FC236}">
                <a16:creationId xmlns:a16="http://schemas.microsoft.com/office/drawing/2014/main" id="{1CE1A696-54E7-4B45-9A8B-9C40A095D2DD}"/>
              </a:ext>
            </a:extLst>
          </p:cNvPr>
          <p:cNvSpPr/>
          <p:nvPr/>
        </p:nvSpPr>
        <p:spPr>
          <a:xfrm rot="1522157">
            <a:off x="322701" y="280293"/>
            <a:ext cx="1234699" cy="2787112"/>
          </a:xfrm>
          <a:prstGeom prst="arc">
            <a:avLst>
              <a:gd name="adj1" fmla="val 16200000"/>
              <a:gd name="adj2" fmla="val 20553305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流程圖: 儲存資料 7">
            <a:extLst>
              <a:ext uri="{FF2B5EF4-FFF2-40B4-BE49-F238E27FC236}">
                <a16:creationId xmlns:a16="http://schemas.microsoft.com/office/drawing/2014/main" id="{D68689FE-DA1A-4517-8CAC-F1E7C0A65780}"/>
              </a:ext>
            </a:extLst>
          </p:cNvPr>
          <p:cNvSpPr/>
          <p:nvPr/>
        </p:nvSpPr>
        <p:spPr>
          <a:xfrm rot="10800000">
            <a:off x="4585296" y="1903414"/>
            <a:ext cx="1503336" cy="1294108"/>
          </a:xfrm>
          <a:prstGeom prst="flowChartOnlineStora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D56EFE51-7466-497E-BF3F-40648F134A64}"/>
              </a:ext>
            </a:extLst>
          </p:cNvPr>
          <p:cNvSpPr/>
          <p:nvPr/>
        </p:nvSpPr>
        <p:spPr>
          <a:xfrm rot="1522157">
            <a:off x="3037748" y="1803966"/>
            <a:ext cx="1234699" cy="2787112"/>
          </a:xfrm>
          <a:prstGeom prst="arc">
            <a:avLst>
              <a:gd name="adj1" fmla="val 16200000"/>
              <a:gd name="adj2" fmla="val 20553305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儲存資料 9">
            <a:extLst>
              <a:ext uri="{FF2B5EF4-FFF2-40B4-BE49-F238E27FC236}">
                <a16:creationId xmlns:a16="http://schemas.microsoft.com/office/drawing/2014/main" id="{B7F4E180-A436-45A4-B93A-FA3D7055C272}"/>
              </a:ext>
            </a:extLst>
          </p:cNvPr>
          <p:cNvSpPr/>
          <p:nvPr/>
        </p:nvSpPr>
        <p:spPr>
          <a:xfrm rot="10800000">
            <a:off x="7034228" y="4738273"/>
            <a:ext cx="1503336" cy="1294108"/>
          </a:xfrm>
          <a:prstGeom prst="flowChartOnlineStora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D844EE83-6EF5-4530-AFB4-1FFA3A84C2F5}"/>
              </a:ext>
            </a:extLst>
          </p:cNvPr>
          <p:cNvCxnSpPr/>
          <p:nvPr/>
        </p:nvCxnSpPr>
        <p:spPr>
          <a:xfrm>
            <a:off x="712921" y="3968858"/>
            <a:ext cx="162142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326AF1B0-5FB0-4D0B-AAB5-13E2454E96E1}"/>
              </a:ext>
            </a:extLst>
          </p:cNvPr>
          <p:cNvCxnSpPr/>
          <p:nvPr/>
        </p:nvCxnSpPr>
        <p:spPr>
          <a:xfrm>
            <a:off x="712921" y="4491925"/>
            <a:ext cx="162142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390C9657-DA22-4491-8109-435B0C30218A}"/>
              </a:ext>
            </a:extLst>
          </p:cNvPr>
          <p:cNvCxnSpPr/>
          <p:nvPr/>
        </p:nvCxnSpPr>
        <p:spPr>
          <a:xfrm>
            <a:off x="8537564" y="5343040"/>
            <a:ext cx="162142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FAB66C9D-6D02-4A9D-8E08-6E02295EA071}"/>
              </a:ext>
            </a:extLst>
          </p:cNvPr>
          <p:cNvCxnSpPr>
            <a:stCxn id="3" idx="3"/>
          </p:cNvCxnSpPr>
          <p:nvPr/>
        </p:nvCxnSpPr>
        <p:spPr>
          <a:xfrm flipV="1">
            <a:off x="6093209" y="5608426"/>
            <a:ext cx="1136750" cy="423956"/>
          </a:xfrm>
          <a:prstGeom prst="bent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EA65E9AC-3190-46E4-BA25-E8A4F0EC2718}"/>
              </a:ext>
            </a:extLst>
          </p:cNvPr>
          <p:cNvCxnSpPr>
            <a:cxnSpLocks/>
          </p:cNvCxnSpPr>
          <p:nvPr/>
        </p:nvCxnSpPr>
        <p:spPr>
          <a:xfrm flipV="1">
            <a:off x="6088632" y="2547551"/>
            <a:ext cx="1420677" cy="291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19166A46-FB27-4D32-88C8-081C86CE2882}"/>
              </a:ext>
            </a:extLst>
          </p:cNvPr>
          <p:cNvCxnSpPr>
            <a:stCxn id="2" idx="3"/>
          </p:cNvCxnSpPr>
          <p:nvPr/>
        </p:nvCxnSpPr>
        <p:spPr>
          <a:xfrm>
            <a:off x="6093209" y="4565543"/>
            <a:ext cx="1136750" cy="596684"/>
          </a:xfrm>
          <a:prstGeom prst="bent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AA02544D-3478-4077-AC88-9264EDCC201C}"/>
              </a:ext>
            </a:extLst>
          </p:cNvPr>
          <p:cNvCxnSpPr>
            <a:stCxn id="5" idx="1"/>
          </p:cNvCxnSpPr>
          <p:nvPr/>
        </p:nvCxnSpPr>
        <p:spPr>
          <a:xfrm flipV="1">
            <a:off x="3615830" y="4292073"/>
            <a:ext cx="974043" cy="61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85C86ABE-230F-45D5-8AA1-5C2716C137C9}"/>
              </a:ext>
            </a:extLst>
          </p:cNvPr>
          <p:cNvCxnSpPr/>
          <p:nvPr/>
        </p:nvCxnSpPr>
        <p:spPr>
          <a:xfrm>
            <a:off x="2864161" y="5664631"/>
            <a:ext cx="172571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A4515C6-0FFB-48EC-B3E3-A55A325AC312}"/>
              </a:ext>
            </a:extLst>
          </p:cNvPr>
          <p:cNvCxnSpPr/>
          <p:nvPr/>
        </p:nvCxnSpPr>
        <p:spPr>
          <a:xfrm>
            <a:off x="2864161" y="6362054"/>
            <a:ext cx="172571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147D4447-ED26-4445-BDD6-20725D41B779}"/>
              </a:ext>
            </a:extLst>
          </p:cNvPr>
          <p:cNvCxnSpPr/>
          <p:nvPr/>
        </p:nvCxnSpPr>
        <p:spPr>
          <a:xfrm>
            <a:off x="3983064" y="4945250"/>
            <a:ext cx="60680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41B9690-45A5-484B-A88E-EAA3337C09DC}"/>
              </a:ext>
            </a:extLst>
          </p:cNvPr>
          <p:cNvSpPr txBox="1"/>
          <p:nvPr/>
        </p:nvSpPr>
        <p:spPr>
          <a:xfrm>
            <a:off x="320992" y="3792608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Ai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B5A51762-9559-416A-BD88-3F364B66D4D3}"/>
              </a:ext>
            </a:extLst>
          </p:cNvPr>
          <p:cNvSpPr txBox="1"/>
          <p:nvPr/>
        </p:nvSpPr>
        <p:spPr>
          <a:xfrm>
            <a:off x="338687" y="429336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Bi</a:t>
            </a:r>
            <a:endParaRPr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1F72CAB-1FCD-4EF1-AD4F-69C92FC2A5AA}"/>
              </a:ext>
            </a:extLst>
          </p:cNvPr>
          <p:cNvSpPr txBox="1"/>
          <p:nvPr/>
        </p:nvSpPr>
        <p:spPr>
          <a:xfrm>
            <a:off x="2591413" y="5457385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Ai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179D1D82-1224-4B8B-BBBE-4855403C3D53}"/>
              </a:ext>
            </a:extLst>
          </p:cNvPr>
          <p:cNvSpPr txBox="1"/>
          <p:nvPr/>
        </p:nvSpPr>
        <p:spPr>
          <a:xfrm>
            <a:off x="2599427" y="6177388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Bi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29035BEC-9A48-40D3-BB52-D550FE3B5303}"/>
              </a:ext>
            </a:extLst>
          </p:cNvPr>
          <p:cNvSpPr txBox="1"/>
          <p:nvPr/>
        </p:nvSpPr>
        <p:spPr>
          <a:xfrm>
            <a:off x="3725343" y="478254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Ci</a:t>
            </a:r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1780520C-3A8A-4B5B-87FD-0D83AE8E21A7}"/>
              </a:ext>
            </a:extLst>
          </p:cNvPr>
          <p:cNvSpPr txBox="1"/>
          <p:nvPr/>
        </p:nvSpPr>
        <p:spPr>
          <a:xfrm>
            <a:off x="10158988" y="518674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Ci+1</a:t>
            </a:r>
            <a:endParaRPr lang="zh-TW" altLang="en-US" dirty="0"/>
          </a:p>
        </p:txBody>
      </p:sp>
      <p:sp>
        <p:nvSpPr>
          <p:cNvPr id="42" name="流程圖: 儲存資料 41">
            <a:extLst>
              <a:ext uri="{FF2B5EF4-FFF2-40B4-BE49-F238E27FC236}">
                <a16:creationId xmlns:a16="http://schemas.microsoft.com/office/drawing/2014/main" id="{031619EF-2C20-4CF2-B1A4-FE6158BC5F09}"/>
              </a:ext>
            </a:extLst>
          </p:cNvPr>
          <p:cNvSpPr/>
          <p:nvPr/>
        </p:nvSpPr>
        <p:spPr>
          <a:xfrm rot="10800000">
            <a:off x="1847759" y="451420"/>
            <a:ext cx="1503336" cy="1294108"/>
          </a:xfrm>
          <a:prstGeom prst="flowChartOnlineStora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4A824D1B-4474-4696-9D72-7264B7608F6F}"/>
              </a:ext>
            </a:extLst>
          </p:cNvPr>
          <p:cNvCxnSpPr/>
          <p:nvPr/>
        </p:nvCxnSpPr>
        <p:spPr>
          <a:xfrm>
            <a:off x="722602" y="759417"/>
            <a:ext cx="136857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509C5B85-5722-49B0-882E-9FC63909E6DE}"/>
              </a:ext>
            </a:extLst>
          </p:cNvPr>
          <p:cNvCxnSpPr/>
          <p:nvPr/>
        </p:nvCxnSpPr>
        <p:spPr>
          <a:xfrm>
            <a:off x="691606" y="1379349"/>
            <a:ext cx="140333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CF01FC61-7AC9-4C8C-BB2E-2F0D6566F541}"/>
              </a:ext>
            </a:extLst>
          </p:cNvPr>
          <p:cNvCxnSpPr>
            <a:stCxn id="42" idx="1"/>
          </p:cNvCxnSpPr>
          <p:nvPr/>
        </p:nvCxnSpPr>
        <p:spPr>
          <a:xfrm>
            <a:off x="3351095" y="1098474"/>
            <a:ext cx="1458889" cy="1210773"/>
          </a:xfrm>
          <a:prstGeom prst="bent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A0DE2D68-FDF4-4D0B-B073-FAA55DBB3ED4}"/>
              </a:ext>
            </a:extLst>
          </p:cNvPr>
          <p:cNvCxnSpPr/>
          <p:nvPr/>
        </p:nvCxnSpPr>
        <p:spPr>
          <a:xfrm>
            <a:off x="3331989" y="2812653"/>
            <a:ext cx="147799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D6AFF9BE-A7E9-44E0-B77F-0934B9274BD9}"/>
              </a:ext>
            </a:extLst>
          </p:cNvPr>
          <p:cNvSpPr txBox="1"/>
          <p:nvPr/>
        </p:nvSpPr>
        <p:spPr>
          <a:xfrm>
            <a:off x="338687" y="599597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Ai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F801EA91-C45F-4F98-96BC-1ADFEEF55093}"/>
              </a:ext>
            </a:extLst>
          </p:cNvPr>
          <p:cNvSpPr txBox="1"/>
          <p:nvPr/>
        </p:nvSpPr>
        <p:spPr>
          <a:xfrm>
            <a:off x="351099" y="1208838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Bi</a:t>
            </a:r>
            <a:endParaRPr lang="zh-TW" altLang="en-US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B531A10C-6422-44FB-A5F9-CFBB92AADA29}"/>
              </a:ext>
            </a:extLst>
          </p:cNvPr>
          <p:cNvSpPr txBox="1"/>
          <p:nvPr/>
        </p:nvSpPr>
        <p:spPr>
          <a:xfrm>
            <a:off x="3001260" y="263733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Ci</a:t>
            </a:r>
            <a:endParaRPr lang="zh-TW" altLang="en-US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0D7A0B3B-7539-4BE6-A19A-6FDBD7E513B5}"/>
              </a:ext>
            </a:extLst>
          </p:cNvPr>
          <p:cNvSpPr txBox="1"/>
          <p:nvPr/>
        </p:nvSpPr>
        <p:spPr>
          <a:xfrm>
            <a:off x="7509309" y="236288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Si</a:t>
            </a:r>
            <a:endParaRPr lang="zh-TW" altLang="en-US" dirty="0"/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A8095D03-506D-41B3-9C81-020481D3B95F}"/>
              </a:ext>
            </a:extLst>
          </p:cNvPr>
          <p:cNvCxnSpPr/>
          <p:nvPr/>
        </p:nvCxnSpPr>
        <p:spPr>
          <a:xfrm>
            <a:off x="9670791" y="671712"/>
            <a:ext cx="0" cy="1074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104EBE96-2869-4FAF-81C5-D6B9F620F05D}"/>
              </a:ext>
            </a:extLst>
          </p:cNvPr>
          <p:cNvCxnSpPr/>
          <p:nvPr/>
        </p:nvCxnSpPr>
        <p:spPr>
          <a:xfrm>
            <a:off x="10381130" y="671712"/>
            <a:ext cx="0" cy="1074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230853AF-CD03-41FF-BDDB-04E283729E8F}"/>
              </a:ext>
            </a:extLst>
          </p:cNvPr>
          <p:cNvCxnSpPr/>
          <p:nvPr/>
        </p:nvCxnSpPr>
        <p:spPr>
          <a:xfrm flipH="1">
            <a:off x="8115509" y="2250476"/>
            <a:ext cx="1146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98C392BA-9300-422C-996A-CA84681806EA}"/>
              </a:ext>
            </a:extLst>
          </p:cNvPr>
          <p:cNvCxnSpPr/>
          <p:nvPr/>
        </p:nvCxnSpPr>
        <p:spPr>
          <a:xfrm flipH="1">
            <a:off x="10752420" y="2203033"/>
            <a:ext cx="1146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3ADE2631-B86F-4942-9049-CEA77C29D467}"/>
              </a:ext>
            </a:extLst>
          </p:cNvPr>
          <p:cNvCxnSpPr/>
          <p:nvPr/>
        </p:nvCxnSpPr>
        <p:spPr>
          <a:xfrm>
            <a:off x="10010543" y="2684774"/>
            <a:ext cx="0" cy="79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600A293B-0BEC-46CC-9038-B8DE703AB64E}"/>
              </a:ext>
            </a:extLst>
          </p:cNvPr>
          <p:cNvSpPr txBox="1"/>
          <p:nvPr/>
        </p:nvSpPr>
        <p:spPr>
          <a:xfrm>
            <a:off x="9490968" y="174552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Ai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BE63B7BF-0D3F-4B9C-9A37-D3B9B3D96BF6}"/>
              </a:ext>
            </a:extLst>
          </p:cNvPr>
          <p:cNvSpPr txBox="1"/>
          <p:nvPr/>
        </p:nvSpPr>
        <p:spPr>
          <a:xfrm>
            <a:off x="10199830" y="174552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B560CA77-97DA-4765-A9D6-828C6B491A10}"/>
              </a:ext>
            </a:extLst>
          </p:cNvPr>
          <p:cNvSpPr txBox="1"/>
          <p:nvPr/>
        </p:nvSpPr>
        <p:spPr>
          <a:xfrm>
            <a:off x="9198259" y="206581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Ci+1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5ED76567-944F-46EA-A56B-D9C9683E1F0D}"/>
              </a:ext>
            </a:extLst>
          </p:cNvPr>
          <p:cNvSpPr txBox="1"/>
          <p:nvPr/>
        </p:nvSpPr>
        <p:spPr>
          <a:xfrm>
            <a:off x="10391424" y="205420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Ci</a:t>
            </a:r>
            <a:endParaRPr lang="zh-TW" altLang="en-US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D4FF30AC-81C5-467E-975E-817DA4E0D8D9}"/>
              </a:ext>
            </a:extLst>
          </p:cNvPr>
          <p:cNvSpPr txBox="1"/>
          <p:nvPr/>
        </p:nvSpPr>
        <p:spPr>
          <a:xfrm>
            <a:off x="9834564" y="23856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8757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對角線條紋 6">
            <a:extLst>
              <a:ext uri="{FF2B5EF4-FFF2-40B4-BE49-F238E27FC236}">
                <a16:creationId xmlns:a16="http://schemas.microsoft.com/office/drawing/2014/main" id="{9AF5FDD8-CEB4-4105-9C32-650C05495630}"/>
              </a:ext>
            </a:extLst>
          </p:cNvPr>
          <p:cNvSpPr/>
          <p:nvPr/>
        </p:nvSpPr>
        <p:spPr>
          <a:xfrm rot="7730262">
            <a:off x="7013261" y="1682454"/>
            <a:ext cx="4752795" cy="3848255"/>
          </a:xfrm>
          <a:prstGeom prst="diagStrip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弧形 1">
            <a:extLst>
              <a:ext uri="{FF2B5EF4-FFF2-40B4-BE49-F238E27FC236}">
                <a16:creationId xmlns:a16="http://schemas.microsoft.com/office/drawing/2014/main" id="{375E1762-074A-4846-82C6-63D31F7C4159}"/>
              </a:ext>
            </a:extLst>
          </p:cNvPr>
          <p:cNvSpPr/>
          <p:nvPr/>
        </p:nvSpPr>
        <p:spPr>
          <a:xfrm rot="1522157">
            <a:off x="1393856" y="4542974"/>
            <a:ext cx="1234699" cy="2787112"/>
          </a:xfrm>
          <a:prstGeom prst="arc">
            <a:avLst>
              <a:gd name="adj1" fmla="val 16200000"/>
              <a:gd name="adj2" fmla="val 20553305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流程圖: 儲存資料 2">
            <a:extLst>
              <a:ext uri="{FF2B5EF4-FFF2-40B4-BE49-F238E27FC236}">
                <a16:creationId xmlns:a16="http://schemas.microsoft.com/office/drawing/2014/main" id="{1E0F0960-6189-4982-A0EA-25AA7E6F7EE9}"/>
              </a:ext>
            </a:extLst>
          </p:cNvPr>
          <p:cNvSpPr/>
          <p:nvPr/>
        </p:nvSpPr>
        <p:spPr>
          <a:xfrm rot="10800000">
            <a:off x="3087661" y="4642422"/>
            <a:ext cx="1503336" cy="1294108"/>
          </a:xfrm>
          <a:prstGeom prst="flowChartOnlineStora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流程圖: 儲存資料 3">
            <a:extLst>
              <a:ext uri="{FF2B5EF4-FFF2-40B4-BE49-F238E27FC236}">
                <a16:creationId xmlns:a16="http://schemas.microsoft.com/office/drawing/2014/main" id="{31F4F536-DE97-4F10-82D6-94EF68406DA8}"/>
              </a:ext>
            </a:extLst>
          </p:cNvPr>
          <p:cNvSpPr/>
          <p:nvPr/>
        </p:nvSpPr>
        <p:spPr>
          <a:xfrm rot="10800000">
            <a:off x="4349649" y="740044"/>
            <a:ext cx="1503336" cy="1294108"/>
          </a:xfrm>
          <a:prstGeom prst="flowChartOnlineStora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流程圖: 延遲 4">
            <a:extLst>
              <a:ext uri="{FF2B5EF4-FFF2-40B4-BE49-F238E27FC236}">
                <a16:creationId xmlns:a16="http://schemas.microsoft.com/office/drawing/2014/main" id="{74FE55F5-B729-4440-BB19-0631091053F5}"/>
              </a:ext>
            </a:extLst>
          </p:cNvPr>
          <p:cNvSpPr/>
          <p:nvPr/>
        </p:nvSpPr>
        <p:spPr>
          <a:xfrm>
            <a:off x="4411642" y="2736743"/>
            <a:ext cx="1503336" cy="1193369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100A30-F444-4A43-AF0A-E95D1E0B6E5B}"/>
              </a:ext>
            </a:extLst>
          </p:cNvPr>
          <p:cNvSpPr/>
          <p:nvPr/>
        </p:nvSpPr>
        <p:spPr>
          <a:xfrm>
            <a:off x="6743909" y="4195137"/>
            <a:ext cx="1857649" cy="1439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C4E497D-24C6-42B1-B7CF-62801261ADCB}"/>
              </a:ext>
            </a:extLst>
          </p:cNvPr>
          <p:cNvCxnSpPr>
            <a:stCxn id="3" idx="1"/>
          </p:cNvCxnSpPr>
          <p:nvPr/>
        </p:nvCxnSpPr>
        <p:spPr>
          <a:xfrm>
            <a:off x="4590997" y="5289476"/>
            <a:ext cx="2152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F1BD5BA-5976-4EC4-A821-73E4AF5FEA7A}"/>
              </a:ext>
            </a:extLst>
          </p:cNvPr>
          <p:cNvCxnSpPr>
            <a:cxnSpLocks/>
          </p:cNvCxnSpPr>
          <p:nvPr/>
        </p:nvCxnSpPr>
        <p:spPr>
          <a:xfrm>
            <a:off x="1022888" y="4340400"/>
            <a:ext cx="5721021" cy="7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D844D4C-724C-4910-BF93-1489F3ADB269}"/>
              </a:ext>
            </a:extLst>
          </p:cNvPr>
          <p:cNvCxnSpPr>
            <a:endCxn id="6" idx="0"/>
          </p:cNvCxnSpPr>
          <p:nvPr/>
        </p:nvCxnSpPr>
        <p:spPr>
          <a:xfrm>
            <a:off x="7592404" y="364210"/>
            <a:ext cx="80330" cy="3830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EF8BAC6-9C2E-4156-A21E-7DA56CFFD11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672734" y="5634509"/>
            <a:ext cx="0" cy="859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62419CE2-FDD7-4872-BB53-48586A59132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7096" y="2512094"/>
            <a:ext cx="4549433" cy="16953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8F2A105E-791E-490A-AA9D-DEF57E43DB3C}"/>
              </a:ext>
            </a:extLst>
          </p:cNvPr>
          <p:cNvCxnSpPr/>
          <p:nvPr/>
        </p:nvCxnSpPr>
        <p:spPr>
          <a:xfrm>
            <a:off x="1018034" y="4987454"/>
            <a:ext cx="2271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5987AF87-CAA7-4D6E-9AB2-B8701094958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02263" y="3214668"/>
            <a:ext cx="1388574" cy="1007804"/>
          </a:xfrm>
          <a:prstGeom prst="bentConnector3">
            <a:avLst>
              <a:gd name="adj1" fmla="val 9911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E833786E-2F5F-4C36-B791-E9E8664AD8A7}"/>
              </a:ext>
            </a:extLst>
          </p:cNvPr>
          <p:cNvCxnSpPr/>
          <p:nvPr/>
        </p:nvCxnSpPr>
        <p:spPr>
          <a:xfrm rot="5400000" flipH="1" flipV="1">
            <a:off x="2885463" y="1436468"/>
            <a:ext cx="2142343" cy="1112347"/>
          </a:xfrm>
          <a:prstGeom prst="bentConnector3">
            <a:avLst>
              <a:gd name="adj1" fmla="val 10172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BC4CA533-8E79-4848-9887-771341A5EFEC}"/>
              </a:ext>
            </a:extLst>
          </p:cNvPr>
          <p:cNvCxnSpPr>
            <a:endCxn id="4" idx="3"/>
          </p:cNvCxnSpPr>
          <p:nvPr/>
        </p:nvCxnSpPr>
        <p:spPr>
          <a:xfrm rot="5400000" flipH="1" flipV="1">
            <a:off x="1610736" y="1997985"/>
            <a:ext cx="3600356" cy="23785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4B1EE539-74B1-49F5-987D-84B71BB13803}"/>
              </a:ext>
            </a:extLst>
          </p:cNvPr>
          <p:cNvCxnSpPr/>
          <p:nvPr/>
        </p:nvCxnSpPr>
        <p:spPr>
          <a:xfrm>
            <a:off x="2261951" y="3640310"/>
            <a:ext cx="2133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611A36A-3283-4316-A2A5-A54D09ECF9D7}"/>
              </a:ext>
            </a:extLst>
          </p:cNvPr>
          <p:cNvCxnSpPr>
            <a:stCxn id="4" idx="1"/>
          </p:cNvCxnSpPr>
          <p:nvPr/>
        </p:nvCxnSpPr>
        <p:spPr>
          <a:xfrm>
            <a:off x="5852985" y="1387098"/>
            <a:ext cx="3545149" cy="7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C6747872-D4D8-4ACF-B820-400973B8C686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5914978" y="3333428"/>
            <a:ext cx="3474680" cy="273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E3899308-7057-4D1C-BAFE-7638572F0F3A}"/>
              </a:ext>
            </a:extLst>
          </p:cNvPr>
          <p:cNvCxnSpPr>
            <a:stCxn id="6" idx="3"/>
          </p:cNvCxnSpPr>
          <p:nvPr/>
        </p:nvCxnSpPr>
        <p:spPr>
          <a:xfrm>
            <a:off x="8601558" y="4914823"/>
            <a:ext cx="796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0B5BB91A-3CC8-4208-8E5A-B8093B60C1E1}"/>
              </a:ext>
            </a:extLst>
          </p:cNvPr>
          <p:cNvCxnSpPr>
            <a:stCxn id="7" idx="2"/>
          </p:cNvCxnSpPr>
          <p:nvPr/>
        </p:nvCxnSpPr>
        <p:spPr>
          <a:xfrm flipV="1">
            <a:off x="10884173" y="3277892"/>
            <a:ext cx="421841" cy="6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AC20C9F7-7E38-44FE-AC13-2F23C15B8450}"/>
              </a:ext>
            </a:extLst>
          </p:cNvPr>
          <p:cNvCxnSpPr/>
          <p:nvPr/>
        </p:nvCxnSpPr>
        <p:spPr>
          <a:xfrm flipV="1">
            <a:off x="2221623" y="6176075"/>
            <a:ext cx="7168035" cy="139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C182F841-4BC4-459B-AFFE-A64B19B06E15}"/>
              </a:ext>
            </a:extLst>
          </p:cNvPr>
          <p:cNvSpPr txBox="1"/>
          <p:nvPr/>
        </p:nvSpPr>
        <p:spPr>
          <a:xfrm>
            <a:off x="1247540" y="740043"/>
            <a:ext cx="85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Binvert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F5B63241-5474-49B7-9D9F-F500FC9E928D}"/>
              </a:ext>
            </a:extLst>
          </p:cNvPr>
          <p:cNvSpPr txBox="1"/>
          <p:nvPr/>
        </p:nvSpPr>
        <p:spPr>
          <a:xfrm>
            <a:off x="659175" y="4176826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Ai</a:t>
            </a:r>
            <a:endParaRPr lang="zh-TW" altLang="en-US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78E41381-2770-4D31-8D3E-FAE47502ABAE}"/>
              </a:ext>
            </a:extLst>
          </p:cNvPr>
          <p:cNvSpPr txBox="1"/>
          <p:nvPr/>
        </p:nvSpPr>
        <p:spPr>
          <a:xfrm>
            <a:off x="646226" y="4802788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Bi</a:t>
            </a:r>
            <a:endParaRPr lang="zh-TW" altLang="en-US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70519EDD-1F13-432E-B722-7C8389094A49}"/>
              </a:ext>
            </a:extLst>
          </p:cNvPr>
          <p:cNvSpPr txBox="1"/>
          <p:nvPr/>
        </p:nvSpPr>
        <p:spPr>
          <a:xfrm>
            <a:off x="1591322" y="61626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Lessi</a:t>
            </a:r>
            <a:endParaRPr lang="zh-TW" altLang="en-US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C3834631-2117-4EB1-A58C-83C91DF87CAB}"/>
              </a:ext>
            </a:extLst>
          </p:cNvPr>
          <p:cNvSpPr txBox="1"/>
          <p:nvPr/>
        </p:nvSpPr>
        <p:spPr>
          <a:xfrm>
            <a:off x="7464138" y="26211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Ci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A2F82E35-FB54-442B-9A32-82CCF73CCD5C}"/>
              </a:ext>
            </a:extLst>
          </p:cNvPr>
          <p:cNvSpPr txBox="1"/>
          <p:nvPr/>
        </p:nvSpPr>
        <p:spPr>
          <a:xfrm>
            <a:off x="7464138" y="653194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Ci+1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0905B89D-12F9-47D7-81B9-002FBE714397}"/>
              </a:ext>
            </a:extLst>
          </p:cNvPr>
          <p:cNvSpPr txBox="1"/>
          <p:nvPr/>
        </p:nvSpPr>
        <p:spPr>
          <a:xfrm>
            <a:off x="9389658" y="12799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17327AB9-7600-49C2-8E5E-5712C738C8B8}"/>
              </a:ext>
            </a:extLst>
          </p:cNvPr>
          <p:cNvSpPr txBox="1"/>
          <p:nvPr/>
        </p:nvSpPr>
        <p:spPr>
          <a:xfrm>
            <a:off x="9398134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B5656000-C736-48D4-8020-1CFEF565AC37}"/>
              </a:ext>
            </a:extLst>
          </p:cNvPr>
          <p:cNvSpPr txBox="1"/>
          <p:nvPr/>
        </p:nvSpPr>
        <p:spPr>
          <a:xfrm>
            <a:off x="9377769" y="47301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D57CF72F-BBB8-49D0-93A8-B56104C73C65}"/>
              </a:ext>
            </a:extLst>
          </p:cNvPr>
          <p:cNvSpPr txBox="1"/>
          <p:nvPr/>
        </p:nvSpPr>
        <p:spPr>
          <a:xfrm>
            <a:off x="9331523" y="59972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FEE5677C-D958-4F8F-9037-56DF460E283F}"/>
              </a:ext>
            </a:extLst>
          </p:cNvPr>
          <p:cNvSpPr txBox="1"/>
          <p:nvPr/>
        </p:nvSpPr>
        <p:spPr>
          <a:xfrm>
            <a:off x="7464138" y="4712403"/>
            <a:ext cx="410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FA</a:t>
            </a:r>
            <a:endParaRPr lang="zh-TW" altLang="en-US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9F2F4C51-04E3-42C3-A86D-62664B6CEDC7}"/>
              </a:ext>
            </a:extLst>
          </p:cNvPr>
          <p:cNvSpPr txBox="1"/>
          <p:nvPr/>
        </p:nvSpPr>
        <p:spPr>
          <a:xfrm>
            <a:off x="8301272" y="473015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Si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EAABC75E-D7B6-4D34-925B-21E295E48F40}"/>
              </a:ext>
            </a:extLst>
          </p:cNvPr>
          <p:cNvSpPr txBox="1"/>
          <p:nvPr/>
        </p:nvSpPr>
        <p:spPr>
          <a:xfrm>
            <a:off x="7488921" y="416484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Ci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370D479F-C67D-4D8E-A0F3-11396CA0492A}"/>
              </a:ext>
            </a:extLst>
          </p:cNvPr>
          <p:cNvSpPr txBox="1"/>
          <p:nvPr/>
        </p:nvSpPr>
        <p:spPr>
          <a:xfrm>
            <a:off x="6712710" y="4301418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Ai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07D17E2D-C9E7-4E59-94A5-A4985B7CC70D}"/>
              </a:ext>
            </a:extLst>
          </p:cNvPr>
          <p:cNvSpPr txBox="1"/>
          <p:nvPr/>
        </p:nvSpPr>
        <p:spPr>
          <a:xfrm>
            <a:off x="6731656" y="512631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Bi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742F8100-868B-41AE-9B48-6029BCC8AD84}"/>
              </a:ext>
            </a:extLst>
          </p:cNvPr>
          <p:cNvSpPr txBox="1"/>
          <p:nvPr/>
        </p:nvSpPr>
        <p:spPr>
          <a:xfrm>
            <a:off x="7422067" y="532127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Ci+1</a:t>
            </a:r>
            <a:endParaRPr lang="zh-TW" altLang="en-US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A79325F0-4796-4E6C-A379-2740D4B2ABC3}"/>
              </a:ext>
            </a:extLst>
          </p:cNvPr>
          <p:cNvSpPr txBox="1"/>
          <p:nvPr/>
        </p:nvSpPr>
        <p:spPr>
          <a:xfrm>
            <a:off x="10184072" y="2602148"/>
            <a:ext cx="381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</a:t>
            </a:r>
          </a:p>
          <a:p>
            <a:r>
              <a:rPr lang="en-US" altLang="zh-TW" dirty="0"/>
              <a:t>U</a:t>
            </a:r>
          </a:p>
          <a:p>
            <a:r>
              <a:rPr lang="en-US" altLang="zh-TW" dirty="0"/>
              <a:t>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0191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55370D5-3B63-49A9-A9D8-0F4BD02B8BE2}"/>
              </a:ext>
            </a:extLst>
          </p:cNvPr>
          <p:cNvSpPr/>
          <p:nvPr/>
        </p:nvSpPr>
        <p:spPr>
          <a:xfrm>
            <a:off x="2032424" y="979239"/>
            <a:ext cx="3391983" cy="872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57C621-D315-4F08-A23E-6E2F3E03651D}"/>
              </a:ext>
            </a:extLst>
          </p:cNvPr>
          <p:cNvSpPr/>
          <p:nvPr/>
        </p:nvSpPr>
        <p:spPr>
          <a:xfrm>
            <a:off x="1846444" y="4569549"/>
            <a:ext cx="3647705" cy="8728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682419-C691-490D-8E44-3DF689C18B0A}"/>
              </a:ext>
            </a:extLst>
          </p:cNvPr>
          <p:cNvSpPr/>
          <p:nvPr/>
        </p:nvSpPr>
        <p:spPr>
          <a:xfrm>
            <a:off x="8079346" y="1852047"/>
            <a:ext cx="2475000" cy="6121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梯形 6">
            <a:extLst>
              <a:ext uri="{FF2B5EF4-FFF2-40B4-BE49-F238E27FC236}">
                <a16:creationId xmlns:a16="http://schemas.microsoft.com/office/drawing/2014/main" id="{1EC40006-C283-49FD-B67E-5A3AA8C2A754}"/>
              </a:ext>
            </a:extLst>
          </p:cNvPr>
          <p:cNvSpPr/>
          <p:nvPr/>
        </p:nvSpPr>
        <p:spPr>
          <a:xfrm rot="10800000">
            <a:off x="2730597" y="2766640"/>
            <a:ext cx="1629280" cy="1035015"/>
          </a:xfrm>
          <a:prstGeom prst="trapezoi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F52CC086-9F5B-4646-B763-3FEFDAB487EC}"/>
              </a:ext>
            </a:extLst>
          </p:cNvPr>
          <p:cNvSpPr/>
          <p:nvPr/>
        </p:nvSpPr>
        <p:spPr>
          <a:xfrm>
            <a:off x="7255572" y="3868221"/>
            <a:ext cx="2061274" cy="11578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707C89A8-6FD5-433C-9544-A9F35052E1D3}"/>
              </a:ext>
            </a:extLst>
          </p:cNvPr>
          <p:cNvCxnSpPr>
            <a:stCxn id="8" idx="3"/>
            <a:endCxn id="4" idx="3"/>
          </p:cNvCxnSpPr>
          <p:nvPr/>
        </p:nvCxnSpPr>
        <p:spPr>
          <a:xfrm flipV="1">
            <a:off x="9316846" y="2158139"/>
            <a:ext cx="1237500" cy="2288983"/>
          </a:xfrm>
          <a:prstGeom prst="bentConnector3">
            <a:avLst>
              <a:gd name="adj1" fmla="val 11847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D2DF4AE3-FC5A-49AB-86EB-8E2010855A3B}"/>
              </a:ext>
            </a:extLst>
          </p:cNvPr>
          <p:cNvCxnSpPr/>
          <p:nvPr/>
        </p:nvCxnSpPr>
        <p:spPr>
          <a:xfrm rot="5400000">
            <a:off x="8903080" y="2588914"/>
            <a:ext cx="1403991" cy="11546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3C05A39F-6167-430E-8098-1BF0F877BB94}"/>
              </a:ext>
            </a:extLst>
          </p:cNvPr>
          <p:cNvCxnSpPr>
            <a:endCxn id="2" idx="3"/>
          </p:cNvCxnSpPr>
          <p:nvPr/>
        </p:nvCxnSpPr>
        <p:spPr>
          <a:xfrm rot="16200000" flipV="1">
            <a:off x="4963290" y="1876761"/>
            <a:ext cx="2753401" cy="18311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A26E768-099A-4D6A-8250-3FD4B9750AAC}"/>
              </a:ext>
            </a:extLst>
          </p:cNvPr>
          <p:cNvCxnSpPr/>
          <p:nvPr/>
        </p:nvCxnSpPr>
        <p:spPr>
          <a:xfrm>
            <a:off x="4200041" y="1852047"/>
            <a:ext cx="0" cy="91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1ECACF2A-B015-47E0-92CA-1CDEAE6976F9}"/>
              </a:ext>
            </a:extLst>
          </p:cNvPr>
          <p:cNvCxnSpPr>
            <a:stCxn id="7" idx="0"/>
          </p:cNvCxnSpPr>
          <p:nvPr/>
        </p:nvCxnSpPr>
        <p:spPr>
          <a:xfrm>
            <a:off x="3545237" y="3801655"/>
            <a:ext cx="0" cy="76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4BF6F93E-6392-4393-9DD8-1F0393B0B785}"/>
              </a:ext>
            </a:extLst>
          </p:cNvPr>
          <p:cNvCxnSpPr>
            <a:stCxn id="3" idx="2"/>
            <a:endCxn id="7" idx="2"/>
          </p:cNvCxnSpPr>
          <p:nvPr/>
        </p:nvCxnSpPr>
        <p:spPr>
          <a:xfrm rot="5400000" flipH="1">
            <a:off x="2269908" y="4041969"/>
            <a:ext cx="2675718" cy="125060"/>
          </a:xfrm>
          <a:prstGeom prst="bentConnector5">
            <a:avLst>
              <a:gd name="adj1" fmla="val -8544"/>
              <a:gd name="adj2" fmla="val 1641175"/>
              <a:gd name="adj3" fmla="val 10854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E5D3E408-37FF-4AEC-8C5A-D45F37736B5E}"/>
              </a:ext>
            </a:extLst>
          </p:cNvPr>
          <p:cNvCxnSpPr/>
          <p:nvPr/>
        </p:nvCxnSpPr>
        <p:spPr>
          <a:xfrm flipH="1">
            <a:off x="2316997" y="798163"/>
            <a:ext cx="2781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B519603-2AE0-481E-9182-D56532DA2431}"/>
              </a:ext>
            </a:extLst>
          </p:cNvPr>
          <p:cNvCxnSpPr/>
          <p:nvPr/>
        </p:nvCxnSpPr>
        <p:spPr>
          <a:xfrm>
            <a:off x="8144359" y="1666068"/>
            <a:ext cx="2185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C2E8755-F3D9-4228-AF89-E7D0C86A21D0}"/>
              </a:ext>
            </a:extLst>
          </p:cNvPr>
          <p:cNvSpPr txBox="1"/>
          <p:nvPr/>
        </p:nvSpPr>
        <p:spPr>
          <a:xfrm>
            <a:off x="8493073" y="1817899"/>
            <a:ext cx="173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Multiplier(32bit)</a:t>
            </a:r>
          </a:p>
          <a:p>
            <a:r>
              <a:rPr lang="en-US" altLang="zh-TW" dirty="0"/>
              <a:t>                </a:t>
            </a:r>
            <a:r>
              <a:rPr lang="en-US" altLang="zh-TW" sz="1200" dirty="0"/>
              <a:t>Shift Right</a:t>
            </a:r>
            <a:endParaRPr lang="zh-TW" altLang="en-US" sz="12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CB653AF-95C8-47AD-A0D1-D1F8E7EAC464}"/>
              </a:ext>
            </a:extLst>
          </p:cNvPr>
          <p:cNvSpPr txBox="1"/>
          <p:nvPr/>
        </p:nvSpPr>
        <p:spPr>
          <a:xfrm>
            <a:off x="10064594" y="239730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LSB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66FF08E-6CB7-4D2B-BFBF-89F653BC4BD6}"/>
              </a:ext>
            </a:extLst>
          </p:cNvPr>
          <p:cNvSpPr txBox="1"/>
          <p:nvPr/>
        </p:nvSpPr>
        <p:spPr>
          <a:xfrm>
            <a:off x="7847338" y="4262456"/>
            <a:ext cx="87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Control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8F17A35-5121-4630-9E6A-FBA5F4BC42BE}"/>
              </a:ext>
            </a:extLst>
          </p:cNvPr>
          <p:cNvSpPr txBox="1"/>
          <p:nvPr/>
        </p:nvSpPr>
        <p:spPr>
          <a:xfrm>
            <a:off x="2821295" y="1071585"/>
            <a:ext cx="199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Multiplicand(64bit)</a:t>
            </a:r>
          </a:p>
          <a:p>
            <a:r>
              <a:rPr lang="en-US" altLang="zh-TW" dirty="0"/>
              <a:t>                </a:t>
            </a:r>
            <a:r>
              <a:rPr lang="en-US" altLang="zh-TW" sz="1200" dirty="0"/>
              <a:t>Shift Left</a:t>
            </a:r>
            <a:endParaRPr lang="zh-TW" altLang="en-US" sz="12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6C91D947-F1FF-428A-BF59-14EF0C17A9D0}"/>
              </a:ext>
            </a:extLst>
          </p:cNvPr>
          <p:cNvSpPr txBox="1"/>
          <p:nvPr/>
        </p:nvSpPr>
        <p:spPr>
          <a:xfrm>
            <a:off x="3015939" y="3117964"/>
            <a:ext cx="116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64-bit ALU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0EA37277-A644-4C7A-B767-0E1992653776}"/>
              </a:ext>
            </a:extLst>
          </p:cNvPr>
          <p:cNvSpPr txBox="1"/>
          <p:nvPr/>
        </p:nvSpPr>
        <p:spPr>
          <a:xfrm>
            <a:off x="2771884" y="4698287"/>
            <a:ext cx="1546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Product(64bit)</a:t>
            </a:r>
          </a:p>
          <a:p>
            <a:r>
              <a:rPr lang="en-US" altLang="zh-TW" dirty="0"/>
              <a:t>                </a:t>
            </a:r>
            <a:r>
              <a:rPr lang="en-US" altLang="zh-TW" sz="1200" dirty="0"/>
              <a:t>Write</a:t>
            </a:r>
            <a:endParaRPr lang="zh-TW" altLang="en-US" sz="1200" dirty="0"/>
          </a:p>
        </p:txBody>
      </p: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A1752E52-9212-4E82-9B59-7E60212C7384}"/>
              </a:ext>
            </a:extLst>
          </p:cNvPr>
          <p:cNvCxnSpPr>
            <a:endCxn id="3" idx="3"/>
          </p:cNvCxnSpPr>
          <p:nvPr/>
        </p:nvCxnSpPr>
        <p:spPr>
          <a:xfrm rot="10800000" flipV="1">
            <a:off x="5494150" y="4631788"/>
            <a:ext cx="1761423" cy="3741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62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1FC6731-793B-4551-8963-969F9E98D99A}"/>
              </a:ext>
            </a:extLst>
          </p:cNvPr>
          <p:cNvSpPr/>
          <p:nvPr/>
        </p:nvSpPr>
        <p:spPr>
          <a:xfrm>
            <a:off x="8704445" y="1012689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51F8764-3E0F-41D8-B640-A433D08F62BD}"/>
              </a:ext>
            </a:extLst>
          </p:cNvPr>
          <p:cNvSpPr/>
          <p:nvPr/>
        </p:nvSpPr>
        <p:spPr>
          <a:xfrm>
            <a:off x="8704445" y="1878011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485D01-CD4C-4985-838E-28E66B3A6DB8}"/>
              </a:ext>
            </a:extLst>
          </p:cNvPr>
          <p:cNvSpPr/>
          <p:nvPr/>
        </p:nvSpPr>
        <p:spPr>
          <a:xfrm>
            <a:off x="8704445" y="2738166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42D1B21-C675-450F-BD25-5E9590369265}"/>
              </a:ext>
            </a:extLst>
          </p:cNvPr>
          <p:cNvSpPr/>
          <p:nvPr/>
        </p:nvSpPr>
        <p:spPr>
          <a:xfrm>
            <a:off x="8704445" y="3603488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97DB14-2BE4-4C8D-A327-9F02CACFA39B}"/>
              </a:ext>
            </a:extLst>
          </p:cNvPr>
          <p:cNvSpPr/>
          <p:nvPr/>
        </p:nvSpPr>
        <p:spPr>
          <a:xfrm>
            <a:off x="8704445" y="4348632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BF21B3-0CAE-420F-9041-BAA365F12A38}"/>
              </a:ext>
            </a:extLst>
          </p:cNvPr>
          <p:cNvSpPr/>
          <p:nvPr/>
        </p:nvSpPr>
        <p:spPr>
          <a:xfrm>
            <a:off x="7838905" y="1012689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1EBB54-7757-4DA0-BB87-453C28A5EDDF}"/>
              </a:ext>
            </a:extLst>
          </p:cNvPr>
          <p:cNvSpPr/>
          <p:nvPr/>
        </p:nvSpPr>
        <p:spPr>
          <a:xfrm>
            <a:off x="7857204" y="1878011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0E4333-67F2-4449-B047-D4BA60616AB7}"/>
              </a:ext>
            </a:extLst>
          </p:cNvPr>
          <p:cNvSpPr/>
          <p:nvPr/>
        </p:nvSpPr>
        <p:spPr>
          <a:xfrm>
            <a:off x="7867101" y="3603488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4AD922-9776-4E22-A724-0388F043AB04}"/>
              </a:ext>
            </a:extLst>
          </p:cNvPr>
          <p:cNvSpPr/>
          <p:nvPr/>
        </p:nvSpPr>
        <p:spPr>
          <a:xfrm>
            <a:off x="7867101" y="2738166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819699A-E402-4663-8FB0-4CC6FBF834EE}"/>
              </a:ext>
            </a:extLst>
          </p:cNvPr>
          <p:cNvSpPr/>
          <p:nvPr/>
        </p:nvSpPr>
        <p:spPr>
          <a:xfrm>
            <a:off x="7867101" y="4348632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CA34D6C-C24E-42FB-8A0F-5E3C46065875}"/>
              </a:ext>
            </a:extLst>
          </p:cNvPr>
          <p:cNvSpPr/>
          <p:nvPr/>
        </p:nvSpPr>
        <p:spPr>
          <a:xfrm>
            <a:off x="6982077" y="1012689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E255503-F252-445D-B515-2F7EBF76BA30}"/>
              </a:ext>
            </a:extLst>
          </p:cNvPr>
          <p:cNvSpPr/>
          <p:nvPr/>
        </p:nvSpPr>
        <p:spPr>
          <a:xfrm>
            <a:off x="6982077" y="1878011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314FB35-84D1-406D-985D-A78052442CA7}"/>
              </a:ext>
            </a:extLst>
          </p:cNvPr>
          <p:cNvSpPr/>
          <p:nvPr/>
        </p:nvSpPr>
        <p:spPr>
          <a:xfrm>
            <a:off x="6982077" y="2738166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F8D7C32-2F47-4258-AA05-4EAF7E24C763}"/>
              </a:ext>
            </a:extLst>
          </p:cNvPr>
          <p:cNvSpPr/>
          <p:nvPr/>
        </p:nvSpPr>
        <p:spPr>
          <a:xfrm>
            <a:off x="6982077" y="3598321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114B720-0465-490C-A64E-F90D23712AD3}"/>
              </a:ext>
            </a:extLst>
          </p:cNvPr>
          <p:cNvSpPr/>
          <p:nvPr/>
        </p:nvSpPr>
        <p:spPr>
          <a:xfrm>
            <a:off x="6982077" y="4348632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85DE40E-E8B5-4675-9E05-F95EFC70C625}"/>
              </a:ext>
            </a:extLst>
          </p:cNvPr>
          <p:cNvSpPr/>
          <p:nvPr/>
        </p:nvSpPr>
        <p:spPr>
          <a:xfrm>
            <a:off x="6125249" y="1012689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DEFB7D8-A9E9-4D7A-985A-571664405070}"/>
              </a:ext>
            </a:extLst>
          </p:cNvPr>
          <p:cNvSpPr/>
          <p:nvPr/>
        </p:nvSpPr>
        <p:spPr>
          <a:xfrm>
            <a:off x="6131598" y="1897451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6548803-4A44-4943-B0F1-C5CE318C7DA4}"/>
              </a:ext>
            </a:extLst>
          </p:cNvPr>
          <p:cNvSpPr/>
          <p:nvPr/>
        </p:nvSpPr>
        <p:spPr>
          <a:xfrm>
            <a:off x="6139347" y="2738166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5CB22EE-5FFA-4D3D-A9DA-CABFA6B57658}"/>
              </a:ext>
            </a:extLst>
          </p:cNvPr>
          <p:cNvSpPr/>
          <p:nvPr/>
        </p:nvSpPr>
        <p:spPr>
          <a:xfrm>
            <a:off x="6153445" y="3601784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22F748F-F791-4410-A4D3-06C4EF8ACBF8}"/>
              </a:ext>
            </a:extLst>
          </p:cNvPr>
          <p:cNvSpPr/>
          <p:nvPr/>
        </p:nvSpPr>
        <p:spPr>
          <a:xfrm>
            <a:off x="6125249" y="4348632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C3E3202-3647-4EB7-9FD4-6D52B9A49A17}"/>
              </a:ext>
            </a:extLst>
          </p:cNvPr>
          <p:cNvSpPr/>
          <p:nvPr/>
        </p:nvSpPr>
        <p:spPr>
          <a:xfrm>
            <a:off x="5147584" y="1012689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CA35C7C-DC55-4FEF-9B82-5FE5A571FA23}"/>
              </a:ext>
            </a:extLst>
          </p:cNvPr>
          <p:cNvSpPr/>
          <p:nvPr/>
        </p:nvSpPr>
        <p:spPr>
          <a:xfrm>
            <a:off x="5147584" y="1878011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98C5DF4-5752-4A4D-B6D0-6EE85ACD9A3B}"/>
              </a:ext>
            </a:extLst>
          </p:cNvPr>
          <p:cNvSpPr/>
          <p:nvPr/>
        </p:nvSpPr>
        <p:spPr>
          <a:xfrm>
            <a:off x="5147584" y="2731642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025D6A4-8074-44F7-814C-CFC6A747930B}"/>
              </a:ext>
            </a:extLst>
          </p:cNvPr>
          <p:cNvSpPr/>
          <p:nvPr/>
        </p:nvSpPr>
        <p:spPr>
          <a:xfrm>
            <a:off x="5147584" y="3585273"/>
            <a:ext cx="424058" cy="358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A4AEEDA-5E36-433B-A288-D60E68C4AD72}"/>
              </a:ext>
            </a:extLst>
          </p:cNvPr>
          <p:cNvSpPr/>
          <p:nvPr/>
        </p:nvSpPr>
        <p:spPr>
          <a:xfrm>
            <a:off x="5147584" y="4348632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F606BC4-58BA-4761-AE98-27CF8AD4EFA8}"/>
              </a:ext>
            </a:extLst>
          </p:cNvPr>
          <p:cNvSpPr/>
          <p:nvPr/>
        </p:nvSpPr>
        <p:spPr>
          <a:xfrm>
            <a:off x="4169919" y="1012689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E32D6B2-33B3-4613-997E-F77F33C30F6E}"/>
              </a:ext>
            </a:extLst>
          </p:cNvPr>
          <p:cNvSpPr/>
          <p:nvPr/>
        </p:nvSpPr>
        <p:spPr>
          <a:xfrm>
            <a:off x="4169919" y="1897451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B7727E6-C095-470D-A4B5-436BBE4BD056}"/>
              </a:ext>
            </a:extLst>
          </p:cNvPr>
          <p:cNvSpPr/>
          <p:nvPr/>
        </p:nvSpPr>
        <p:spPr>
          <a:xfrm>
            <a:off x="4168519" y="2731642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2B7245C-B7A8-404F-95A3-A0C489557CA8}"/>
              </a:ext>
            </a:extLst>
          </p:cNvPr>
          <p:cNvSpPr/>
          <p:nvPr/>
        </p:nvSpPr>
        <p:spPr>
          <a:xfrm>
            <a:off x="4168519" y="3616404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C665F47-892F-4694-8ECE-5238E77A757E}"/>
              </a:ext>
            </a:extLst>
          </p:cNvPr>
          <p:cNvSpPr/>
          <p:nvPr/>
        </p:nvSpPr>
        <p:spPr>
          <a:xfrm>
            <a:off x="4168519" y="4348632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459037C-9721-49B6-9B3A-985E50A64B55}"/>
              </a:ext>
            </a:extLst>
          </p:cNvPr>
          <p:cNvSpPr/>
          <p:nvPr/>
        </p:nvSpPr>
        <p:spPr>
          <a:xfrm>
            <a:off x="3192254" y="1012689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AF5696C-5740-4DE4-BA67-C774ACA82C51}"/>
              </a:ext>
            </a:extLst>
          </p:cNvPr>
          <p:cNvSpPr/>
          <p:nvPr/>
        </p:nvSpPr>
        <p:spPr>
          <a:xfrm>
            <a:off x="3192254" y="1897451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EFBE281-0AC2-4AEE-B12F-C683A23A6A69}"/>
              </a:ext>
            </a:extLst>
          </p:cNvPr>
          <p:cNvSpPr/>
          <p:nvPr/>
        </p:nvSpPr>
        <p:spPr>
          <a:xfrm>
            <a:off x="3192254" y="2738166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1882796-7390-41CA-8FC9-377E098D5650}"/>
              </a:ext>
            </a:extLst>
          </p:cNvPr>
          <p:cNvSpPr/>
          <p:nvPr/>
        </p:nvSpPr>
        <p:spPr>
          <a:xfrm>
            <a:off x="3192254" y="3616404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C9B9398-A9D1-4FF7-AAE8-330C6D5AF621}"/>
              </a:ext>
            </a:extLst>
          </p:cNvPr>
          <p:cNvSpPr/>
          <p:nvPr/>
        </p:nvSpPr>
        <p:spPr>
          <a:xfrm>
            <a:off x="3189454" y="4315186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A6B01D9-C8BF-4E23-B9EE-B8740D5468D2}"/>
              </a:ext>
            </a:extLst>
          </p:cNvPr>
          <p:cNvSpPr/>
          <p:nvPr/>
        </p:nvSpPr>
        <p:spPr>
          <a:xfrm>
            <a:off x="2219538" y="1012689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BF8BD10-24F9-4B51-B1C7-535F8DC3C12B}"/>
              </a:ext>
            </a:extLst>
          </p:cNvPr>
          <p:cNvSpPr/>
          <p:nvPr/>
        </p:nvSpPr>
        <p:spPr>
          <a:xfrm>
            <a:off x="2211415" y="1897451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68A57C5-7513-48F7-B89E-ABA63446C9C2}"/>
              </a:ext>
            </a:extLst>
          </p:cNvPr>
          <p:cNvSpPr/>
          <p:nvPr/>
        </p:nvSpPr>
        <p:spPr>
          <a:xfrm>
            <a:off x="2219538" y="2710498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B95A8B7-8414-4596-A09D-4DB55682BD2A}"/>
              </a:ext>
            </a:extLst>
          </p:cNvPr>
          <p:cNvSpPr/>
          <p:nvPr/>
        </p:nvSpPr>
        <p:spPr>
          <a:xfrm>
            <a:off x="2199791" y="3595260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0BD3B15-2734-4297-9BFD-EF56B6A7F6D9}"/>
              </a:ext>
            </a:extLst>
          </p:cNvPr>
          <p:cNvSpPr/>
          <p:nvPr/>
        </p:nvSpPr>
        <p:spPr>
          <a:xfrm>
            <a:off x="2219538" y="4315186"/>
            <a:ext cx="424058" cy="3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2DD54100-D328-425D-83A0-90B6373F4940}"/>
              </a:ext>
            </a:extLst>
          </p:cNvPr>
          <p:cNvCxnSpPr>
            <a:endCxn id="3" idx="3"/>
          </p:cNvCxnSpPr>
          <p:nvPr/>
        </p:nvCxnSpPr>
        <p:spPr>
          <a:xfrm rot="10800000" flipV="1">
            <a:off x="9128504" y="681925"/>
            <a:ext cx="743917" cy="510220"/>
          </a:xfrm>
          <a:prstGeom prst="bentConnector3">
            <a:avLst>
              <a:gd name="adj1" fmla="val -104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230D0C97-34B1-4A76-9B93-A6F6751724A7}"/>
              </a:ext>
            </a:extLst>
          </p:cNvPr>
          <p:cNvCxnSpPr>
            <a:endCxn id="4" idx="3"/>
          </p:cNvCxnSpPr>
          <p:nvPr/>
        </p:nvCxnSpPr>
        <p:spPr>
          <a:xfrm rot="5400000">
            <a:off x="9002546" y="800134"/>
            <a:ext cx="1383291" cy="11313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A309B0B7-E2ED-4483-84DB-39D79594878A}"/>
              </a:ext>
            </a:extLst>
          </p:cNvPr>
          <p:cNvCxnSpPr>
            <a:endCxn id="5" idx="3"/>
          </p:cNvCxnSpPr>
          <p:nvPr/>
        </p:nvCxnSpPr>
        <p:spPr>
          <a:xfrm rot="5400000">
            <a:off x="8828190" y="982238"/>
            <a:ext cx="2235697" cy="16350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51C56F42-0458-4D1D-996E-0E8653450223}"/>
              </a:ext>
            </a:extLst>
          </p:cNvPr>
          <p:cNvCxnSpPr>
            <a:endCxn id="6" idx="3"/>
          </p:cNvCxnSpPr>
          <p:nvPr/>
        </p:nvCxnSpPr>
        <p:spPr>
          <a:xfrm rot="5400000">
            <a:off x="8624128" y="1186299"/>
            <a:ext cx="3101020" cy="20922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接點: 肘形 54">
            <a:extLst>
              <a:ext uri="{FF2B5EF4-FFF2-40B4-BE49-F238E27FC236}">
                <a16:creationId xmlns:a16="http://schemas.microsoft.com/office/drawing/2014/main" id="{9298E27C-43FE-4051-A724-7E44F21D1130}"/>
              </a:ext>
            </a:extLst>
          </p:cNvPr>
          <p:cNvCxnSpPr>
            <a:endCxn id="7" idx="3"/>
          </p:cNvCxnSpPr>
          <p:nvPr/>
        </p:nvCxnSpPr>
        <p:spPr>
          <a:xfrm rot="5400000">
            <a:off x="8456909" y="1353519"/>
            <a:ext cx="3846164" cy="25029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486A148A-BDD2-45D5-9484-A0D05302E4A5}"/>
              </a:ext>
            </a:extLst>
          </p:cNvPr>
          <p:cNvSpPr txBox="1"/>
          <p:nvPr/>
        </p:nvSpPr>
        <p:spPr>
          <a:xfrm>
            <a:off x="8691180" y="1012646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BA4A93B-0810-4D57-91D7-D74B8A4E1B0C}"/>
              </a:ext>
            </a:extLst>
          </p:cNvPr>
          <p:cNvSpPr txBox="1"/>
          <p:nvPr/>
        </p:nvSpPr>
        <p:spPr>
          <a:xfrm>
            <a:off x="8654222" y="188453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54B3E30C-4019-48D2-8537-36418F50E76B}"/>
              </a:ext>
            </a:extLst>
          </p:cNvPr>
          <p:cNvSpPr txBox="1"/>
          <p:nvPr/>
        </p:nvSpPr>
        <p:spPr>
          <a:xfrm>
            <a:off x="8650201" y="2730662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219334AC-8375-497A-B6B7-D7B86CFC0BF1}"/>
              </a:ext>
            </a:extLst>
          </p:cNvPr>
          <p:cNvSpPr txBox="1"/>
          <p:nvPr/>
        </p:nvSpPr>
        <p:spPr>
          <a:xfrm>
            <a:off x="8650201" y="3604804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A2E91BE3-2EFB-4A7C-8E7E-DBA2A454B11F}"/>
              </a:ext>
            </a:extLst>
          </p:cNvPr>
          <p:cNvSpPr txBox="1"/>
          <p:nvPr/>
        </p:nvSpPr>
        <p:spPr>
          <a:xfrm>
            <a:off x="8653286" y="4349949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5678D646-9AF6-4D89-9F0E-4E9903C6149B}"/>
              </a:ext>
            </a:extLst>
          </p:cNvPr>
          <p:cNvSpPr txBox="1"/>
          <p:nvPr/>
        </p:nvSpPr>
        <p:spPr>
          <a:xfrm>
            <a:off x="7806981" y="1014616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C45B7C3-C7D2-4BC2-B54C-B8E58B5F0D44}"/>
              </a:ext>
            </a:extLst>
          </p:cNvPr>
          <p:cNvSpPr txBox="1"/>
          <p:nvPr/>
        </p:nvSpPr>
        <p:spPr>
          <a:xfrm>
            <a:off x="7816878" y="1877532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7DC17B0D-3870-470F-88E1-8CE4B6E9AC1A}"/>
              </a:ext>
            </a:extLst>
          </p:cNvPr>
          <p:cNvSpPr txBox="1"/>
          <p:nvPr/>
        </p:nvSpPr>
        <p:spPr>
          <a:xfrm>
            <a:off x="7824807" y="2730662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28AF7639-2E7A-4F9E-8DF8-41A3D7A320C5}"/>
              </a:ext>
            </a:extLst>
          </p:cNvPr>
          <p:cNvSpPr txBox="1"/>
          <p:nvPr/>
        </p:nvSpPr>
        <p:spPr>
          <a:xfrm>
            <a:off x="7806981" y="359797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D6611A42-4598-405E-ACE2-280F943B55F4}"/>
              </a:ext>
            </a:extLst>
          </p:cNvPr>
          <p:cNvSpPr txBox="1"/>
          <p:nvPr/>
        </p:nvSpPr>
        <p:spPr>
          <a:xfrm>
            <a:off x="7806981" y="4349949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D3E25284-693A-49E2-905D-036502D1F6CB}"/>
              </a:ext>
            </a:extLst>
          </p:cNvPr>
          <p:cNvSpPr txBox="1"/>
          <p:nvPr/>
        </p:nvSpPr>
        <p:spPr>
          <a:xfrm>
            <a:off x="6931854" y="1012646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486A405F-CC5A-4EF6-8635-5EECAD5588D5}"/>
              </a:ext>
            </a:extLst>
          </p:cNvPr>
          <p:cNvSpPr txBox="1"/>
          <p:nvPr/>
        </p:nvSpPr>
        <p:spPr>
          <a:xfrm>
            <a:off x="6938498" y="1877532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C8108E6B-C861-4D77-A9E9-7DD07DD14C9A}"/>
              </a:ext>
            </a:extLst>
          </p:cNvPr>
          <p:cNvSpPr txBox="1"/>
          <p:nvPr/>
        </p:nvSpPr>
        <p:spPr>
          <a:xfrm>
            <a:off x="6946621" y="274810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0DD5CEC2-A699-41BE-B9CC-95ADF92E2377}"/>
              </a:ext>
            </a:extLst>
          </p:cNvPr>
          <p:cNvSpPr txBox="1"/>
          <p:nvPr/>
        </p:nvSpPr>
        <p:spPr>
          <a:xfrm>
            <a:off x="6946621" y="359797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236D3D54-C8EA-4F60-A62F-31719EBED4BC}"/>
              </a:ext>
            </a:extLst>
          </p:cNvPr>
          <p:cNvSpPr txBox="1"/>
          <p:nvPr/>
        </p:nvSpPr>
        <p:spPr>
          <a:xfrm>
            <a:off x="6962593" y="4349949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6A9FC5F9-336D-415A-A4BB-BBF71BDE322D}"/>
              </a:ext>
            </a:extLst>
          </p:cNvPr>
          <p:cNvSpPr txBox="1"/>
          <p:nvPr/>
        </p:nvSpPr>
        <p:spPr>
          <a:xfrm>
            <a:off x="6063371" y="102341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8157B14-FEFC-4BFA-80C3-20C7202AD334}"/>
              </a:ext>
            </a:extLst>
          </p:cNvPr>
          <p:cNvSpPr txBox="1"/>
          <p:nvPr/>
        </p:nvSpPr>
        <p:spPr>
          <a:xfrm>
            <a:off x="6103222" y="191079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2EEF7C7E-5061-4247-AB94-A41A2CF5BE7D}"/>
              </a:ext>
            </a:extLst>
          </p:cNvPr>
          <p:cNvSpPr txBox="1"/>
          <p:nvPr/>
        </p:nvSpPr>
        <p:spPr>
          <a:xfrm>
            <a:off x="6085016" y="2746859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A606E0F8-3C39-4AEA-B75D-D17988078CB4}"/>
              </a:ext>
            </a:extLst>
          </p:cNvPr>
          <p:cNvSpPr txBox="1"/>
          <p:nvPr/>
        </p:nvSpPr>
        <p:spPr>
          <a:xfrm>
            <a:off x="6103221" y="359005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830B37DE-4D40-4625-85CA-D0A45BC6D2A7}"/>
              </a:ext>
            </a:extLst>
          </p:cNvPr>
          <p:cNvSpPr txBox="1"/>
          <p:nvPr/>
        </p:nvSpPr>
        <p:spPr>
          <a:xfrm>
            <a:off x="6117500" y="4337699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62655573-EF1C-4ED8-A16E-6448BACD7297}"/>
              </a:ext>
            </a:extLst>
          </p:cNvPr>
          <p:cNvSpPr txBox="1"/>
          <p:nvPr/>
        </p:nvSpPr>
        <p:spPr>
          <a:xfrm>
            <a:off x="5102477" y="1019826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C0B63537-74AC-49CF-AE18-D72A84BF3D0A}"/>
              </a:ext>
            </a:extLst>
          </p:cNvPr>
          <p:cNvSpPr txBox="1"/>
          <p:nvPr/>
        </p:nvSpPr>
        <p:spPr>
          <a:xfrm>
            <a:off x="5086348" y="188453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71B22034-F107-42E4-A23F-670C8013218C}"/>
              </a:ext>
            </a:extLst>
          </p:cNvPr>
          <p:cNvSpPr txBox="1"/>
          <p:nvPr/>
        </p:nvSpPr>
        <p:spPr>
          <a:xfrm>
            <a:off x="5124760" y="2729716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2210514C-196B-41F8-98DE-8EEB8BE705D0}"/>
              </a:ext>
            </a:extLst>
          </p:cNvPr>
          <p:cNvSpPr txBox="1"/>
          <p:nvPr/>
        </p:nvSpPr>
        <p:spPr>
          <a:xfrm>
            <a:off x="5124760" y="358150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BB28C68A-84E8-4ED3-8C84-CCF648D129C9}"/>
              </a:ext>
            </a:extLst>
          </p:cNvPr>
          <p:cNvSpPr txBox="1"/>
          <p:nvPr/>
        </p:nvSpPr>
        <p:spPr>
          <a:xfrm>
            <a:off x="5126466" y="433719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F252DBF3-2D7F-4184-9706-DC34225BC196}"/>
              </a:ext>
            </a:extLst>
          </p:cNvPr>
          <p:cNvSpPr txBox="1"/>
          <p:nvPr/>
        </p:nvSpPr>
        <p:spPr>
          <a:xfrm>
            <a:off x="4124983" y="101868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A9DBE6C8-2A76-4A27-9776-E47FC4909B9B}"/>
              </a:ext>
            </a:extLst>
          </p:cNvPr>
          <p:cNvSpPr txBox="1"/>
          <p:nvPr/>
        </p:nvSpPr>
        <p:spPr>
          <a:xfrm>
            <a:off x="4133495" y="189224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643447B8-22E1-4AB9-BA51-EDC3204F8F1B}"/>
              </a:ext>
            </a:extLst>
          </p:cNvPr>
          <p:cNvSpPr txBox="1"/>
          <p:nvPr/>
        </p:nvSpPr>
        <p:spPr>
          <a:xfrm>
            <a:off x="4142953" y="275347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AA44A502-1794-4874-8551-4FB5F3E2F15D}"/>
              </a:ext>
            </a:extLst>
          </p:cNvPr>
          <p:cNvSpPr txBox="1"/>
          <p:nvPr/>
        </p:nvSpPr>
        <p:spPr>
          <a:xfrm>
            <a:off x="4142953" y="361470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A569236A-2BCA-4553-90FF-DE80ED916AD5}"/>
              </a:ext>
            </a:extLst>
          </p:cNvPr>
          <p:cNvSpPr txBox="1"/>
          <p:nvPr/>
        </p:nvSpPr>
        <p:spPr>
          <a:xfrm>
            <a:off x="4148801" y="433719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AE48FBF1-B006-466D-A7F3-60DABC0CDC36}"/>
              </a:ext>
            </a:extLst>
          </p:cNvPr>
          <p:cNvSpPr txBox="1"/>
          <p:nvPr/>
        </p:nvSpPr>
        <p:spPr>
          <a:xfrm>
            <a:off x="3152267" y="1017309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17516BC1-B4AE-4745-B8AA-5DBF354B8E3F}"/>
              </a:ext>
            </a:extLst>
          </p:cNvPr>
          <p:cNvSpPr txBox="1"/>
          <p:nvPr/>
        </p:nvSpPr>
        <p:spPr>
          <a:xfrm>
            <a:off x="3127844" y="188453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F831CC6F-C74B-420E-BFC0-0FAF322072E0}"/>
              </a:ext>
            </a:extLst>
          </p:cNvPr>
          <p:cNvSpPr txBox="1"/>
          <p:nvPr/>
        </p:nvSpPr>
        <p:spPr>
          <a:xfrm>
            <a:off x="3143806" y="2773195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8249C481-16C0-44B7-BB7C-C2E2956A2331}"/>
              </a:ext>
            </a:extLst>
          </p:cNvPr>
          <p:cNvSpPr txBox="1"/>
          <p:nvPr/>
        </p:nvSpPr>
        <p:spPr>
          <a:xfrm>
            <a:off x="3158616" y="364042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17D95F10-35B2-415F-8F7A-719792E89611}"/>
              </a:ext>
            </a:extLst>
          </p:cNvPr>
          <p:cNvSpPr txBox="1"/>
          <p:nvPr/>
        </p:nvSpPr>
        <p:spPr>
          <a:xfrm>
            <a:off x="3172707" y="433606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16FF1B30-D4CF-4563-8DF9-68B3C3A10357}"/>
              </a:ext>
            </a:extLst>
          </p:cNvPr>
          <p:cNvSpPr txBox="1"/>
          <p:nvPr/>
        </p:nvSpPr>
        <p:spPr>
          <a:xfrm>
            <a:off x="2157078" y="101925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85FC9702-4CD6-4A9F-A18E-24CD287F494F}"/>
              </a:ext>
            </a:extLst>
          </p:cNvPr>
          <p:cNvSpPr txBox="1"/>
          <p:nvPr/>
        </p:nvSpPr>
        <p:spPr>
          <a:xfrm>
            <a:off x="2163768" y="188526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A05FABA7-6ECA-495E-92E9-891694F04133}"/>
              </a:ext>
            </a:extLst>
          </p:cNvPr>
          <p:cNvSpPr txBox="1"/>
          <p:nvPr/>
        </p:nvSpPr>
        <p:spPr>
          <a:xfrm>
            <a:off x="2151577" y="269281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AF53F9AF-6C26-4F78-84DA-19E49F2532E5}"/>
              </a:ext>
            </a:extLst>
          </p:cNvPr>
          <p:cNvSpPr txBox="1"/>
          <p:nvPr/>
        </p:nvSpPr>
        <p:spPr>
          <a:xfrm>
            <a:off x="2152630" y="364042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6581EBE4-C56D-4B07-9E9C-A7BFBCD73CD7}"/>
              </a:ext>
            </a:extLst>
          </p:cNvPr>
          <p:cNvSpPr txBox="1"/>
          <p:nvPr/>
        </p:nvSpPr>
        <p:spPr>
          <a:xfrm>
            <a:off x="2185752" y="4295356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1  0</a:t>
            </a:r>
            <a:endParaRPr lang="zh-TW" altLang="en-US" dirty="0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BE92A0FB-BD8B-4990-B2E1-AD122E7EE84C}"/>
              </a:ext>
            </a:extLst>
          </p:cNvPr>
          <p:cNvSpPr txBox="1"/>
          <p:nvPr/>
        </p:nvSpPr>
        <p:spPr>
          <a:xfrm>
            <a:off x="2757536" y="268326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294427C0-BD15-4DAE-BB12-9186F0BFFB54}"/>
              </a:ext>
            </a:extLst>
          </p:cNvPr>
          <p:cNvSpPr txBox="1"/>
          <p:nvPr/>
        </p:nvSpPr>
        <p:spPr>
          <a:xfrm>
            <a:off x="3737142" y="26927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121FF952-1F63-4EE3-88DC-FEA32819C089}"/>
              </a:ext>
            </a:extLst>
          </p:cNvPr>
          <p:cNvSpPr txBox="1"/>
          <p:nvPr/>
        </p:nvSpPr>
        <p:spPr>
          <a:xfrm>
            <a:off x="4708036" y="268326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D56E81A2-5895-4272-AD7C-68EDEBDC5B1D}"/>
              </a:ext>
            </a:extLst>
          </p:cNvPr>
          <p:cNvCxnSpPr/>
          <p:nvPr/>
        </p:nvCxnSpPr>
        <p:spPr>
          <a:xfrm>
            <a:off x="8912452" y="674176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94FABA0D-B98B-4473-A161-4BA80296C6CF}"/>
              </a:ext>
            </a:extLst>
          </p:cNvPr>
          <p:cNvCxnSpPr/>
          <p:nvPr/>
        </p:nvCxnSpPr>
        <p:spPr>
          <a:xfrm>
            <a:off x="8902967" y="874431"/>
            <a:ext cx="216051" cy="14474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F8AEEB0D-C33F-41C7-9AB1-99FFEED975E9}"/>
              </a:ext>
            </a:extLst>
          </p:cNvPr>
          <p:cNvCxnSpPr/>
          <p:nvPr/>
        </p:nvCxnSpPr>
        <p:spPr>
          <a:xfrm>
            <a:off x="8069232" y="674175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直線接點 103">
            <a:extLst>
              <a:ext uri="{FF2B5EF4-FFF2-40B4-BE49-F238E27FC236}">
                <a16:creationId xmlns:a16="http://schemas.microsoft.com/office/drawing/2014/main" id="{E7733A7D-1290-4644-8241-D99C4374646D}"/>
              </a:ext>
            </a:extLst>
          </p:cNvPr>
          <p:cNvCxnSpPr/>
          <p:nvPr/>
        </p:nvCxnSpPr>
        <p:spPr>
          <a:xfrm>
            <a:off x="7208872" y="667717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48DF0FD3-5402-4AA6-9D04-9F1E8EBA5555}"/>
              </a:ext>
            </a:extLst>
          </p:cNvPr>
          <p:cNvCxnSpPr/>
          <p:nvPr/>
        </p:nvCxnSpPr>
        <p:spPr>
          <a:xfrm>
            <a:off x="6325622" y="681924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BC37DA40-EFE4-4943-BA1C-2A74B5A897CD}"/>
              </a:ext>
            </a:extLst>
          </p:cNvPr>
          <p:cNvCxnSpPr/>
          <p:nvPr/>
        </p:nvCxnSpPr>
        <p:spPr>
          <a:xfrm>
            <a:off x="5377605" y="700004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D929CCFB-8056-4C16-85AA-6CCA8AAF51FB}"/>
              </a:ext>
            </a:extLst>
          </p:cNvPr>
          <p:cNvCxnSpPr/>
          <p:nvPr/>
        </p:nvCxnSpPr>
        <p:spPr>
          <a:xfrm>
            <a:off x="4395746" y="698713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528CF932-1CD8-49C3-A223-D7CDE558ADC0}"/>
              </a:ext>
            </a:extLst>
          </p:cNvPr>
          <p:cNvCxnSpPr/>
          <p:nvPr/>
        </p:nvCxnSpPr>
        <p:spPr>
          <a:xfrm>
            <a:off x="3381865" y="706462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1ED42A61-40B5-4D3D-997F-8F473C0B0B91}"/>
              </a:ext>
            </a:extLst>
          </p:cNvPr>
          <p:cNvCxnSpPr/>
          <p:nvPr/>
        </p:nvCxnSpPr>
        <p:spPr>
          <a:xfrm>
            <a:off x="2448003" y="698712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16ACD755-37FB-44CC-9513-7197FD25EEFE}"/>
              </a:ext>
            </a:extLst>
          </p:cNvPr>
          <p:cNvCxnSpPr>
            <a:cxnSpLocks/>
          </p:cNvCxnSpPr>
          <p:nvPr/>
        </p:nvCxnSpPr>
        <p:spPr>
          <a:xfrm>
            <a:off x="8944952" y="1381978"/>
            <a:ext cx="8479" cy="1937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79EFE219-EF77-4F7B-ADFF-C319558A5E61}"/>
              </a:ext>
            </a:extLst>
          </p:cNvPr>
          <p:cNvCxnSpPr/>
          <p:nvPr/>
        </p:nvCxnSpPr>
        <p:spPr>
          <a:xfrm>
            <a:off x="8079129" y="1365821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7C80DBA7-5765-41F1-BE27-4812AB15D87A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9215683" y="1172706"/>
            <a:ext cx="1569" cy="2460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30911509-09C4-4002-8388-CF45BD0C82F4}"/>
              </a:ext>
            </a:extLst>
          </p:cNvPr>
          <p:cNvCxnSpPr/>
          <p:nvPr/>
        </p:nvCxnSpPr>
        <p:spPr>
          <a:xfrm>
            <a:off x="7224844" y="1365821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6EC04E44-8701-4946-9EB9-D790EC331691}"/>
              </a:ext>
            </a:extLst>
          </p:cNvPr>
          <p:cNvCxnSpPr/>
          <p:nvPr/>
        </p:nvCxnSpPr>
        <p:spPr>
          <a:xfrm>
            <a:off x="6356066" y="1367112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86DBC54C-D834-4CCB-827F-0A7F499ADF09}"/>
              </a:ext>
            </a:extLst>
          </p:cNvPr>
          <p:cNvCxnSpPr/>
          <p:nvPr/>
        </p:nvCxnSpPr>
        <p:spPr>
          <a:xfrm>
            <a:off x="5387011" y="1381978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3FBC6611-88BC-468A-B771-CCEF41D5BE95}"/>
              </a:ext>
            </a:extLst>
          </p:cNvPr>
          <p:cNvCxnSpPr/>
          <p:nvPr/>
        </p:nvCxnSpPr>
        <p:spPr>
          <a:xfrm>
            <a:off x="4395746" y="1365820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749B2573-D7AA-4E3C-8D6D-291B93610749}"/>
              </a:ext>
            </a:extLst>
          </p:cNvPr>
          <p:cNvCxnSpPr/>
          <p:nvPr/>
        </p:nvCxnSpPr>
        <p:spPr>
          <a:xfrm>
            <a:off x="3405112" y="1365820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602E7BAE-1E22-4F7C-8487-83FA24D3310E}"/>
              </a:ext>
            </a:extLst>
          </p:cNvPr>
          <p:cNvCxnSpPr/>
          <p:nvPr/>
        </p:nvCxnSpPr>
        <p:spPr>
          <a:xfrm>
            <a:off x="2426019" y="1381977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8109A4D7-6BA4-4718-8407-B97458395B67}"/>
              </a:ext>
            </a:extLst>
          </p:cNvPr>
          <p:cNvCxnSpPr/>
          <p:nvPr/>
        </p:nvCxnSpPr>
        <p:spPr>
          <a:xfrm>
            <a:off x="8912452" y="2232434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D6A26FA4-2604-4DD6-BCF3-F82F1F98D8AE}"/>
              </a:ext>
            </a:extLst>
          </p:cNvPr>
          <p:cNvCxnSpPr/>
          <p:nvPr/>
        </p:nvCxnSpPr>
        <p:spPr>
          <a:xfrm>
            <a:off x="8087058" y="2232433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A7D3F08E-ADB0-4AE7-AEFC-097B15A5177C}"/>
              </a:ext>
            </a:extLst>
          </p:cNvPr>
          <p:cNvCxnSpPr/>
          <p:nvPr/>
        </p:nvCxnSpPr>
        <p:spPr>
          <a:xfrm>
            <a:off x="7194105" y="2246864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3E07D340-97F1-46FD-801D-1FCF99D4C21C}"/>
              </a:ext>
            </a:extLst>
          </p:cNvPr>
          <p:cNvCxnSpPr/>
          <p:nvPr/>
        </p:nvCxnSpPr>
        <p:spPr>
          <a:xfrm>
            <a:off x="6356066" y="2253869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0544712A-AE15-414A-82EC-9404D2015061}"/>
              </a:ext>
            </a:extLst>
          </p:cNvPr>
          <p:cNvCxnSpPr/>
          <p:nvPr/>
        </p:nvCxnSpPr>
        <p:spPr>
          <a:xfrm>
            <a:off x="5348599" y="2232433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" name="直線接點 124">
            <a:extLst>
              <a:ext uri="{FF2B5EF4-FFF2-40B4-BE49-F238E27FC236}">
                <a16:creationId xmlns:a16="http://schemas.microsoft.com/office/drawing/2014/main" id="{7F678C35-E4A5-4F0A-AADD-C830C369D8A2}"/>
              </a:ext>
            </a:extLst>
          </p:cNvPr>
          <p:cNvCxnSpPr/>
          <p:nvPr/>
        </p:nvCxnSpPr>
        <p:spPr>
          <a:xfrm>
            <a:off x="4416574" y="2246863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AA9E3CC4-D5B5-4120-98DB-84B3F13CC8E4}"/>
              </a:ext>
            </a:extLst>
          </p:cNvPr>
          <p:cNvCxnSpPr/>
          <p:nvPr/>
        </p:nvCxnSpPr>
        <p:spPr>
          <a:xfrm>
            <a:off x="3407576" y="2253868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B5141880-ECCE-471E-B701-B486646597E3}"/>
              </a:ext>
            </a:extLst>
          </p:cNvPr>
          <p:cNvCxnSpPr/>
          <p:nvPr/>
        </p:nvCxnSpPr>
        <p:spPr>
          <a:xfrm>
            <a:off x="2448003" y="2261573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016EDD84-1929-4A26-98A6-7C1D0C03453A}"/>
              </a:ext>
            </a:extLst>
          </p:cNvPr>
          <p:cNvCxnSpPr/>
          <p:nvPr/>
        </p:nvCxnSpPr>
        <p:spPr>
          <a:xfrm>
            <a:off x="8912452" y="3097078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E864EAA8-805B-404A-BA71-8A966817551B}"/>
              </a:ext>
            </a:extLst>
          </p:cNvPr>
          <p:cNvCxnSpPr/>
          <p:nvPr/>
        </p:nvCxnSpPr>
        <p:spPr>
          <a:xfrm>
            <a:off x="8087058" y="3097078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8F3FED26-3E9F-41E5-8580-F4ACAA0B3C0C}"/>
              </a:ext>
            </a:extLst>
          </p:cNvPr>
          <p:cNvCxnSpPr/>
          <p:nvPr/>
        </p:nvCxnSpPr>
        <p:spPr>
          <a:xfrm>
            <a:off x="7199093" y="3097078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直線接點 130">
            <a:extLst>
              <a:ext uri="{FF2B5EF4-FFF2-40B4-BE49-F238E27FC236}">
                <a16:creationId xmlns:a16="http://schemas.microsoft.com/office/drawing/2014/main" id="{30A6A9EF-9B0F-4C2D-BC2B-6D41C993DDC0}"/>
              </a:ext>
            </a:extLst>
          </p:cNvPr>
          <p:cNvCxnSpPr/>
          <p:nvPr/>
        </p:nvCxnSpPr>
        <p:spPr>
          <a:xfrm>
            <a:off x="6365472" y="3113867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2" name="直線接點 131">
            <a:extLst>
              <a:ext uri="{FF2B5EF4-FFF2-40B4-BE49-F238E27FC236}">
                <a16:creationId xmlns:a16="http://schemas.microsoft.com/office/drawing/2014/main" id="{FCF9AFF4-532C-4D56-887B-AE9DB3DC8043}"/>
              </a:ext>
            </a:extLst>
          </p:cNvPr>
          <p:cNvCxnSpPr/>
          <p:nvPr/>
        </p:nvCxnSpPr>
        <p:spPr>
          <a:xfrm>
            <a:off x="5377605" y="3097078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20CE269C-1ED8-4010-AAFC-0675D1FCA6B1}"/>
              </a:ext>
            </a:extLst>
          </p:cNvPr>
          <p:cNvCxnSpPr/>
          <p:nvPr/>
        </p:nvCxnSpPr>
        <p:spPr>
          <a:xfrm>
            <a:off x="4422667" y="3090554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4" name="直線接點 133">
            <a:extLst>
              <a:ext uri="{FF2B5EF4-FFF2-40B4-BE49-F238E27FC236}">
                <a16:creationId xmlns:a16="http://schemas.microsoft.com/office/drawing/2014/main" id="{1982D25F-59F7-441B-AEAD-DF0B43C5ECE7}"/>
              </a:ext>
            </a:extLst>
          </p:cNvPr>
          <p:cNvCxnSpPr/>
          <p:nvPr/>
        </p:nvCxnSpPr>
        <p:spPr>
          <a:xfrm>
            <a:off x="3434958" y="3097078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C40C61C2-6F39-4751-A102-48440838D37E}"/>
              </a:ext>
            </a:extLst>
          </p:cNvPr>
          <p:cNvCxnSpPr/>
          <p:nvPr/>
        </p:nvCxnSpPr>
        <p:spPr>
          <a:xfrm>
            <a:off x="2426019" y="3069410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" name="直線接點 135">
            <a:extLst>
              <a:ext uri="{FF2B5EF4-FFF2-40B4-BE49-F238E27FC236}">
                <a16:creationId xmlns:a16="http://schemas.microsoft.com/office/drawing/2014/main" id="{7623440B-32ED-48EC-A289-E1E4178F765D}"/>
              </a:ext>
            </a:extLst>
          </p:cNvPr>
          <p:cNvCxnSpPr/>
          <p:nvPr/>
        </p:nvCxnSpPr>
        <p:spPr>
          <a:xfrm>
            <a:off x="8912452" y="3974136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7" name="直線接點 136">
            <a:extLst>
              <a:ext uri="{FF2B5EF4-FFF2-40B4-BE49-F238E27FC236}">
                <a16:creationId xmlns:a16="http://schemas.microsoft.com/office/drawing/2014/main" id="{474940CC-39DA-48CD-B6D1-71D867FC6A27}"/>
              </a:ext>
            </a:extLst>
          </p:cNvPr>
          <p:cNvCxnSpPr/>
          <p:nvPr/>
        </p:nvCxnSpPr>
        <p:spPr>
          <a:xfrm>
            <a:off x="8087058" y="3974135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8" name="直線接點 137">
            <a:extLst>
              <a:ext uri="{FF2B5EF4-FFF2-40B4-BE49-F238E27FC236}">
                <a16:creationId xmlns:a16="http://schemas.microsoft.com/office/drawing/2014/main" id="{2A55B8F5-420E-4435-84A0-332E4648FC66}"/>
              </a:ext>
            </a:extLst>
          </p:cNvPr>
          <p:cNvCxnSpPr/>
          <p:nvPr/>
        </p:nvCxnSpPr>
        <p:spPr>
          <a:xfrm>
            <a:off x="7184699" y="3974134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9" name="直線接點 138">
            <a:extLst>
              <a:ext uri="{FF2B5EF4-FFF2-40B4-BE49-F238E27FC236}">
                <a16:creationId xmlns:a16="http://schemas.microsoft.com/office/drawing/2014/main" id="{F2A0ABB3-0F24-4288-B26A-84CFFE9E7C84}"/>
              </a:ext>
            </a:extLst>
          </p:cNvPr>
          <p:cNvCxnSpPr/>
          <p:nvPr/>
        </p:nvCxnSpPr>
        <p:spPr>
          <a:xfrm>
            <a:off x="6365472" y="3974133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0" name="直線接點 139">
            <a:extLst>
              <a:ext uri="{FF2B5EF4-FFF2-40B4-BE49-F238E27FC236}">
                <a16:creationId xmlns:a16="http://schemas.microsoft.com/office/drawing/2014/main" id="{E0A5C891-8FAA-4CC4-B6B9-203A9134DA89}"/>
              </a:ext>
            </a:extLst>
          </p:cNvPr>
          <p:cNvCxnSpPr/>
          <p:nvPr/>
        </p:nvCxnSpPr>
        <p:spPr>
          <a:xfrm>
            <a:off x="5373455" y="3950839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1" name="直線接點 140">
            <a:extLst>
              <a:ext uri="{FF2B5EF4-FFF2-40B4-BE49-F238E27FC236}">
                <a16:creationId xmlns:a16="http://schemas.microsoft.com/office/drawing/2014/main" id="{05DF37EF-E546-4BC1-B51D-4E8D2991AD7F}"/>
              </a:ext>
            </a:extLst>
          </p:cNvPr>
          <p:cNvCxnSpPr>
            <a:cxnSpLocks/>
          </p:cNvCxnSpPr>
          <p:nvPr/>
        </p:nvCxnSpPr>
        <p:spPr>
          <a:xfrm>
            <a:off x="4395746" y="3992282"/>
            <a:ext cx="0" cy="1458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3" name="直線接點 142">
            <a:extLst>
              <a:ext uri="{FF2B5EF4-FFF2-40B4-BE49-F238E27FC236}">
                <a16:creationId xmlns:a16="http://schemas.microsoft.com/office/drawing/2014/main" id="{BABD5B5D-3655-435E-893E-4E94D5991929}"/>
              </a:ext>
            </a:extLst>
          </p:cNvPr>
          <p:cNvCxnSpPr/>
          <p:nvPr/>
        </p:nvCxnSpPr>
        <p:spPr>
          <a:xfrm>
            <a:off x="3402305" y="3974133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4" name="直線接點 143">
            <a:extLst>
              <a:ext uri="{FF2B5EF4-FFF2-40B4-BE49-F238E27FC236}">
                <a16:creationId xmlns:a16="http://schemas.microsoft.com/office/drawing/2014/main" id="{5E9FFA37-BD0D-4751-8DFD-EBAE51ED7CCA}"/>
              </a:ext>
            </a:extLst>
          </p:cNvPr>
          <p:cNvCxnSpPr/>
          <p:nvPr/>
        </p:nvCxnSpPr>
        <p:spPr>
          <a:xfrm>
            <a:off x="2430848" y="3936632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71447DF8-E94D-4F1F-9FDD-DED7C7E178EF}"/>
              </a:ext>
            </a:extLst>
          </p:cNvPr>
          <p:cNvCxnSpPr/>
          <p:nvPr/>
        </p:nvCxnSpPr>
        <p:spPr>
          <a:xfrm>
            <a:off x="8944952" y="4719281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直線接點 145">
            <a:extLst>
              <a:ext uri="{FF2B5EF4-FFF2-40B4-BE49-F238E27FC236}">
                <a16:creationId xmlns:a16="http://schemas.microsoft.com/office/drawing/2014/main" id="{D6BAEFE9-56B8-400A-A631-46928D99E369}"/>
              </a:ext>
            </a:extLst>
          </p:cNvPr>
          <p:cNvCxnSpPr/>
          <p:nvPr/>
        </p:nvCxnSpPr>
        <p:spPr>
          <a:xfrm>
            <a:off x="8079129" y="4719281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7" name="直線接點 146">
            <a:extLst>
              <a:ext uri="{FF2B5EF4-FFF2-40B4-BE49-F238E27FC236}">
                <a16:creationId xmlns:a16="http://schemas.microsoft.com/office/drawing/2014/main" id="{C1015B50-0016-4B22-AF05-A78FAD7994CB}"/>
              </a:ext>
            </a:extLst>
          </p:cNvPr>
          <p:cNvCxnSpPr/>
          <p:nvPr/>
        </p:nvCxnSpPr>
        <p:spPr>
          <a:xfrm>
            <a:off x="7224844" y="4719281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1FD4C104-FC8C-448F-9C15-584142259AF6}"/>
              </a:ext>
            </a:extLst>
          </p:cNvPr>
          <p:cNvCxnSpPr/>
          <p:nvPr/>
        </p:nvCxnSpPr>
        <p:spPr>
          <a:xfrm>
            <a:off x="6356066" y="4728321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551A0329-C374-49A6-85F8-93ABD72A5D6C}"/>
              </a:ext>
            </a:extLst>
          </p:cNvPr>
          <p:cNvCxnSpPr/>
          <p:nvPr/>
        </p:nvCxnSpPr>
        <p:spPr>
          <a:xfrm>
            <a:off x="5387011" y="4719280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直線接點 149">
            <a:extLst>
              <a:ext uri="{FF2B5EF4-FFF2-40B4-BE49-F238E27FC236}">
                <a16:creationId xmlns:a16="http://schemas.microsoft.com/office/drawing/2014/main" id="{6D7FCB58-6DC9-4E04-BD00-D87DF9FA62A8}"/>
              </a:ext>
            </a:extLst>
          </p:cNvPr>
          <p:cNvCxnSpPr/>
          <p:nvPr/>
        </p:nvCxnSpPr>
        <p:spPr>
          <a:xfrm>
            <a:off x="4399419" y="4728321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1" name="直線接點 150">
            <a:extLst>
              <a:ext uri="{FF2B5EF4-FFF2-40B4-BE49-F238E27FC236}">
                <a16:creationId xmlns:a16="http://schemas.microsoft.com/office/drawing/2014/main" id="{E71AE7BD-237F-48E5-B9C3-19167B3BF9C5}"/>
              </a:ext>
            </a:extLst>
          </p:cNvPr>
          <p:cNvCxnSpPr/>
          <p:nvPr/>
        </p:nvCxnSpPr>
        <p:spPr>
          <a:xfrm>
            <a:off x="3390095" y="4705392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2" name="直線接點 151">
            <a:extLst>
              <a:ext uri="{FF2B5EF4-FFF2-40B4-BE49-F238E27FC236}">
                <a16:creationId xmlns:a16="http://schemas.microsoft.com/office/drawing/2014/main" id="{24DC4A10-65B7-49B9-B9D8-B8C628EF983E}"/>
              </a:ext>
            </a:extLst>
          </p:cNvPr>
          <p:cNvCxnSpPr/>
          <p:nvPr/>
        </p:nvCxnSpPr>
        <p:spPr>
          <a:xfrm>
            <a:off x="2426019" y="4689574"/>
            <a:ext cx="0" cy="1937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8AC61559-CF85-406F-AECE-FA586FBABB33}"/>
              </a:ext>
            </a:extLst>
          </p:cNvPr>
          <p:cNvCxnSpPr/>
          <p:nvPr/>
        </p:nvCxnSpPr>
        <p:spPr>
          <a:xfrm>
            <a:off x="8076964" y="878672"/>
            <a:ext cx="216051" cy="14474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直線接點 154">
            <a:extLst>
              <a:ext uri="{FF2B5EF4-FFF2-40B4-BE49-F238E27FC236}">
                <a16:creationId xmlns:a16="http://schemas.microsoft.com/office/drawing/2014/main" id="{34703A4C-12E3-48E1-8EC2-9F731C87F1BB}"/>
              </a:ext>
            </a:extLst>
          </p:cNvPr>
          <p:cNvCxnSpPr/>
          <p:nvPr/>
        </p:nvCxnSpPr>
        <p:spPr>
          <a:xfrm>
            <a:off x="7189503" y="870289"/>
            <a:ext cx="216051" cy="14474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8889ACA3-C680-47C8-88D0-54308DC95389}"/>
              </a:ext>
            </a:extLst>
          </p:cNvPr>
          <p:cNvCxnSpPr/>
          <p:nvPr/>
        </p:nvCxnSpPr>
        <p:spPr>
          <a:xfrm>
            <a:off x="6312323" y="886888"/>
            <a:ext cx="216051" cy="14474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7" name="直線接點 156">
            <a:extLst>
              <a:ext uri="{FF2B5EF4-FFF2-40B4-BE49-F238E27FC236}">
                <a16:creationId xmlns:a16="http://schemas.microsoft.com/office/drawing/2014/main" id="{EE4D77F0-92A2-414E-8623-7460CE6344ED}"/>
              </a:ext>
            </a:extLst>
          </p:cNvPr>
          <p:cNvCxnSpPr/>
          <p:nvPr/>
        </p:nvCxnSpPr>
        <p:spPr>
          <a:xfrm>
            <a:off x="5372879" y="906131"/>
            <a:ext cx="216051" cy="14474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id="{990274AA-02A5-4908-8B9E-01FF010AE5FA}"/>
              </a:ext>
            </a:extLst>
          </p:cNvPr>
          <p:cNvCxnSpPr/>
          <p:nvPr/>
        </p:nvCxnSpPr>
        <p:spPr>
          <a:xfrm>
            <a:off x="4390630" y="879966"/>
            <a:ext cx="216051" cy="14474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04521B7B-6F8D-43CE-81E0-7E5C9382F253}"/>
              </a:ext>
            </a:extLst>
          </p:cNvPr>
          <p:cNvCxnSpPr/>
          <p:nvPr/>
        </p:nvCxnSpPr>
        <p:spPr>
          <a:xfrm>
            <a:off x="3383123" y="879966"/>
            <a:ext cx="216051" cy="14474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0" name="直線接點 159">
            <a:extLst>
              <a:ext uri="{FF2B5EF4-FFF2-40B4-BE49-F238E27FC236}">
                <a16:creationId xmlns:a16="http://schemas.microsoft.com/office/drawing/2014/main" id="{36C3E551-B8E5-452F-B8C3-D2C1D4134D27}"/>
              </a:ext>
            </a:extLst>
          </p:cNvPr>
          <p:cNvCxnSpPr/>
          <p:nvPr/>
        </p:nvCxnSpPr>
        <p:spPr>
          <a:xfrm>
            <a:off x="2453120" y="879966"/>
            <a:ext cx="216051" cy="14474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9" name="直線接點 168">
            <a:extLst>
              <a:ext uri="{FF2B5EF4-FFF2-40B4-BE49-F238E27FC236}">
                <a16:creationId xmlns:a16="http://schemas.microsoft.com/office/drawing/2014/main" id="{ED57D0DC-2527-43E6-B1ED-E76D92A0CA42}"/>
              </a:ext>
            </a:extLst>
          </p:cNvPr>
          <p:cNvCxnSpPr/>
          <p:nvPr/>
        </p:nvCxnSpPr>
        <p:spPr>
          <a:xfrm>
            <a:off x="8953431" y="1575706"/>
            <a:ext cx="165587" cy="3018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0" name="直線接點 169">
            <a:extLst>
              <a:ext uri="{FF2B5EF4-FFF2-40B4-BE49-F238E27FC236}">
                <a16:creationId xmlns:a16="http://schemas.microsoft.com/office/drawing/2014/main" id="{BDAA240C-6863-4936-83FD-28474EB9853E}"/>
              </a:ext>
            </a:extLst>
          </p:cNvPr>
          <p:cNvCxnSpPr/>
          <p:nvPr/>
        </p:nvCxnSpPr>
        <p:spPr>
          <a:xfrm>
            <a:off x="8076174" y="1557669"/>
            <a:ext cx="165587" cy="3018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1" name="直線接點 170">
            <a:extLst>
              <a:ext uri="{FF2B5EF4-FFF2-40B4-BE49-F238E27FC236}">
                <a16:creationId xmlns:a16="http://schemas.microsoft.com/office/drawing/2014/main" id="{0FFA4468-737E-4344-BB11-137504FE8240}"/>
              </a:ext>
            </a:extLst>
          </p:cNvPr>
          <p:cNvCxnSpPr/>
          <p:nvPr/>
        </p:nvCxnSpPr>
        <p:spPr>
          <a:xfrm>
            <a:off x="7229587" y="1565896"/>
            <a:ext cx="165587" cy="3018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4FA7AFD4-1C8D-4914-8E5A-77A3A9F8EF12}"/>
              </a:ext>
            </a:extLst>
          </p:cNvPr>
          <p:cNvCxnSpPr/>
          <p:nvPr/>
        </p:nvCxnSpPr>
        <p:spPr>
          <a:xfrm>
            <a:off x="6369893" y="1557655"/>
            <a:ext cx="165587" cy="3018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3" name="直線接點 172">
            <a:extLst>
              <a:ext uri="{FF2B5EF4-FFF2-40B4-BE49-F238E27FC236}">
                <a16:creationId xmlns:a16="http://schemas.microsoft.com/office/drawing/2014/main" id="{FBE9B0BD-10F4-4631-8FB5-B2B14C5A4FA2}"/>
              </a:ext>
            </a:extLst>
          </p:cNvPr>
          <p:cNvCxnSpPr/>
          <p:nvPr/>
        </p:nvCxnSpPr>
        <p:spPr>
          <a:xfrm>
            <a:off x="5377617" y="1565154"/>
            <a:ext cx="165587" cy="3018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" name="直線接點 173">
            <a:extLst>
              <a:ext uri="{FF2B5EF4-FFF2-40B4-BE49-F238E27FC236}">
                <a16:creationId xmlns:a16="http://schemas.microsoft.com/office/drawing/2014/main" id="{855D0201-E706-4D43-93DC-FF5E6EF74939}"/>
              </a:ext>
            </a:extLst>
          </p:cNvPr>
          <p:cNvCxnSpPr/>
          <p:nvPr/>
        </p:nvCxnSpPr>
        <p:spPr>
          <a:xfrm>
            <a:off x="4393926" y="1625881"/>
            <a:ext cx="165587" cy="3018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DF010EF6-4939-4C31-A85A-1E84306C5950}"/>
              </a:ext>
            </a:extLst>
          </p:cNvPr>
          <p:cNvCxnSpPr/>
          <p:nvPr/>
        </p:nvCxnSpPr>
        <p:spPr>
          <a:xfrm>
            <a:off x="3392718" y="1573874"/>
            <a:ext cx="165587" cy="3018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6" name="直線接點 175">
            <a:extLst>
              <a:ext uri="{FF2B5EF4-FFF2-40B4-BE49-F238E27FC236}">
                <a16:creationId xmlns:a16="http://schemas.microsoft.com/office/drawing/2014/main" id="{FD83CA2F-F554-4A68-88D2-81E251D95159}"/>
              </a:ext>
            </a:extLst>
          </p:cNvPr>
          <p:cNvCxnSpPr/>
          <p:nvPr/>
        </p:nvCxnSpPr>
        <p:spPr>
          <a:xfrm>
            <a:off x="2426019" y="1604334"/>
            <a:ext cx="165587" cy="3018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8" name="直線接點 177">
            <a:extLst>
              <a:ext uri="{FF2B5EF4-FFF2-40B4-BE49-F238E27FC236}">
                <a16:creationId xmlns:a16="http://schemas.microsoft.com/office/drawing/2014/main" id="{1781DB66-B14A-4CE3-BC83-93C93F7AD42F}"/>
              </a:ext>
            </a:extLst>
          </p:cNvPr>
          <p:cNvCxnSpPr/>
          <p:nvPr/>
        </p:nvCxnSpPr>
        <p:spPr>
          <a:xfrm>
            <a:off x="8912452" y="2426162"/>
            <a:ext cx="206566" cy="3470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9" name="直線接點 178">
            <a:extLst>
              <a:ext uri="{FF2B5EF4-FFF2-40B4-BE49-F238E27FC236}">
                <a16:creationId xmlns:a16="http://schemas.microsoft.com/office/drawing/2014/main" id="{9158DA74-5489-4963-B9FC-79D5438DB4EC}"/>
              </a:ext>
            </a:extLst>
          </p:cNvPr>
          <p:cNvCxnSpPr/>
          <p:nvPr/>
        </p:nvCxnSpPr>
        <p:spPr>
          <a:xfrm>
            <a:off x="8088500" y="2426162"/>
            <a:ext cx="206566" cy="3470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0" name="直線接點 179">
            <a:extLst>
              <a:ext uri="{FF2B5EF4-FFF2-40B4-BE49-F238E27FC236}">
                <a16:creationId xmlns:a16="http://schemas.microsoft.com/office/drawing/2014/main" id="{BC835095-5A7E-4C45-AC87-4159A8108BD4}"/>
              </a:ext>
            </a:extLst>
          </p:cNvPr>
          <p:cNvCxnSpPr/>
          <p:nvPr/>
        </p:nvCxnSpPr>
        <p:spPr>
          <a:xfrm>
            <a:off x="7205259" y="2424457"/>
            <a:ext cx="206566" cy="3470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256E7F12-87C4-4215-A04A-0B4E9EB3F853}"/>
              </a:ext>
            </a:extLst>
          </p:cNvPr>
          <p:cNvCxnSpPr/>
          <p:nvPr/>
        </p:nvCxnSpPr>
        <p:spPr>
          <a:xfrm>
            <a:off x="6362416" y="2429084"/>
            <a:ext cx="206566" cy="3470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2" name="直線接點 181">
            <a:extLst>
              <a:ext uri="{FF2B5EF4-FFF2-40B4-BE49-F238E27FC236}">
                <a16:creationId xmlns:a16="http://schemas.microsoft.com/office/drawing/2014/main" id="{7834FD77-AD21-49D6-822C-96BC4B759C8D}"/>
              </a:ext>
            </a:extLst>
          </p:cNvPr>
          <p:cNvCxnSpPr/>
          <p:nvPr/>
        </p:nvCxnSpPr>
        <p:spPr>
          <a:xfrm>
            <a:off x="5351469" y="2391430"/>
            <a:ext cx="206566" cy="3470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3" name="直線接點 182">
            <a:extLst>
              <a:ext uri="{FF2B5EF4-FFF2-40B4-BE49-F238E27FC236}">
                <a16:creationId xmlns:a16="http://schemas.microsoft.com/office/drawing/2014/main" id="{08BF2E7D-0594-4CD9-86C4-20C0B57DED37}"/>
              </a:ext>
            </a:extLst>
          </p:cNvPr>
          <p:cNvCxnSpPr/>
          <p:nvPr/>
        </p:nvCxnSpPr>
        <p:spPr>
          <a:xfrm>
            <a:off x="4416769" y="2407212"/>
            <a:ext cx="206566" cy="3470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0A2A3206-607E-40FF-9193-9A5CAEF75ED6}"/>
              </a:ext>
            </a:extLst>
          </p:cNvPr>
          <p:cNvCxnSpPr/>
          <p:nvPr/>
        </p:nvCxnSpPr>
        <p:spPr>
          <a:xfrm>
            <a:off x="3407578" y="2416870"/>
            <a:ext cx="206566" cy="3470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5" name="直線接點 184">
            <a:extLst>
              <a:ext uri="{FF2B5EF4-FFF2-40B4-BE49-F238E27FC236}">
                <a16:creationId xmlns:a16="http://schemas.microsoft.com/office/drawing/2014/main" id="{A5B71162-9CBF-4E6C-BA5A-EB4F42106065}"/>
              </a:ext>
            </a:extLst>
          </p:cNvPr>
          <p:cNvCxnSpPr/>
          <p:nvPr/>
        </p:nvCxnSpPr>
        <p:spPr>
          <a:xfrm>
            <a:off x="2446253" y="2446780"/>
            <a:ext cx="206566" cy="3470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7" name="直線接點 186">
            <a:extLst>
              <a:ext uri="{FF2B5EF4-FFF2-40B4-BE49-F238E27FC236}">
                <a16:creationId xmlns:a16="http://schemas.microsoft.com/office/drawing/2014/main" id="{DCC632C7-65F2-4CD9-B3D1-6DD3022587CF}"/>
              </a:ext>
            </a:extLst>
          </p:cNvPr>
          <p:cNvCxnSpPr/>
          <p:nvPr/>
        </p:nvCxnSpPr>
        <p:spPr>
          <a:xfrm>
            <a:off x="8944952" y="3284283"/>
            <a:ext cx="174066" cy="33041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8" name="直線接點 187">
            <a:extLst>
              <a:ext uri="{FF2B5EF4-FFF2-40B4-BE49-F238E27FC236}">
                <a16:creationId xmlns:a16="http://schemas.microsoft.com/office/drawing/2014/main" id="{AB53432D-064B-46A0-816A-A1D26BC78FE3}"/>
              </a:ext>
            </a:extLst>
          </p:cNvPr>
          <p:cNvCxnSpPr/>
          <p:nvPr/>
        </p:nvCxnSpPr>
        <p:spPr>
          <a:xfrm>
            <a:off x="8098855" y="3307596"/>
            <a:ext cx="174066" cy="33041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71455DBB-37BB-424D-99F3-B294468B7D68}"/>
              </a:ext>
            </a:extLst>
          </p:cNvPr>
          <p:cNvCxnSpPr/>
          <p:nvPr/>
        </p:nvCxnSpPr>
        <p:spPr>
          <a:xfrm>
            <a:off x="7177056" y="3266901"/>
            <a:ext cx="174066" cy="33041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0" name="直線接點 189">
            <a:extLst>
              <a:ext uri="{FF2B5EF4-FFF2-40B4-BE49-F238E27FC236}">
                <a16:creationId xmlns:a16="http://schemas.microsoft.com/office/drawing/2014/main" id="{C59EA31D-23AB-4A18-B05F-1DE7FFA2A318}"/>
              </a:ext>
            </a:extLst>
          </p:cNvPr>
          <p:cNvCxnSpPr/>
          <p:nvPr/>
        </p:nvCxnSpPr>
        <p:spPr>
          <a:xfrm>
            <a:off x="6376061" y="3311912"/>
            <a:ext cx="174066" cy="33041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1" name="直線接點 190">
            <a:extLst>
              <a:ext uri="{FF2B5EF4-FFF2-40B4-BE49-F238E27FC236}">
                <a16:creationId xmlns:a16="http://schemas.microsoft.com/office/drawing/2014/main" id="{071B1E49-520E-4E59-BFB4-626FCE984F6C}"/>
              </a:ext>
            </a:extLst>
          </p:cNvPr>
          <p:cNvCxnSpPr/>
          <p:nvPr/>
        </p:nvCxnSpPr>
        <p:spPr>
          <a:xfrm>
            <a:off x="5385497" y="3283184"/>
            <a:ext cx="174066" cy="33041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2" name="直線接點 191">
            <a:extLst>
              <a:ext uri="{FF2B5EF4-FFF2-40B4-BE49-F238E27FC236}">
                <a16:creationId xmlns:a16="http://schemas.microsoft.com/office/drawing/2014/main" id="{F32AC81B-6C0C-49F3-B31C-7527A1BA15E1}"/>
              </a:ext>
            </a:extLst>
          </p:cNvPr>
          <p:cNvCxnSpPr/>
          <p:nvPr/>
        </p:nvCxnSpPr>
        <p:spPr>
          <a:xfrm>
            <a:off x="4416980" y="3304887"/>
            <a:ext cx="174066" cy="33041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3" name="直線接點 192">
            <a:extLst>
              <a:ext uri="{FF2B5EF4-FFF2-40B4-BE49-F238E27FC236}">
                <a16:creationId xmlns:a16="http://schemas.microsoft.com/office/drawing/2014/main" id="{E9E72146-F301-499E-946C-374E572C92D5}"/>
              </a:ext>
            </a:extLst>
          </p:cNvPr>
          <p:cNvCxnSpPr/>
          <p:nvPr/>
        </p:nvCxnSpPr>
        <p:spPr>
          <a:xfrm>
            <a:off x="3433096" y="3288239"/>
            <a:ext cx="174066" cy="33041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4" name="直線接點 193">
            <a:extLst>
              <a:ext uri="{FF2B5EF4-FFF2-40B4-BE49-F238E27FC236}">
                <a16:creationId xmlns:a16="http://schemas.microsoft.com/office/drawing/2014/main" id="{BA6FF085-08A0-424A-B130-0EFC2460FCB3}"/>
              </a:ext>
            </a:extLst>
          </p:cNvPr>
          <p:cNvCxnSpPr/>
          <p:nvPr/>
        </p:nvCxnSpPr>
        <p:spPr>
          <a:xfrm>
            <a:off x="2424774" y="3305078"/>
            <a:ext cx="174066" cy="33041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6" name="直線接點 195">
            <a:extLst>
              <a:ext uri="{FF2B5EF4-FFF2-40B4-BE49-F238E27FC236}">
                <a16:creationId xmlns:a16="http://schemas.microsoft.com/office/drawing/2014/main" id="{E863A7C2-F135-4300-B18B-318E348F5EA9}"/>
              </a:ext>
            </a:extLst>
          </p:cNvPr>
          <p:cNvCxnSpPr/>
          <p:nvPr/>
        </p:nvCxnSpPr>
        <p:spPr>
          <a:xfrm>
            <a:off x="8912452" y="4167862"/>
            <a:ext cx="206566" cy="1807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7" name="直線接點 196">
            <a:extLst>
              <a:ext uri="{FF2B5EF4-FFF2-40B4-BE49-F238E27FC236}">
                <a16:creationId xmlns:a16="http://schemas.microsoft.com/office/drawing/2014/main" id="{17015F16-1405-4867-8E14-B7B17D9502B2}"/>
              </a:ext>
            </a:extLst>
          </p:cNvPr>
          <p:cNvCxnSpPr/>
          <p:nvPr/>
        </p:nvCxnSpPr>
        <p:spPr>
          <a:xfrm>
            <a:off x="8081706" y="4143023"/>
            <a:ext cx="206566" cy="1807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8" name="直線接點 197">
            <a:extLst>
              <a:ext uri="{FF2B5EF4-FFF2-40B4-BE49-F238E27FC236}">
                <a16:creationId xmlns:a16="http://schemas.microsoft.com/office/drawing/2014/main" id="{27CFDFE6-7592-4B2A-8E5E-FE1A97BAB268}"/>
              </a:ext>
            </a:extLst>
          </p:cNvPr>
          <p:cNvCxnSpPr/>
          <p:nvPr/>
        </p:nvCxnSpPr>
        <p:spPr>
          <a:xfrm>
            <a:off x="7167814" y="4143023"/>
            <a:ext cx="206566" cy="1807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9" name="直線接點 198">
            <a:extLst>
              <a:ext uri="{FF2B5EF4-FFF2-40B4-BE49-F238E27FC236}">
                <a16:creationId xmlns:a16="http://schemas.microsoft.com/office/drawing/2014/main" id="{C41489F6-4488-4240-85A3-BCFB9BAE6506}"/>
              </a:ext>
            </a:extLst>
          </p:cNvPr>
          <p:cNvCxnSpPr/>
          <p:nvPr/>
        </p:nvCxnSpPr>
        <p:spPr>
          <a:xfrm>
            <a:off x="6367335" y="4167862"/>
            <a:ext cx="206566" cy="1807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0" name="直線接點 199">
            <a:extLst>
              <a:ext uri="{FF2B5EF4-FFF2-40B4-BE49-F238E27FC236}">
                <a16:creationId xmlns:a16="http://schemas.microsoft.com/office/drawing/2014/main" id="{54F9C0B9-76F3-4C16-BEDA-26628FD5AF5F}"/>
              </a:ext>
            </a:extLst>
          </p:cNvPr>
          <p:cNvCxnSpPr/>
          <p:nvPr/>
        </p:nvCxnSpPr>
        <p:spPr>
          <a:xfrm>
            <a:off x="5375308" y="4149775"/>
            <a:ext cx="206566" cy="1807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1" name="直線接點 200">
            <a:extLst>
              <a:ext uri="{FF2B5EF4-FFF2-40B4-BE49-F238E27FC236}">
                <a16:creationId xmlns:a16="http://schemas.microsoft.com/office/drawing/2014/main" id="{7FD5C653-DCE9-4647-98A3-E3C2C3781CCE}"/>
              </a:ext>
            </a:extLst>
          </p:cNvPr>
          <p:cNvCxnSpPr/>
          <p:nvPr/>
        </p:nvCxnSpPr>
        <p:spPr>
          <a:xfrm>
            <a:off x="4405620" y="4174358"/>
            <a:ext cx="206566" cy="1807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2" name="直線接點 201">
            <a:extLst>
              <a:ext uri="{FF2B5EF4-FFF2-40B4-BE49-F238E27FC236}">
                <a16:creationId xmlns:a16="http://schemas.microsoft.com/office/drawing/2014/main" id="{1C9AF511-A9B2-4306-B8D8-4A58BEF1DA9A}"/>
              </a:ext>
            </a:extLst>
          </p:cNvPr>
          <p:cNvCxnSpPr/>
          <p:nvPr/>
        </p:nvCxnSpPr>
        <p:spPr>
          <a:xfrm>
            <a:off x="3385743" y="4134416"/>
            <a:ext cx="206566" cy="1807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3" name="直線接點 202">
            <a:extLst>
              <a:ext uri="{FF2B5EF4-FFF2-40B4-BE49-F238E27FC236}">
                <a16:creationId xmlns:a16="http://schemas.microsoft.com/office/drawing/2014/main" id="{B9A72E9A-809A-4B91-B2E5-87D5934F3990}"/>
              </a:ext>
            </a:extLst>
          </p:cNvPr>
          <p:cNvCxnSpPr/>
          <p:nvPr/>
        </p:nvCxnSpPr>
        <p:spPr>
          <a:xfrm>
            <a:off x="2430547" y="4103230"/>
            <a:ext cx="206566" cy="1807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5" name="直線接點 204">
            <a:extLst>
              <a:ext uri="{FF2B5EF4-FFF2-40B4-BE49-F238E27FC236}">
                <a16:creationId xmlns:a16="http://schemas.microsoft.com/office/drawing/2014/main" id="{8CED892A-1F71-49A2-A4AF-D382E198646E}"/>
              </a:ext>
            </a:extLst>
          </p:cNvPr>
          <p:cNvCxnSpPr/>
          <p:nvPr/>
        </p:nvCxnSpPr>
        <p:spPr>
          <a:xfrm flipV="1">
            <a:off x="7927383" y="867904"/>
            <a:ext cx="975584" cy="11059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6" name="直線接點 205">
            <a:extLst>
              <a:ext uri="{FF2B5EF4-FFF2-40B4-BE49-F238E27FC236}">
                <a16:creationId xmlns:a16="http://schemas.microsoft.com/office/drawing/2014/main" id="{3AA2478C-71C9-4946-B4D3-655A96FB3AB4}"/>
              </a:ext>
            </a:extLst>
          </p:cNvPr>
          <p:cNvCxnSpPr/>
          <p:nvPr/>
        </p:nvCxnSpPr>
        <p:spPr>
          <a:xfrm flipV="1">
            <a:off x="7056091" y="880993"/>
            <a:ext cx="975584" cy="11059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7" name="直線接點 206">
            <a:extLst>
              <a:ext uri="{FF2B5EF4-FFF2-40B4-BE49-F238E27FC236}">
                <a16:creationId xmlns:a16="http://schemas.microsoft.com/office/drawing/2014/main" id="{51534112-13FC-4F12-8142-91C0B5D5AEBD}"/>
              </a:ext>
            </a:extLst>
          </p:cNvPr>
          <p:cNvCxnSpPr/>
          <p:nvPr/>
        </p:nvCxnSpPr>
        <p:spPr>
          <a:xfrm flipV="1">
            <a:off x="6157409" y="895725"/>
            <a:ext cx="975584" cy="11059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8" name="直線接點 207">
            <a:extLst>
              <a:ext uri="{FF2B5EF4-FFF2-40B4-BE49-F238E27FC236}">
                <a16:creationId xmlns:a16="http://schemas.microsoft.com/office/drawing/2014/main" id="{09BD78A5-8675-4D01-B955-179C65963AF5}"/>
              </a:ext>
            </a:extLst>
          </p:cNvPr>
          <p:cNvCxnSpPr/>
          <p:nvPr/>
        </p:nvCxnSpPr>
        <p:spPr>
          <a:xfrm flipV="1">
            <a:off x="5250777" y="874431"/>
            <a:ext cx="975584" cy="11059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1" name="直線接點 210">
            <a:extLst>
              <a:ext uri="{FF2B5EF4-FFF2-40B4-BE49-F238E27FC236}">
                <a16:creationId xmlns:a16="http://schemas.microsoft.com/office/drawing/2014/main" id="{652D9783-F9FC-4468-8005-CB62CA21ECFB}"/>
              </a:ext>
            </a:extLst>
          </p:cNvPr>
          <p:cNvCxnSpPr/>
          <p:nvPr/>
        </p:nvCxnSpPr>
        <p:spPr>
          <a:xfrm flipH="1">
            <a:off x="3908824" y="880993"/>
            <a:ext cx="471724" cy="11059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2" name="直線接點 211">
            <a:extLst>
              <a:ext uri="{FF2B5EF4-FFF2-40B4-BE49-F238E27FC236}">
                <a16:creationId xmlns:a16="http://schemas.microsoft.com/office/drawing/2014/main" id="{0D35D196-DE4C-4AE9-9D8A-9380A294FEE0}"/>
              </a:ext>
            </a:extLst>
          </p:cNvPr>
          <p:cNvCxnSpPr/>
          <p:nvPr/>
        </p:nvCxnSpPr>
        <p:spPr>
          <a:xfrm flipH="1">
            <a:off x="4882518" y="908575"/>
            <a:ext cx="471724" cy="11059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3" name="直線接點 212">
            <a:extLst>
              <a:ext uri="{FF2B5EF4-FFF2-40B4-BE49-F238E27FC236}">
                <a16:creationId xmlns:a16="http://schemas.microsoft.com/office/drawing/2014/main" id="{6AEAE456-5F21-4AC6-8E5B-EE108F7E9E12}"/>
              </a:ext>
            </a:extLst>
          </p:cNvPr>
          <p:cNvCxnSpPr/>
          <p:nvPr/>
        </p:nvCxnSpPr>
        <p:spPr>
          <a:xfrm flipH="1">
            <a:off x="2865038" y="901638"/>
            <a:ext cx="471724" cy="11059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5" name="直線接點 214">
            <a:extLst>
              <a:ext uri="{FF2B5EF4-FFF2-40B4-BE49-F238E27FC236}">
                <a16:creationId xmlns:a16="http://schemas.microsoft.com/office/drawing/2014/main" id="{341D54C2-FEC5-4D97-9E81-3BF8B9C686F4}"/>
              </a:ext>
            </a:extLst>
          </p:cNvPr>
          <p:cNvCxnSpPr/>
          <p:nvPr/>
        </p:nvCxnSpPr>
        <p:spPr>
          <a:xfrm flipH="1">
            <a:off x="7056091" y="1625881"/>
            <a:ext cx="1888861" cy="2336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6" name="直線接點 215">
            <a:extLst>
              <a:ext uri="{FF2B5EF4-FFF2-40B4-BE49-F238E27FC236}">
                <a16:creationId xmlns:a16="http://schemas.microsoft.com/office/drawing/2014/main" id="{5DEF637E-FB8B-48AF-B4D8-57DC592536D7}"/>
              </a:ext>
            </a:extLst>
          </p:cNvPr>
          <p:cNvCxnSpPr/>
          <p:nvPr/>
        </p:nvCxnSpPr>
        <p:spPr>
          <a:xfrm flipH="1">
            <a:off x="6116014" y="1631197"/>
            <a:ext cx="1888861" cy="2336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7" name="直線接點 216">
            <a:extLst>
              <a:ext uri="{FF2B5EF4-FFF2-40B4-BE49-F238E27FC236}">
                <a16:creationId xmlns:a16="http://schemas.microsoft.com/office/drawing/2014/main" id="{F2D5BF9E-946D-4A76-A6F2-01B367F96048}"/>
              </a:ext>
            </a:extLst>
          </p:cNvPr>
          <p:cNvCxnSpPr/>
          <p:nvPr/>
        </p:nvCxnSpPr>
        <p:spPr>
          <a:xfrm flipH="1">
            <a:off x="5216233" y="1607841"/>
            <a:ext cx="1888861" cy="2336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8" name="直線接點 217">
            <a:extLst>
              <a:ext uri="{FF2B5EF4-FFF2-40B4-BE49-F238E27FC236}">
                <a16:creationId xmlns:a16="http://schemas.microsoft.com/office/drawing/2014/main" id="{C9A0EA1E-764A-49B0-BFF0-616731F5900F}"/>
              </a:ext>
            </a:extLst>
          </p:cNvPr>
          <p:cNvCxnSpPr/>
          <p:nvPr/>
        </p:nvCxnSpPr>
        <p:spPr>
          <a:xfrm flipH="1">
            <a:off x="2907944" y="1650213"/>
            <a:ext cx="471724" cy="11059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9" name="直線接點 218">
            <a:extLst>
              <a:ext uri="{FF2B5EF4-FFF2-40B4-BE49-F238E27FC236}">
                <a16:creationId xmlns:a16="http://schemas.microsoft.com/office/drawing/2014/main" id="{85354D10-8C89-442C-A4D1-B711A83BB9FF}"/>
              </a:ext>
            </a:extLst>
          </p:cNvPr>
          <p:cNvCxnSpPr/>
          <p:nvPr/>
        </p:nvCxnSpPr>
        <p:spPr>
          <a:xfrm flipH="1">
            <a:off x="3869309" y="1650213"/>
            <a:ext cx="471724" cy="11059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0" name="直線接點 219">
            <a:extLst>
              <a:ext uri="{FF2B5EF4-FFF2-40B4-BE49-F238E27FC236}">
                <a16:creationId xmlns:a16="http://schemas.microsoft.com/office/drawing/2014/main" id="{6D40913B-2F4B-4BF6-8720-4852A11D16CD}"/>
              </a:ext>
            </a:extLst>
          </p:cNvPr>
          <p:cNvCxnSpPr/>
          <p:nvPr/>
        </p:nvCxnSpPr>
        <p:spPr>
          <a:xfrm flipH="1">
            <a:off x="4847221" y="1597482"/>
            <a:ext cx="471724" cy="11059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1" name="直線接點 220">
            <a:extLst>
              <a:ext uri="{FF2B5EF4-FFF2-40B4-BE49-F238E27FC236}">
                <a16:creationId xmlns:a16="http://schemas.microsoft.com/office/drawing/2014/main" id="{9791DA4F-06ED-4775-A349-B1BB4E192011}"/>
              </a:ext>
            </a:extLst>
          </p:cNvPr>
          <p:cNvCxnSpPr>
            <a:cxnSpLocks/>
          </p:cNvCxnSpPr>
          <p:nvPr/>
        </p:nvCxnSpPr>
        <p:spPr>
          <a:xfrm flipH="1">
            <a:off x="4811636" y="1604049"/>
            <a:ext cx="1500688" cy="23317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5" name="直線接點 224">
            <a:extLst>
              <a:ext uri="{FF2B5EF4-FFF2-40B4-BE49-F238E27FC236}">
                <a16:creationId xmlns:a16="http://schemas.microsoft.com/office/drawing/2014/main" id="{6F85DCEB-3C10-4A62-B7A4-1DE4C9C3308A}"/>
              </a:ext>
            </a:extLst>
          </p:cNvPr>
          <p:cNvCxnSpPr/>
          <p:nvPr/>
        </p:nvCxnSpPr>
        <p:spPr>
          <a:xfrm flipH="1">
            <a:off x="2932814" y="2474816"/>
            <a:ext cx="471724" cy="11059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6" name="直線接點 225">
            <a:extLst>
              <a:ext uri="{FF2B5EF4-FFF2-40B4-BE49-F238E27FC236}">
                <a16:creationId xmlns:a16="http://schemas.microsoft.com/office/drawing/2014/main" id="{19A4D488-D029-4EEB-825E-EAF0B05CF072}"/>
              </a:ext>
            </a:extLst>
          </p:cNvPr>
          <p:cNvCxnSpPr/>
          <p:nvPr/>
        </p:nvCxnSpPr>
        <p:spPr>
          <a:xfrm flipH="1">
            <a:off x="3948745" y="2465503"/>
            <a:ext cx="471724" cy="11059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7" name="直線接點 226">
            <a:extLst>
              <a:ext uri="{FF2B5EF4-FFF2-40B4-BE49-F238E27FC236}">
                <a16:creationId xmlns:a16="http://schemas.microsoft.com/office/drawing/2014/main" id="{0176AC49-EE6F-41CE-BA11-E9A003847D61}"/>
              </a:ext>
            </a:extLst>
          </p:cNvPr>
          <p:cNvCxnSpPr/>
          <p:nvPr/>
        </p:nvCxnSpPr>
        <p:spPr>
          <a:xfrm flipH="1">
            <a:off x="4870721" y="2456825"/>
            <a:ext cx="471724" cy="11059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8" name="直線接點 227">
            <a:extLst>
              <a:ext uri="{FF2B5EF4-FFF2-40B4-BE49-F238E27FC236}">
                <a16:creationId xmlns:a16="http://schemas.microsoft.com/office/drawing/2014/main" id="{6D5828F7-8CDA-453F-A628-AA44A08A4C33}"/>
              </a:ext>
            </a:extLst>
          </p:cNvPr>
          <p:cNvCxnSpPr/>
          <p:nvPr/>
        </p:nvCxnSpPr>
        <p:spPr>
          <a:xfrm flipH="1">
            <a:off x="2932814" y="3347210"/>
            <a:ext cx="471724" cy="11059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9" name="直線接點 228">
            <a:extLst>
              <a:ext uri="{FF2B5EF4-FFF2-40B4-BE49-F238E27FC236}">
                <a16:creationId xmlns:a16="http://schemas.microsoft.com/office/drawing/2014/main" id="{57156F10-469E-4C05-A63D-D789C42E6C61}"/>
              </a:ext>
            </a:extLst>
          </p:cNvPr>
          <p:cNvCxnSpPr/>
          <p:nvPr/>
        </p:nvCxnSpPr>
        <p:spPr>
          <a:xfrm flipH="1">
            <a:off x="3948745" y="3355770"/>
            <a:ext cx="471724" cy="11059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0" name="直線接點 229">
            <a:extLst>
              <a:ext uri="{FF2B5EF4-FFF2-40B4-BE49-F238E27FC236}">
                <a16:creationId xmlns:a16="http://schemas.microsoft.com/office/drawing/2014/main" id="{C3EFF9A3-5CE8-4CE5-A966-01291FDD391C}"/>
              </a:ext>
            </a:extLst>
          </p:cNvPr>
          <p:cNvCxnSpPr/>
          <p:nvPr/>
        </p:nvCxnSpPr>
        <p:spPr>
          <a:xfrm flipH="1">
            <a:off x="4892901" y="3332479"/>
            <a:ext cx="471724" cy="11059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1" name="直線接點 230">
            <a:extLst>
              <a:ext uri="{FF2B5EF4-FFF2-40B4-BE49-F238E27FC236}">
                <a16:creationId xmlns:a16="http://schemas.microsoft.com/office/drawing/2014/main" id="{533E96E7-DCFD-4160-B73E-B2590226E9C4}"/>
              </a:ext>
            </a:extLst>
          </p:cNvPr>
          <p:cNvCxnSpPr/>
          <p:nvPr/>
        </p:nvCxnSpPr>
        <p:spPr>
          <a:xfrm flipH="1">
            <a:off x="2916709" y="4138156"/>
            <a:ext cx="471724" cy="11059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2" name="直線接點 231">
            <a:extLst>
              <a:ext uri="{FF2B5EF4-FFF2-40B4-BE49-F238E27FC236}">
                <a16:creationId xmlns:a16="http://schemas.microsoft.com/office/drawing/2014/main" id="{7420ECA5-0D55-47C8-8E8D-5CE92089B0E7}"/>
              </a:ext>
            </a:extLst>
          </p:cNvPr>
          <p:cNvCxnSpPr/>
          <p:nvPr/>
        </p:nvCxnSpPr>
        <p:spPr>
          <a:xfrm flipH="1">
            <a:off x="3883707" y="4169502"/>
            <a:ext cx="471724" cy="11059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3" name="直線接點 232">
            <a:extLst>
              <a:ext uri="{FF2B5EF4-FFF2-40B4-BE49-F238E27FC236}">
                <a16:creationId xmlns:a16="http://schemas.microsoft.com/office/drawing/2014/main" id="{D638B191-FA61-4FE6-AB78-BCF479A05EFE}"/>
              </a:ext>
            </a:extLst>
          </p:cNvPr>
          <p:cNvCxnSpPr/>
          <p:nvPr/>
        </p:nvCxnSpPr>
        <p:spPr>
          <a:xfrm flipH="1">
            <a:off x="4892901" y="4178109"/>
            <a:ext cx="471724" cy="11059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5" name="直線單箭頭接點 234">
            <a:extLst>
              <a:ext uri="{FF2B5EF4-FFF2-40B4-BE49-F238E27FC236}">
                <a16:creationId xmlns:a16="http://schemas.microsoft.com/office/drawing/2014/main" id="{61C605A0-13EE-47F1-96B0-EF53844A4C19}"/>
              </a:ext>
            </a:extLst>
          </p:cNvPr>
          <p:cNvCxnSpPr/>
          <p:nvPr/>
        </p:nvCxnSpPr>
        <p:spPr>
          <a:xfrm flipH="1">
            <a:off x="6226361" y="2416870"/>
            <a:ext cx="2718591" cy="27584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6" name="直線單箭頭接點 235">
            <a:extLst>
              <a:ext uri="{FF2B5EF4-FFF2-40B4-BE49-F238E27FC236}">
                <a16:creationId xmlns:a16="http://schemas.microsoft.com/office/drawing/2014/main" id="{E94200AA-1719-4810-BE01-462928FADCD0}"/>
              </a:ext>
            </a:extLst>
          </p:cNvPr>
          <p:cNvCxnSpPr/>
          <p:nvPr/>
        </p:nvCxnSpPr>
        <p:spPr>
          <a:xfrm flipH="1">
            <a:off x="5301557" y="2412872"/>
            <a:ext cx="2718591" cy="27584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8" name="直線單箭頭接點 237">
            <a:extLst>
              <a:ext uri="{FF2B5EF4-FFF2-40B4-BE49-F238E27FC236}">
                <a16:creationId xmlns:a16="http://schemas.microsoft.com/office/drawing/2014/main" id="{EBD12422-E629-4E69-A1FA-F3C340A84387}"/>
              </a:ext>
            </a:extLst>
          </p:cNvPr>
          <p:cNvCxnSpPr/>
          <p:nvPr/>
        </p:nvCxnSpPr>
        <p:spPr>
          <a:xfrm flipH="1">
            <a:off x="4269783" y="3332479"/>
            <a:ext cx="4633184" cy="24902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0" name="直線單箭頭接點 239">
            <a:extLst>
              <a:ext uri="{FF2B5EF4-FFF2-40B4-BE49-F238E27FC236}">
                <a16:creationId xmlns:a16="http://schemas.microsoft.com/office/drawing/2014/main" id="{5EAC391C-6897-463C-9C6B-1293A6532677}"/>
              </a:ext>
            </a:extLst>
          </p:cNvPr>
          <p:cNvCxnSpPr/>
          <p:nvPr/>
        </p:nvCxnSpPr>
        <p:spPr>
          <a:xfrm flipH="1">
            <a:off x="3270142" y="4167862"/>
            <a:ext cx="5632825" cy="12749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1" name="文字方塊 240">
            <a:extLst>
              <a:ext uri="{FF2B5EF4-FFF2-40B4-BE49-F238E27FC236}">
                <a16:creationId xmlns:a16="http://schemas.microsoft.com/office/drawing/2014/main" id="{44FD51A9-3F94-4347-99D2-F1E6667327B3}"/>
              </a:ext>
            </a:extLst>
          </p:cNvPr>
          <p:cNvSpPr txBox="1"/>
          <p:nvPr/>
        </p:nvSpPr>
        <p:spPr>
          <a:xfrm>
            <a:off x="8747984" y="492977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R0</a:t>
            </a:r>
            <a:endParaRPr lang="zh-TW" altLang="en-US" dirty="0"/>
          </a:p>
        </p:txBody>
      </p:sp>
      <p:sp>
        <p:nvSpPr>
          <p:cNvPr id="242" name="文字方塊 241">
            <a:extLst>
              <a:ext uri="{FF2B5EF4-FFF2-40B4-BE49-F238E27FC236}">
                <a16:creationId xmlns:a16="http://schemas.microsoft.com/office/drawing/2014/main" id="{780F97A9-857B-4ED7-9DE9-77DE13B24FE9}"/>
              </a:ext>
            </a:extLst>
          </p:cNvPr>
          <p:cNvSpPr txBox="1"/>
          <p:nvPr/>
        </p:nvSpPr>
        <p:spPr>
          <a:xfrm>
            <a:off x="7904764" y="493899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R1</a:t>
            </a:r>
            <a:endParaRPr lang="zh-TW" altLang="en-US" dirty="0"/>
          </a:p>
        </p:txBody>
      </p:sp>
      <p:sp>
        <p:nvSpPr>
          <p:cNvPr id="244" name="文字方塊 243">
            <a:extLst>
              <a:ext uri="{FF2B5EF4-FFF2-40B4-BE49-F238E27FC236}">
                <a16:creationId xmlns:a16="http://schemas.microsoft.com/office/drawing/2014/main" id="{A221CA43-C827-4708-94BD-A01AFE2D8CD1}"/>
              </a:ext>
            </a:extLst>
          </p:cNvPr>
          <p:cNvSpPr txBox="1"/>
          <p:nvPr/>
        </p:nvSpPr>
        <p:spPr>
          <a:xfrm>
            <a:off x="6149056" y="493899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R3</a:t>
            </a:r>
            <a:endParaRPr lang="zh-TW" altLang="en-US" dirty="0"/>
          </a:p>
        </p:txBody>
      </p:sp>
      <p:sp>
        <p:nvSpPr>
          <p:cNvPr id="245" name="文字方塊 244">
            <a:extLst>
              <a:ext uri="{FF2B5EF4-FFF2-40B4-BE49-F238E27FC236}">
                <a16:creationId xmlns:a16="http://schemas.microsoft.com/office/drawing/2014/main" id="{DC113946-EC2D-4B53-BC5E-9081AAF80C3A}"/>
              </a:ext>
            </a:extLst>
          </p:cNvPr>
          <p:cNvSpPr txBox="1"/>
          <p:nvPr/>
        </p:nvSpPr>
        <p:spPr>
          <a:xfrm>
            <a:off x="5147584" y="493899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R4</a:t>
            </a:r>
            <a:endParaRPr lang="zh-TW" altLang="en-US" dirty="0"/>
          </a:p>
        </p:txBody>
      </p:sp>
      <p:sp>
        <p:nvSpPr>
          <p:cNvPr id="246" name="文字方塊 245">
            <a:extLst>
              <a:ext uri="{FF2B5EF4-FFF2-40B4-BE49-F238E27FC236}">
                <a16:creationId xmlns:a16="http://schemas.microsoft.com/office/drawing/2014/main" id="{A4F9725B-4261-44C8-952B-414C95EB92C9}"/>
              </a:ext>
            </a:extLst>
          </p:cNvPr>
          <p:cNvSpPr txBox="1"/>
          <p:nvPr/>
        </p:nvSpPr>
        <p:spPr>
          <a:xfrm>
            <a:off x="4193263" y="494043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R8</a:t>
            </a:r>
            <a:endParaRPr lang="zh-TW" altLang="en-US" dirty="0"/>
          </a:p>
        </p:txBody>
      </p:sp>
      <p:sp>
        <p:nvSpPr>
          <p:cNvPr id="247" name="文字方塊 246">
            <a:extLst>
              <a:ext uri="{FF2B5EF4-FFF2-40B4-BE49-F238E27FC236}">
                <a16:creationId xmlns:a16="http://schemas.microsoft.com/office/drawing/2014/main" id="{E875824A-517C-41CF-8BAC-A77B43590472}"/>
              </a:ext>
            </a:extLst>
          </p:cNvPr>
          <p:cNvSpPr txBox="1"/>
          <p:nvPr/>
        </p:nvSpPr>
        <p:spPr>
          <a:xfrm>
            <a:off x="3215794" y="497509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R16</a:t>
            </a:r>
            <a:endParaRPr lang="zh-TW" altLang="en-US" dirty="0"/>
          </a:p>
        </p:txBody>
      </p:sp>
      <p:sp>
        <p:nvSpPr>
          <p:cNvPr id="248" name="文字方塊 247">
            <a:extLst>
              <a:ext uri="{FF2B5EF4-FFF2-40B4-BE49-F238E27FC236}">
                <a16:creationId xmlns:a16="http://schemas.microsoft.com/office/drawing/2014/main" id="{EBB6F72A-8DAD-4119-B6D9-92C9AB0A4F18}"/>
              </a:ext>
            </a:extLst>
          </p:cNvPr>
          <p:cNvSpPr txBox="1"/>
          <p:nvPr/>
        </p:nvSpPr>
        <p:spPr>
          <a:xfrm>
            <a:off x="2237470" y="493456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R31</a:t>
            </a:r>
            <a:endParaRPr lang="zh-TW" altLang="en-US" dirty="0"/>
          </a:p>
        </p:txBody>
      </p:sp>
      <p:sp>
        <p:nvSpPr>
          <p:cNvPr id="249" name="文字方塊 248">
            <a:extLst>
              <a:ext uri="{FF2B5EF4-FFF2-40B4-BE49-F238E27FC236}">
                <a16:creationId xmlns:a16="http://schemas.microsoft.com/office/drawing/2014/main" id="{7DAECED6-B1C6-43C5-983B-A03B2F1AE79B}"/>
              </a:ext>
            </a:extLst>
          </p:cNvPr>
          <p:cNvSpPr txBox="1"/>
          <p:nvPr/>
        </p:nvSpPr>
        <p:spPr>
          <a:xfrm>
            <a:off x="7057737" y="493899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R2</a:t>
            </a:r>
            <a:endParaRPr lang="zh-TW" altLang="en-US" dirty="0"/>
          </a:p>
        </p:txBody>
      </p:sp>
      <p:cxnSp>
        <p:nvCxnSpPr>
          <p:cNvPr id="251" name="直線單箭頭接點 250">
            <a:extLst>
              <a:ext uri="{FF2B5EF4-FFF2-40B4-BE49-F238E27FC236}">
                <a16:creationId xmlns:a16="http://schemas.microsoft.com/office/drawing/2014/main" id="{3BA3231B-4F1C-4448-879B-8C3039F5F6CD}"/>
              </a:ext>
            </a:extLst>
          </p:cNvPr>
          <p:cNvCxnSpPr>
            <a:endCxn id="98" idx="0"/>
          </p:cNvCxnSpPr>
          <p:nvPr/>
        </p:nvCxnSpPr>
        <p:spPr>
          <a:xfrm flipH="1">
            <a:off x="4879718" y="2407212"/>
            <a:ext cx="2297338" cy="2760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2" name="直線單箭頭接點 251">
            <a:extLst>
              <a:ext uri="{FF2B5EF4-FFF2-40B4-BE49-F238E27FC236}">
                <a16:creationId xmlns:a16="http://schemas.microsoft.com/office/drawing/2014/main" id="{643F9B7F-CCE4-4BF6-99C9-6B57F7E8A990}"/>
              </a:ext>
            </a:extLst>
          </p:cNvPr>
          <p:cNvCxnSpPr>
            <a:cxnSpLocks/>
          </p:cNvCxnSpPr>
          <p:nvPr/>
        </p:nvCxnSpPr>
        <p:spPr>
          <a:xfrm flipH="1">
            <a:off x="4755070" y="2436409"/>
            <a:ext cx="1589290" cy="27290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5" name="直線接點 254">
            <a:extLst>
              <a:ext uri="{FF2B5EF4-FFF2-40B4-BE49-F238E27FC236}">
                <a16:creationId xmlns:a16="http://schemas.microsoft.com/office/drawing/2014/main" id="{4943DDBA-6500-48CC-AEF3-5E38FA523AD1}"/>
              </a:ext>
            </a:extLst>
          </p:cNvPr>
          <p:cNvCxnSpPr/>
          <p:nvPr/>
        </p:nvCxnSpPr>
        <p:spPr>
          <a:xfrm flipH="1">
            <a:off x="6028387" y="4154422"/>
            <a:ext cx="343327" cy="9652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6" name="直線接點 255">
            <a:extLst>
              <a:ext uri="{FF2B5EF4-FFF2-40B4-BE49-F238E27FC236}">
                <a16:creationId xmlns:a16="http://schemas.microsoft.com/office/drawing/2014/main" id="{33F1C027-189D-4DB1-A77C-739163273EF6}"/>
              </a:ext>
            </a:extLst>
          </p:cNvPr>
          <p:cNvCxnSpPr/>
          <p:nvPr/>
        </p:nvCxnSpPr>
        <p:spPr>
          <a:xfrm flipH="1">
            <a:off x="6823866" y="3322375"/>
            <a:ext cx="343327" cy="9652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7" name="直線接點 256">
            <a:extLst>
              <a:ext uri="{FF2B5EF4-FFF2-40B4-BE49-F238E27FC236}">
                <a16:creationId xmlns:a16="http://schemas.microsoft.com/office/drawing/2014/main" id="{68CADD26-269F-4393-89C0-43E9B6439A93}"/>
              </a:ext>
            </a:extLst>
          </p:cNvPr>
          <p:cNvCxnSpPr/>
          <p:nvPr/>
        </p:nvCxnSpPr>
        <p:spPr>
          <a:xfrm flipH="1">
            <a:off x="6003695" y="3329288"/>
            <a:ext cx="343327" cy="9652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8" name="直線接點 257">
            <a:extLst>
              <a:ext uri="{FF2B5EF4-FFF2-40B4-BE49-F238E27FC236}">
                <a16:creationId xmlns:a16="http://schemas.microsoft.com/office/drawing/2014/main" id="{B2EB7526-CD84-4255-9323-EE1E33E909AA}"/>
              </a:ext>
            </a:extLst>
          </p:cNvPr>
          <p:cNvCxnSpPr/>
          <p:nvPr/>
        </p:nvCxnSpPr>
        <p:spPr>
          <a:xfrm flipH="1">
            <a:off x="7698014" y="4151188"/>
            <a:ext cx="343327" cy="9652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9" name="直線接點 258">
            <a:extLst>
              <a:ext uri="{FF2B5EF4-FFF2-40B4-BE49-F238E27FC236}">
                <a16:creationId xmlns:a16="http://schemas.microsoft.com/office/drawing/2014/main" id="{DD950702-1F64-430F-9DA8-DD89DCF25543}"/>
              </a:ext>
            </a:extLst>
          </p:cNvPr>
          <p:cNvCxnSpPr/>
          <p:nvPr/>
        </p:nvCxnSpPr>
        <p:spPr>
          <a:xfrm flipH="1">
            <a:off x="6794937" y="4151187"/>
            <a:ext cx="343327" cy="9652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0" name="直線接點 259">
            <a:extLst>
              <a:ext uri="{FF2B5EF4-FFF2-40B4-BE49-F238E27FC236}">
                <a16:creationId xmlns:a16="http://schemas.microsoft.com/office/drawing/2014/main" id="{BAD06C63-BAA2-4231-BDFF-4A516B582D31}"/>
              </a:ext>
            </a:extLst>
          </p:cNvPr>
          <p:cNvCxnSpPr/>
          <p:nvPr/>
        </p:nvCxnSpPr>
        <p:spPr>
          <a:xfrm flipH="1">
            <a:off x="7878305" y="3484879"/>
            <a:ext cx="343327" cy="9652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2" name="文字方塊 261">
            <a:extLst>
              <a:ext uri="{FF2B5EF4-FFF2-40B4-BE49-F238E27FC236}">
                <a16:creationId xmlns:a16="http://schemas.microsoft.com/office/drawing/2014/main" id="{614C1950-08F9-4BFC-86D3-5C4F2601815E}"/>
              </a:ext>
            </a:extLst>
          </p:cNvPr>
          <p:cNvSpPr txBox="1"/>
          <p:nvPr/>
        </p:nvSpPr>
        <p:spPr>
          <a:xfrm>
            <a:off x="8689607" y="3553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A0</a:t>
            </a:r>
            <a:endParaRPr lang="zh-TW" altLang="en-US" dirty="0"/>
          </a:p>
        </p:txBody>
      </p:sp>
      <p:sp>
        <p:nvSpPr>
          <p:cNvPr id="263" name="文字方塊 262">
            <a:extLst>
              <a:ext uri="{FF2B5EF4-FFF2-40B4-BE49-F238E27FC236}">
                <a16:creationId xmlns:a16="http://schemas.microsoft.com/office/drawing/2014/main" id="{80308B29-78DC-40C6-BFD3-D19A50BF8671}"/>
              </a:ext>
            </a:extLst>
          </p:cNvPr>
          <p:cNvSpPr txBox="1"/>
          <p:nvPr/>
        </p:nvSpPr>
        <p:spPr>
          <a:xfrm>
            <a:off x="7846201" y="34629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A1</a:t>
            </a:r>
            <a:endParaRPr lang="zh-TW" altLang="en-US" dirty="0"/>
          </a:p>
        </p:txBody>
      </p:sp>
      <p:sp>
        <p:nvSpPr>
          <p:cNvPr id="264" name="文字方塊 263">
            <a:extLst>
              <a:ext uri="{FF2B5EF4-FFF2-40B4-BE49-F238E27FC236}">
                <a16:creationId xmlns:a16="http://schemas.microsoft.com/office/drawing/2014/main" id="{05827A8F-9C66-407F-AC87-39E7631A6A78}"/>
              </a:ext>
            </a:extLst>
          </p:cNvPr>
          <p:cNvSpPr txBox="1"/>
          <p:nvPr/>
        </p:nvSpPr>
        <p:spPr>
          <a:xfrm>
            <a:off x="6971339" y="34629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A2</a:t>
            </a:r>
            <a:endParaRPr lang="zh-TW" altLang="en-US" dirty="0"/>
          </a:p>
        </p:txBody>
      </p:sp>
      <p:sp>
        <p:nvSpPr>
          <p:cNvPr id="265" name="文字方塊 264">
            <a:extLst>
              <a:ext uri="{FF2B5EF4-FFF2-40B4-BE49-F238E27FC236}">
                <a16:creationId xmlns:a16="http://schemas.microsoft.com/office/drawing/2014/main" id="{D592D879-2FD8-419E-8D23-623336A6AD4B}"/>
              </a:ext>
            </a:extLst>
          </p:cNvPr>
          <p:cNvSpPr txBox="1"/>
          <p:nvPr/>
        </p:nvSpPr>
        <p:spPr>
          <a:xfrm>
            <a:off x="6087430" y="36286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A3</a:t>
            </a:r>
            <a:endParaRPr lang="zh-TW" altLang="en-US" dirty="0"/>
          </a:p>
        </p:txBody>
      </p:sp>
      <p:sp>
        <p:nvSpPr>
          <p:cNvPr id="266" name="文字方塊 265">
            <a:extLst>
              <a:ext uri="{FF2B5EF4-FFF2-40B4-BE49-F238E27FC236}">
                <a16:creationId xmlns:a16="http://schemas.microsoft.com/office/drawing/2014/main" id="{56CBF9E9-5C45-4688-8E09-21DAB9BA604E}"/>
              </a:ext>
            </a:extLst>
          </p:cNvPr>
          <p:cNvSpPr txBox="1"/>
          <p:nvPr/>
        </p:nvSpPr>
        <p:spPr>
          <a:xfrm>
            <a:off x="5140903" y="3553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A4</a:t>
            </a:r>
            <a:endParaRPr lang="zh-TW" altLang="en-US" dirty="0"/>
          </a:p>
        </p:txBody>
      </p:sp>
      <p:sp>
        <p:nvSpPr>
          <p:cNvPr id="267" name="文字方塊 266">
            <a:extLst>
              <a:ext uri="{FF2B5EF4-FFF2-40B4-BE49-F238E27FC236}">
                <a16:creationId xmlns:a16="http://schemas.microsoft.com/office/drawing/2014/main" id="{10A8671B-8F31-490E-A8DC-25359DC27996}"/>
              </a:ext>
            </a:extLst>
          </p:cNvPr>
          <p:cNvSpPr txBox="1"/>
          <p:nvPr/>
        </p:nvSpPr>
        <p:spPr>
          <a:xfrm>
            <a:off x="4150364" y="36286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A8</a:t>
            </a:r>
            <a:endParaRPr lang="zh-TW" altLang="en-US" dirty="0"/>
          </a:p>
        </p:txBody>
      </p:sp>
      <p:sp>
        <p:nvSpPr>
          <p:cNvPr id="268" name="文字方塊 267">
            <a:extLst>
              <a:ext uri="{FF2B5EF4-FFF2-40B4-BE49-F238E27FC236}">
                <a16:creationId xmlns:a16="http://schemas.microsoft.com/office/drawing/2014/main" id="{B7B661E6-2BB7-461B-991A-DB34AC42753B}"/>
              </a:ext>
            </a:extLst>
          </p:cNvPr>
          <p:cNvSpPr txBox="1"/>
          <p:nvPr/>
        </p:nvSpPr>
        <p:spPr>
          <a:xfrm>
            <a:off x="3189454" y="354357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A16</a:t>
            </a:r>
            <a:endParaRPr lang="zh-TW" altLang="en-US" dirty="0"/>
          </a:p>
        </p:txBody>
      </p:sp>
      <p:sp>
        <p:nvSpPr>
          <p:cNvPr id="269" name="文字方塊 268">
            <a:extLst>
              <a:ext uri="{FF2B5EF4-FFF2-40B4-BE49-F238E27FC236}">
                <a16:creationId xmlns:a16="http://schemas.microsoft.com/office/drawing/2014/main" id="{BB049F7D-2221-4431-97C7-1FA8C6A37449}"/>
              </a:ext>
            </a:extLst>
          </p:cNvPr>
          <p:cNvSpPr txBox="1"/>
          <p:nvPr/>
        </p:nvSpPr>
        <p:spPr>
          <a:xfrm>
            <a:off x="2234845" y="379106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A31</a:t>
            </a:r>
            <a:endParaRPr lang="zh-TW" altLang="en-US" dirty="0"/>
          </a:p>
        </p:txBody>
      </p:sp>
      <p:sp>
        <p:nvSpPr>
          <p:cNvPr id="271" name="文字方塊 270">
            <a:extLst>
              <a:ext uri="{FF2B5EF4-FFF2-40B4-BE49-F238E27FC236}">
                <a16:creationId xmlns:a16="http://schemas.microsoft.com/office/drawing/2014/main" id="{4AB2E781-D272-4A58-ADA7-137780016841}"/>
              </a:ext>
            </a:extLst>
          </p:cNvPr>
          <p:cNvSpPr txBox="1"/>
          <p:nvPr/>
        </p:nvSpPr>
        <p:spPr>
          <a:xfrm>
            <a:off x="9651054" y="33713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S0</a:t>
            </a:r>
            <a:endParaRPr lang="zh-TW" altLang="en-US" dirty="0"/>
          </a:p>
        </p:txBody>
      </p:sp>
      <p:sp>
        <p:nvSpPr>
          <p:cNvPr id="272" name="文字方塊 271">
            <a:extLst>
              <a:ext uri="{FF2B5EF4-FFF2-40B4-BE49-F238E27FC236}">
                <a16:creationId xmlns:a16="http://schemas.microsoft.com/office/drawing/2014/main" id="{8DF53B32-0166-44ED-8E41-D28AB21DB09D}"/>
              </a:ext>
            </a:extLst>
          </p:cNvPr>
          <p:cNvSpPr txBox="1"/>
          <p:nvPr/>
        </p:nvSpPr>
        <p:spPr>
          <a:xfrm>
            <a:off x="10058203" y="37910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S1</a:t>
            </a:r>
            <a:endParaRPr lang="zh-TW" altLang="en-US" dirty="0"/>
          </a:p>
        </p:txBody>
      </p:sp>
      <p:sp>
        <p:nvSpPr>
          <p:cNvPr id="273" name="文字方塊 272">
            <a:extLst>
              <a:ext uri="{FF2B5EF4-FFF2-40B4-BE49-F238E27FC236}">
                <a16:creationId xmlns:a16="http://schemas.microsoft.com/office/drawing/2014/main" id="{FCCB5DBD-8BDC-47C6-B82A-2718C44CE972}"/>
              </a:ext>
            </a:extLst>
          </p:cNvPr>
          <p:cNvSpPr txBox="1"/>
          <p:nvPr/>
        </p:nvSpPr>
        <p:spPr>
          <a:xfrm>
            <a:off x="10550215" y="33713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S2</a:t>
            </a:r>
            <a:endParaRPr lang="zh-TW" altLang="en-US" dirty="0"/>
          </a:p>
        </p:txBody>
      </p:sp>
      <p:sp>
        <p:nvSpPr>
          <p:cNvPr id="274" name="文字方塊 273">
            <a:extLst>
              <a:ext uri="{FF2B5EF4-FFF2-40B4-BE49-F238E27FC236}">
                <a16:creationId xmlns:a16="http://schemas.microsoft.com/office/drawing/2014/main" id="{4E5573B5-8A6F-4EB0-80CF-645D33201A7A}"/>
              </a:ext>
            </a:extLst>
          </p:cNvPr>
          <p:cNvSpPr txBox="1"/>
          <p:nvPr/>
        </p:nvSpPr>
        <p:spPr>
          <a:xfrm>
            <a:off x="11022708" y="37910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S3</a:t>
            </a:r>
            <a:endParaRPr lang="zh-TW" altLang="en-US" dirty="0"/>
          </a:p>
        </p:txBody>
      </p:sp>
      <p:sp>
        <p:nvSpPr>
          <p:cNvPr id="275" name="文字方塊 274">
            <a:extLst>
              <a:ext uri="{FF2B5EF4-FFF2-40B4-BE49-F238E27FC236}">
                <a16:creationId xmlns:a16="http://schemas.microsoft.com/office/drawing/2014/main" id="{14D92AF8-ED3E-44DB-89A4-BA001031A5B6}"/>
              </a:ext>
            </a:extLst>
          </p:cNvPr>
          <p:cNvSpPr txBox="1"/>
          <p:nvPr/>
        </p:nvSpPr>
        <p:spPr>
          <a:xfrm>
            <a:off x="11443102" y="38640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1490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92FC555-DD7F-4AC0-811C-8C5753F11728}"/>
              </a:ext>
            </a:extLst>
          </p:cNvPr>
          <p:cNvSpPr/>
          <p:nvPr/>
        </p:nvSpPr>
        <p:spPr>
          <a:xfrm>
            <a:off x="8128423" y="2313317"/>
            <a:ext cx="1774993" cy="11389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C5D118C-E38A-4B81-B0C5-ADFAE09E5759}"/>
              </a:ext>
            </a:extLst>
          </p:cNvPr>
          <p:cNvSpPr/>
          <p:nvPr/>
        </p:nvSpPr>
        <p:spPr>
          <a:xfrm>
            <a:off x="4754959" y="2290005"/>
            <a:ext cx="1774993" cy="11389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FCCD156-CED4-463C-A438-AB4580CEE0CB}"/>
              </a:ext>
            </a:extLst>
          </p:cNvPr>
          <p:cNvSpPr/>
          <p:nvPr/>
        </p:nvSpPr>
        <p:spPr>
          <a:xfrm>
            <a:off x="1479651" y="2290005"/>
            <a:ext cx="1774993" cy="11389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ECC1936-6FB9-45AE-8426-D7C488E13ECD}"/>
              </a:ext>
            </a:extLst>
          </p:cNvPr>
          <p:cNvSpPr txBox="1"/>
          <p:nvPr/>
        </p:nvSpPr>
        <p:spPr>
          <a:xfrm>
            <a:off x="3797085" y="2674836"/>
            <a:ext cx="635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---</a:t>
            </a:r>
            <a:endParaRPr lang="zh-TW" altLang="en-US" dirty="0"/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C837346F-5142-456C-8BB5-1C7E4342FC75}"/>
              </a:ext>
            </a:extLst>
          </p:cNvPr>
          <p:cNvCxnSpPr>
            <a:endCxn id="3" idx="3"/>
          </p:cNvCxnSpPr>
          <p:nvPr/>
        </p:nvCxnSpPr>
        <p:spPr>
          <a:xfrm rot="5400000">
            <a:off x="9504303" y="1189592"/>
            <a:ext cx="2092337" cy="12941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15A1C16-71F2-4675-A5DF-2FD0DF18EDCB}"/>
              </a:ext>
            </a:extLst>
          </p:cNvPr>
          <p:cNvCxnSpPr/>
          <p:nvPr/>
        </p:nvCxnSpPr>
        <p:spPr>
          <a:xfrm flipH="1">
            <a:off x="9911166" y="2448732"/>
            <a:ext cx="154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AAAE821D-02E7-4C0B-946E-B9B9954CE4BD}"/>
              </a:ext>
            </a:extLst>
          </p:cNvPr>
          <p:cNvCxnSpPr>
            <a:endCxn id="5" idx="3"/>
          </p:cNvCxnSpPr>
          <p:nvPr/>
        </p:nvCxnSpPr>
        <p:spPr>
          <a:xfrm rot="10800000" flipV="1">
            <a:off x="3254644" y="767165"/>
            <a:ext cx="7950632" cy="2092337"/>
          </a:xfrm>
          <a:prstGeom prst="bentConnector3">
            <a:avLst>
              <a:gd name="adj1" fmla="val 9083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BAF79561-5297-407E-BB8F-EF2BDBCC2D49}"/>
              </a:ext>
            </a:extLst>
          </p:cNvPr>
          <p:cNvCxnSpPr/>
          <p:nvPr/>
        </p:nvCxnSpPr>
        <p:spPr>
          <a:xfrm flipH="1">
            <a:off x="6529952" y="2581094"/>
            <a:ext cx="16062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1E45652-936D-4366-8F29-2B70524E5BBB}"/>
              </a:ext>
            </a:extLst>
          </p:cNvPr>
          <p:cNvCxnSpPr/>
          <p:nvPr/>
        </p:nvCxnSpPr>
        <p:spPr>
          <a:xfrm flipH="1">
            <a:off x="4169044" y="2619739"/>
            <a:ext cx="585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0C0E4BDD-74F0-49F7-88BC-8822C2F043DF}"/>
              </a:ext>
            </a:extLst>
          </p:cNvPr>
          <p:cNvCxnSpPr/>
          <p:nvPr/>
        </p:nvCxnSpPr>
        <p:spPr>
          <a:xfrm flipH="1">
            <a:off x="3254644" y="2601840"/>
            <a:ext cx="542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A347F249-C513-4CAD-B18D-EDC059995C15}"/>
              </a:ext>
            </a:extLst>
          </p:cNvPr>
          <p:cNvCxnSpPr>
            <a:endCxn id="4" idx="3"/>
          </p:cNvCxnSpPr>
          <p:nvPr/>
        </p:nvCxnSpPr>
        <p:spPr>
          <a:xfrm rot="5400000">
            <a:off x="5957773" y="1339343"/>
            <a:ext cx="2092339" cy="9479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CB044765-C278-40C1-9F14-F6798F9280FF}"/>
              </a:ext>
            </a:extLst>
          </p:cNvPr>
          <p:cNvCxnSpPr>
            <a:cxnSpLocks/>
          </p:cNvCxnSpPr>
          <p:nvPr/>
        </p:nvCxnSpPr>
        <p:spPr>
          <a:xfrm rot="16200000" flipV="1">
            <a:off x="9345480" y="3773837"/>
            <a:ext cx="2425486" cy="1294109"/>
          </a:xfrm>
          <a:prstGeom prst="bentConnector3">
            <a:avLst>
              <a:gd name="adj1" fmla="val 9952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11E6D942-1A2D-4524-B9C7-405766313B25}"/>
              </a:ext>
            </a:extLst>
          </p:cNvPr>
          <p:cNvCxnSpPr/>
          <p:nvPr/>
        </p:nvCxnSpPr>
        <p:spPr>
          <a:xfrm rot="10800000">
            <a:off x="3254644" y="3208149"/>
            <a:ext cx="7950632" cy="2247255"/>
          </a:xfrm>
          <a:prstGeom prst="bentConnector3">
            <a:avLst>
              <a:gd name="adj1" fmla="val 9093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322D6ADE-B934-4ED2-BCBB-BEBA69A68BA3}"/>
              </a:ext>
            </a:extLst>
          </p:cNvPr>
          <p:cNvCxnSpPr/>
          <p:nvPr/>
        </p:nvCxnSpPr>
        <p:spPr>
          <a:xfrm rot="16200000" flipV="1">
            <a:off x="5925079" y="3799668"/>
            <a:ext cx="2247257" cy="1064217"/>
          </a:xfrm>
          <a:prstGeom prst="bentConnector3">
            <a:avLst>
              <a:gd name="adj1" fmla="val 9965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A4F5141F-B40C-4B63-95DE-BC1A00160876}"/>
              </a:ext>
            </a:extLst>
          </p:cNvPr>
          <p:cNvCxnSpPr/>
          <p:nvPr/>
        </p:nvCxnSpPr>
        <p:spPr>
          <a:xfrm>
            <a:off x="1697064" y="3429000"/>
            <a:ext cx="0" cy="65480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22DCCF60-2E86-493C-A89D-721C423D0B15}"/>
              </a:ext>
            </a:extLst>
          </p:cNvPr>
          <p:cNvCxnSpPr/>
          <p:nvPr/>
        </p:nvCxnSpPr>
        <p:spPr>
          <a:xfrm flipH="1">
            <a:off x="875654" y="4107051"/>
            <a:ext cx="80591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8C618F02-8559-46AA-A901-9248BABB8166}"/>
              </a:ext>
            </a:extLst>
          </p:cNvPr>
          <p:cNvCxnSpPr/>
          <p:nvPr/>
        </p:nvCxnSpPr>
        <p:spPr>
          <a:xfrm flipV="1">
            <a:off x="875654" y="1371600"/>
            <a:ext cx="0" cy="273545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F7B1A695-2C86-4D81-93B8-509068BB9C7A}"/>
              </a:ext>
            </a:extLst>
          </p:cNvPr>
          <p:cNvCxnSpPr>
            <a:cxnSpLocks/>
          </p:cNvCxnSpPr>
          <p:nvPr/>
        </p:nvCxnSpPr>
        <p:spPr>
          <a:xfrm>
            <a:off x="875654" y="1394847"/>
            <a:ext cx="7617417" cy="896900"/>
          </a:xfrm>
          <a:prstGeom prst="bentConnector3">
            <a:avLst>
              <a:gd name="adj1" fmla="val 9994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9F67A4B9-1A67-49AD-ACCF-83330489E717}"/>
              </a:ext>
            </a:extLst>
          </p:cNvPr>
          <p:cNvCxnSpPr>
            <a:stCxn id="5" idx="2"/>
          </p:cNvCxnSpPr>
          <p:nvPr/>
        </p:nvCxnSpPr>
        <p:spPr>
          <a:xfrm flipH="1">
            <a:off x="2367147" y="3429000"/>
            <a:ext cx="1" cy="90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B0B4C1B3-3555-4F5C-8D5B-1D8B073F82BF}"/>
              </a:ext>
            </a:extLst>
          </p:cNvPr>
          <p:cNvCxnSpPr>
            <a:stCxn id="4" idx="2"/>
          </p:cNvCxnSpPr>
          <p:nvPr/>
        </p:nvCxnSpPr>
        <p:spPr>
          <a:xfrm flipH="1">
            <a:off x="5642455" y="3429000"/>
            <a:ext cx="1" cy="825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C6354ACB-460E-44F2-B8B2-45FD67523108}"/>
              </a:ext>
            </a:extLst>
          </p:cNvPr>
          <p:cNvCxnSpPr>
            <a:stCxn id="3" idx="2"/>
          </p:cNvCxnSpPr>
          <p:nvPr/>
        </p:nvCxnSpPr>
        <p:spPr>
          <a:xfrm flipH="1">
            <a:off x="9015919" y="3452312"/>
            <a:ext cx="1" cy="771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B4C8F137-4722-4253-A86F-7E9F550F6196}"/>
              </a:ext>
            </a:extLst>
          </p:cNvPr>
          <p:cNvSpPr txBox="1"/>
          <p:nvPr/>
        </p:nvSpPr>
        <p:spPr>
          <a:xfrm>
            <a:off x="11147049" y="596680"/>
            <a:ext cx="1131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Operation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4B45BDD-94C5-412A-BE43-5073F0354E1D}"/>
              </a:ext>
            </a:extLst>
          </p:cNvPr>
          <p:cNvSpPr txBox="1"/>
          <p:nvPr/>
        </p:nvSpPr>
        <p:spPr>
          <a:xfrm>
            <a:off x="11164912" y="2246035"/>
            <a:ext cx="86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CarryIn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0608F552-6FE5-4F63-BBEA-825FD47D44A3}"/>
              </a:ext>
            </a:extLst>
          </p:cNvPr>
          <p:cNvSpPr txBox="1"/>
          <p:nvPr/>
        </p:nvSpPr>
        <p:spPr>
          <a:xfrm>
            <a:off x="10777755" y="5589636"/>
            <a:ext cx="85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Binvert</a:t>
            </a:r>
            <a:endParaRPr lang="zh-TW" altLang="en-US" dirty="0"/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F0393769-773B-47EF-8DB5-ECD3BC31AE08}"/>
              </a:ext>
            </a:extLst>
          </p:cNvPr>
          <p:cNvCxnSpPr/>
          <p:nvPr/>
        </p:nvCxnSpPr>
        <p:spPr>
          <a:xfrm>
            <a:off x="1782305" y="1704814"/>
            <a:ext cx="0" cy="58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398C04B6-9593-48D3-B0AF-441F7A274AFD}"/>
              </a:ext>
            </a:extLst>
          </p:cNvPr>
          <p:cNvCxnSpPr/>
          <p:nvPr/>
        </p:nvCxnSpPr>
        <p:spPr>
          <a:xfrm>
            <a:off x="2364564" y="1704813"/>
            <a:ext cx="0" cy="58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69A06D61-D1C5-47CC-B3FA-72A5C97814E3}"/>
              </a:ext>
            </a:extLst>
          </p:cNvPr>
          <p:cNvCxnSpPr/>
          <p:nvPr/>
        </p:nvCxnSpPr>
        <p:spPr>
          <a:xfrm>
            <a:off x="2918847" y="1704813"/>
            <a:ext cx="0" cy="58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F03B1183-FFCE-4DCF-ADAF-31CFFF750758}"/>
              </a:ext>
            </a:extLst>
          </p:cNvPr>
          <p:cNvCxnSpPr/>
          <p:nvPr/>
        </p:nvCxnSpPr>
        <p:spPr>
          <a:xfrm>
            <a:off x="5119606" y="1704813"/>
            <a:ext cx="0" cy="58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BE4B0BF7-B016-40FB-BC1A-13CE86A68506}"/>
              </a:ext>
            </a:extLst>
          </p:cNvPr>
          <p:cNvCxnSpPr/>
          <p:nvPr/>
        </p:nvCxnSpPr>
        <p:spPr>
          <a:xfrm>
            <a:off x="5663119" y="1704813"/>
            <a:ext cx="0" cy="58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D9A2B743-B099-4198-AF13-0ABF18D6AF92}"/>
              </a:ext>
            </a:extLst>
          </p:cNvPr>
          <p:cNvCxnSpPr/>
          <p:nvPr/>
        </p:nvCxnSpPr>
        <p:spPr>
          <a:xfrm>
            <a:off x="6204488" y="1704812"/>
            <a:ext cx="0" cy="58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68C73D2D-EEC7-4010-BFCC-3F7158090D3F}"/>
              </a:ext>
            </a:extLst>
          </p:cNvPr>
          <p:cNvCxnSpPr/>
          <p:nvPr/>
        </p:nvCxnSpPr>
        <p:spPr>
          <a:xfrm>
            <a:off x="9023669" y="1704812"/>
            <a:ext cx="0" cy="58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ABBD447C-75AF-4E65-9FB8-957CAC0AF89F}"/>
              </a:ext>
            </a:extLst>
          </p:cNvPr>
          <p:cNvCxnSpPr/>
          <p:nvPr/>
        </p:nvCxnSpPr>
        <p:spPr>
          <a:xfrm>
            <a:off x="9552122" y="1704811"/>
            <a:ext cx="0" cy="58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32019D27-A54F-414C-98B4-2E559B7B7952}"/>
              </a:ext>
            </a:extLst>
          </p:cNvPr>
          <p:cNvSpPr txBox="1"/>
          <p:nvPr/>
        </p:nvSpPr>
        <p:spPr>
          <a:xfrm>
            <a:off x="8817346" y="420004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S0</a:t>
            </a:r>
            <a:endParaRPr lang="zh-TW" altLang="en-US" dirty="0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9E5EE3DD-E025-4A20-A6AD-E4514E4D91BA}"/>
              </a:ext>
            </a:extLst>
          </p:cNvPr>
          <p:cNvSpPr txBox="1"/>
          <p:nvPr/>
        </p:nvSpPr>
        <p:spPr>
          <a:xfrm>
            <a:off x="5461624" y="426853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S1</a:t>
            </a:r>
            <a:endParaRPr lang="zh-TW" altLang="en-US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0CF3DD5F-4EDF-4A5C-84FA-0A2E0C9E2334}"/>
              </a:ext>
            </a:extLst>
          </p:cNvPr>
          <p:cNvSpPr txBox="1"/>
          <p:nvPr/>
        </p:nvSpPr>
        <p:spPr>
          <a:xfrm>
            <a:off x="2160822" y="433959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S31</a:t>
            </a:r>
            <a:endParaRPr lang="zh-TW" altLang="en-US" dirty="0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70F8729F-A482-469F-94BA-CBEAA547DEC9}"/>
              </a:ext>
            </a:extLst>
          </p:cNvPr>
          <p:cNvSpPr txBox="1"/>
          <p:nvPr/>
        </p:nvSpPr>
        <p:spPr>
          <a:xfrm>
            <a:off x="5450864" y="309761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Si</a:t>
            </a:r>
            <a:endParaRPr lang="zh-TW" altLang="en-US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8BE23646-23C8-41DF-903E-FE63643CB7CA}"/>
              </a:ext>
            </a:extLst>
          </p:cNvPr>
          <p:cNvSpPr txBox="1"/>
          <p:nvPr/>
        </p:nvSpPr>
        <p:spPr>
          <a:xfrm>
            <a:off x="8812177" y="312934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Si</a:t>
            </a:r>
            <a:endParaRPr lang="zh-TW" altLang="en-US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A21E372F-8A42-4064-A172-925D351622BD}"/>
              </a:ext>
            </a:extLst>
          </p:cNvPr>
          <p:cNvSpPr txBox="1"/>
          <p:nvPr/>
        </p:nvSpPr>
        <p:spPr>
          <a:xfrm>
            <a:off x="2170719" y="312934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Si</a:t>
            </a:r>
            <a:endParaRPr lang="zh-TW" altLang="en-US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7A36E20F-FAEA-4959-B245-2B0A0FCE053D}"/>
              </a:ext>
            </a:extLst>
          </p:cNvPr>
          <p:cNvSpPr txBox="1"/>
          <p:nvPr/>
        </p:nvSpPr>
        <p:spPr>
          <a:xfrm>
            <a:off x="2962960" y="240353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Ci</a:t>
            </a:r>
            <a:endParaRPr lang="zh-TW" altLang="en-US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4AB94FB2-079F-4AE2-ADB5-7885ACC93319}"/>
              </a:ext>
            </a:extLst>
          </p:cNvPr>
          <p:cNvSpPr txBox="1"/>
          <p:nvPr/>
        </p:nvSpPr>
        <p:spPr>
          <a:xfrm>
            <a:off x="6235339" y="237314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Ci</a:t>
            </a:r>
            <a:endParaRPr lang="zh-TW" altLang="en-US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254F96B9-0E06-44EB-9810-B1C9E5AD85B7}"/>
              </a:ext>
            </a:extLst>
          </p:cNvPr>
          <p:cNvSpPr txBox="1"/>
          <p:nvPr/>
        </p:nvSpPr>
        <p:spPr>
          <a:xfrm>
            <a:off x="9609735" y="230550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Ci</a:t>
            </a:r>
            <a:endParaRPr lang="zh-TW" altLang="en-US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7B117D74-C305-45CE-BD04-3D84ADED80E2}"/>
              </a:ext>
            </a:extLst>
          </p:cNvPr>
          <p:cNvSpPr txBox="1"/>
          <p:nvPr/>
        </p:nvSpPr>
        <p:spPr>
          <a:xfrm>
            <a:off x="2851588" y="26980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SEL</a:t>
            </a:r>
            <a:endParaRPr lang="zh-TW" altLang="en-US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143551B8-1D17-481C-AE90-57ED22EDB9C9}"/>
              </a:ext>
            </a:extLst>
          </p:cNvPr>
          <p:cNvSpPr txBox="1"/>
          <p:nvPr/>
        </p:nvSpPr>
        <p:spPr>
          <a:xfrm>
            <a:off x="6111825" y="268044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SEL</a:t>
            </a:r>
            <a:endParaRPr lang="zh-TW" altLang="en-US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9EDE851D-89C5-4556-8643-E804BBDBB3DB}"/>
              </a:ext>
            </a:extLst>
          </p:cNvPr>
          <p:cNvSpPr txBox="1"/>
          <p:nvPr/>
        </p:nvSpPr>
        <p:spPr>
          <a:xfrm>
            <a:off x="9492492" y="272133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SEL</a:t>
            </a:r>
            <a:endParaRPr lang="zh-TW" altLang="en-US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23526D2B-A2F0-46BB-B64D-5CD2C8992851}"/>
              </a:ext>
            </a:extLst>
          </p:cNvPr>
          <p:cNvSpPr txBox="1"/>
          <p:nvPr/>
        </p:nvSpPr>
        <p:spPr>
          <a:xfrm>
            <a:off x="2810425" y="3029919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INV</a:t>
            </a:r>
            <a:endParaRPr lang="zh-TW" altLang="en-US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8020BB2A-510A-4A0D-8C02-13FF42FC1CAF}"/>
              </a:ext>
            </a:extLst>
          </p:cNvPr>
          <p:cNvSpPr txBox="1"/>
          <p:nvPr/>
        </p:nvSpPr>
        <p:spPr>
          <a:xfrm>
            <a:off x="6080441" y="3035235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INV</a:t>
            </a:r>
            <a:endParaRPr lang="zh-TW" altLang="en-US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F124676A-FCC9-44FC-9801-7F8DD81913C4}"/>
              </a:ext>
            </a:extLst>
          </p:cNvPr>
          <p:cNvSpPr txBox="1"/>
          <p:nvPr/>
        </p:nvSpPr>
        <p:spPr>
          <a:xfrm>
            <a:off x="9463410" y="3048701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INV</a:t>
            </a:r>
            <a:endParaRPr lang="zh-TW" altLang="en-US" dirty="0"/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6772F5BA-0755-4478-8BB0-5A3B56CF2CB1}"/>
              </a:ext>
            </a:extLst>
          </p:cNvPr>
          <p:cNvSpPr txBox="1"/>
          <p:nvPr/>
        </p:nvSpPr>
        <p:spPr>
          <a:xfrm>
            <a:off x="2187279" y="2259697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Ai</a:t>
            </a:r>
            <a:endParaRPr lang="zh-TW" altLang="en-US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D430ED9E-3918-4688-9357-3675299E05CD}"/>
              </a:ext>
            </a:extLst>
          </p:cNvPr>
          <p:cNvSpPr txBox="1"/>
          <p:nvPr/>
        </p:nvSpPr>
        <p:spPr>
          <a:xfrm>
            <a:off x="5470064" y="2246035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Ai</a:t>
            </a:r>
            <a:endParaRPr lang="zh-TW" altLang="en-US" dirty="0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99BD97E4-9ABC-4E13-A6D6-1F70F6A1EE9A}"/>
              </a:ext>
            </a:extLst>
          </p:cNvPr>
          <p:cNvSpPr txBox="1"/>
          <p:nvPr/>
        </p:nvSpPr>
        <p:spPr>
          <a:xfrm>
            <a:off x="8817698" y="2250407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Ai</a:t>
            </a:r>
            <a:endParaRPr lang="zh-TW" altLang="en-US" dirty="0"/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7B32B6EF-8862-4530-8B62-FC0DFCB170B0}"/>
              </a:ext>
            </a:extLst>
          </p:cNvPr>
          <p:cNvSpPr txBox="1"/>
          <p:nvPr/>
        </p:nvSpPr>
        <p:spPr>
          <a:xfrm>
            <a:off x="6008676" y="225584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Bi</a:t>
            </a:r>
            <a:endParaRPr lang="zh-TW" altLang="en-US" dirty="0"/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3674F2A9-C0AA-4107-8993-AD7FA8D0391C}"/>
              </a:ext>
            </a:extLst>
          </p:cNvPr>
          <p:cNvSpPr txBox="1"/>
          <p:nvPr/>
        </p:nvSpPr>
        <p:spPr>
          <a:xfrm>
            <a:off x="9347038" y="224603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Bi</a:t>
            </a:r>
            <a:endParaRPr lang="zh-TW" altLang="en-US" dirty="0"/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50BA846A-EA96-4E0C-A57B-F35D7A557F33}"/>
              </a:ext>
            </a:extLst>
          </p:cNvPr>
          <p:cNvSpPr txBox="1"/>
          <p:nvPr/>
        </p:nvSpPr>
        <p:spPr>
          <a:xfrm>
            <a:off x="2694248" y="225907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Bi</a:t>
            </a:r>
            <a:endParaRPr lang="zh-TW" altLang="en-US" dirty="0"/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F42A12BD-56CC-409A-AF93-8EEF11C74ECB}"/>
              </a:ext>
            </a:extLst>
          </p:cNvPr>
          <p:cNvSpPr txBox="1"/>
          <p:nvPr/>
        </p:nvSpPr>
        <p:spPr>
          <a:xfrm>
            <a:off x="2666344" y="145763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B31</a:t>
            </a:r>
            <a:endParaRPr lang="zh-TW" altLang="en-US" dirty="0"/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44BF059F-8862-4E7A-84B4-F2A18CBCF5F4}"/>
              </a:ext>
            </a:extLst>
          </p:cNvPr>
          <p:cNvSpPr txBox="1"/>
          <p:nvPr/>
        </p:nvSpPr>
        <p:spPr>
          <a:xfrm>
            <a:off x="6008676" y="141050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B1</a:t>
            </a:r>
            <a:endParaRPr lang="zh-TW" altLang="en-US" dirty="0"/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E3420428-5771-4F81-A7EF-F5374DB2BDDA}"/>
              </a:ext>
            </a:extLst>
          </p:cNvPr>
          <p:cNvSpPr txBox="1"/>
          <p:nvPr/>
        </p:nvSpPr>
        <p:spPr>
          <a:xfrm>
            <a:off x="9340908" y="141051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B0</a:t>
            </a:r>
            <a:endParaRPr lang="zh-TW" altLang="en-US" dirty="0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4269E997-7279-4693-9C1A-AE462B33F591}"/>
              </a:ext>
            </a:extLst>
          </p:cNvPr>
          <p:cNvSpPr txBox="1"/>
          <p:nvPr/>
        </p:nvSpPr>
        <p:spPr>
          <a:xfrm>
            <a:off x="2070853" y="1418094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A31</a:t>
            </a:r>
            <a:endParaRPr lang="zh-TW" altLang="en-US" dirty="0"/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2BAECDA0-2015-4826-A8AD-1D951D9DB4C5}"/>
              </a:ext>
            </a:extLst>
          </p:cNvPr>
          <p:cNvSpPr txBox="1"/>
          <p:nvPr/>
        </p:nvSpPr>
        <p:spPr>
          <a:xfrm>
            <a:off x="5464748" y="144035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A1</a:t>
            </a:r>
            <a:endParaRPr lang="zh-TW" altLang="en-US" dirty="0"/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9AD0CBBE-4070-4867-B6F8-D154326EECDE}"/>
              </a:ext>
            </a:extLst>
          </p:cNvPr>
          <p:cNvSpPr txBox="1"/>
          <p:nvPr/>
        </p:nvSpPr>
        <p:spPr>
          <a:xfrm>
            <a:off x="8839361" y="142728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A0</a:t>
            </a:r>
            <a:endParaRPr lang="zh-TW" altLang="en-US" dirty="0"/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B1B7476F-ADDE-431B-A5AD-E2958DA4334D}"/>
              </a:ext>
            </a:extLst>
          </p:cNvPr>
          <p:cNvSpPr txBox="1"/>
          <p:nvPr/>
        </p:nvSpPr>
        <p:spPr>
          <a:xfrm>
            <a:off x="4985076" y="14180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BA99B853-D2BC-4697-84C9-A30E6503A331}"/>
              </a:ext>
            </a:extLst>
          </p:cNvPr>
          <p:cNvSpPr txBox="1"/>
          <p:nvPr/>
        </p:nvSpPr>
        <p:spPr>
          <a:xfrm>
            <a:off x="1649326" y="1406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3FDD8FBC-1CF2-4CE7-84B6-888C9EA6143D}"/>
              </a:ext>
            </a:extLst>
          </p:cNvPr>
          <p:cNvSpPr txBox="1"/>
          <p:nvPr/>
        </p:nvSpPr>
        <p:spPr>
          <a:xfrm>
            <a:off x="8235556" y="2189416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Less</a:t>
            </a:r>
            <a:endParaRPr lang="zh-TW" altLang="en-US" dirty="0"/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5E7FC416-718E-4FB8-A1A5-BDDD32841177}"/>
              </a:ext>
            </a:extLst>
          </p:cNvPr>
          <p:cNvSpPr txBox="1"/>
          <p:nvPr/>
        </p:nvSpPr>
        <p:spPr>
          <a:xfrm>
            <a:off x="8062757" y="239462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Ci+1</a:t>
            </a:r>
            <a:endParaRPr lang="zh-TW" altLang="en-US" dirty="0"/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1296A52A-F43D-44A7-9EA7-FDEFB718DB87}"/>
              </a:ext>
            </a:extLst>
          </p:cNvPr>
          <p:cNvSpPr txBox="1"/>
          <p:nvPr/>
        </p:nvSpPr>
        <p:spPr>
          <a:xfrm>
            <a:off x="4843510" y="2240258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Less</a:t>
            </a:r>
            <a:endParaRPr lang="zh-TW" altLang="en-US" dirty="0"/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A11140FD-4259-481E-8BE9-04C150FE0366}"/>
              </a:ext>
            </a:extLst>
          </p:cNvPr>
          <p:cNvSpPr txBox="1"/>
          <p:nvPr/>
        </p:nvSpPr>
        <p:spPr>
          <a:xfrm>
            <a:off x="1519811" y="2273796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Less</a:t>
            </a:r>
            <a:endParaRPr lang="zh-TW" altLang="en-US" dirty="0"/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961C7222-E9EC-4CCD-BCA9-A844E0F37063}"/>
              </a:ext>
            </a:extLst>
          </p:cNvPr>
          <p:cNvSpPr txBox="1"/>
          <p:nvPr/>
        </p:nvSpPr>
        <p:spPr>
          <a:xfrm>
            <a:off x="4687644" y="248329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Ci+1</a:t>
            </a:r>
            <a:endParaRPr lang="zh-TW" altLang="en-US" dirty="0"/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0DBA0ADB-56A3-4B47-872A-784233F6230D}"/>
              </a:ext>
            </a:extLst>
          </p:cNvPr>
          <p:cNvSpPr txBox="1"/>
          <p:nvPr/>
        </p:nvSpPr>
        <p:spPr>
          <a:xfrm>
            <a:off x="1415591" y="250180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Ci+1</a:t>
            </a:r>
            <a:endParaRPr lang="zh-TW" altLang="en-US" dirty="0"/>
          </a:p>
        </p:txBody>
      </p: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E0ED6DC3-7E56-4B18-BFB1-7740909F276D}"/>
              </a:ext>
            </a:extLst>
          </p:cNvPr>
          <p:cNvSpPr txBox="1"/>
          <p:nvPr/>
        </p:nvSpPr>
        <p:spPr>
          <a:xfrm>
            <a:off x="1492844" y="3090663"/>
            <a:ext cx="481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Set</a:t>
            </a:r>
            <a:endParaRPr lang="zh-TW" altLang="en-US" dirty="0"/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E46D315B-5A20-4F52-A563-7F5DA0EF908A}"/>
              </a:ext>
            </a:extLst>
          </p:cNvPr>
          <p:cNvSpPr txBox="1"/>
          <p:nvPr/>
        </p:nvSpPr>
        <p:spPr>
          <a:xfrm>
            <a:off x="1964188" y="2843710"/>
            <a:ext cx="869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ALU31</a:t>
            </a:r>
            <a:endParaRPr lang="zh-TW" altLang="en-US" sz="2000" b="1" dirty="0"/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58396787-DD48-4AE8-9FFE-F20AA65918DB}"/>
              </a:ext>
            </a:extLst>
          </p:cNvPr>
          <p:cNvSpPr txBox="1"/>
          <p:nvPr/>
        </p:nvSpPr>
        <p:spPr>
          <a:xfrm>
            <a:off x="5265746" y="2763405"/>
            <a:ext cx="739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ALU1</a:t>
            </a:r>
            <a:endParaRPr lang="zh-TW" altLang="en-US" sz="2000" b="1" dirty="0"/>
          </a:p>
        </p:txBody>
      </p: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5D8E866B-19CE-44D8-969E-2454A2ECCEBA}"/>
              </a:ext>
            </a:extLst>
          </p:cNvPr>
          <p:cNvSpPr txBox="1"/>
          <p:nvPr/>
        </p:nvSpPr>
        <p:spPr>
          <a:xfrm>
            <a:off x="8620455" y="2823449"/>
            <a:ext cx="739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ALU0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24354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Microsoft Office PowerPoint</Application>
  <PresentationFormat>寬螢幕</PresentationFormat>
  <Paragraphs>256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朋穎 蔡</dc:creator>
  <cp:lastModifiedBy>user</cp:lastModifiedBy>
  <cp:revision>39</cp:revision>
  <dcterms:created xsi:type="dcterms:W3CDTF">2019-05-11T15:28:12Z</dcterms:created>
  <dcterms:modified xsi:type="dcterms:W3CDTF">2019-06-12T11:09:45Z</dcterms:modified>
</cp:coreProperties>
</file>