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守倫" initials="守倫" lastIdx="1" clrIdx="0">
    <p:extLst>
      <p:ext uri="{19B8F6BF-5375-455C-9EA6-DF929625EA0E}">
        <p15:presenceInfo xmlns:p15="http://schemas.microsoft.com/office/powerpoint/2012/main" userId="守倫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8EEC3-8B86-40E8-A988-74C443521111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0AF7A-63ED-4302-B4A2-FDE81D70AA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95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BB2CC-30B8-4083-8109-789DEDA4D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DD0775-CDCA-4349-BB56-6A9EDEF55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77B90B-3913-406E-9E9F-AB7EF0C0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AEDF-D139-4784-A82B-7FBAA3EDB44F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0116F1-E3F4-464B-8CFA-3A6B3526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4E9D86-A09A-4610-AA92-A8726474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3D04-AE91-4A3E-B152-A5461D67C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22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86DB9A-4BBB-4709-9B11-C48706BF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738E9B-D5CF-483D-AA93-EA4F4C75D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06F337-A6DA-40FF-A724-2D771599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AEDF-D139-4784-A82B-7FBAA3EDB44F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BD715C-2103-494D-93FF-2FB41F25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D6CF9-30FF-4A67-9C8F-E5F405A8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3D04-AE91-4A3E-B152-A5461D67C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94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02846A-E321-4817-860A-16FDAFE68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D8B2C2-3E15-4970-B3FF-274E9107A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A88704-8034-4F49-B8AD-F687231A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AEDF-D139-4784-A82B-7FBAA3EDB44F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B63423-88E9-4988-8B8E-0CD62442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B51D7B-959C-456F-92B8-7AD6EAB8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3D04-AE91-4A3E-B152-A5461D67C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50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39F22-AB37-4F97-A662-23DCA0A2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E7A21-CB70-4475-8782-2B261B95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87813C-159A-488F-AF1F-825926C8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AEDF-D139-4784-A82B-7FBAA3EDB44F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466D0B-6D35-4B43-AD21-88B6240F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B16A59-9FB6-4823-9680-D5A8D8E9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3D04-AE91-4A3E-B152-A5461D67C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57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B296-6ABF-48A1-B638-D3077C4E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A2F755-29C4-40C0-994B-91042F5EE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DE42A-F340-4EDF-BA58-AE010EC2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AEDF-D139-4784-A82B-7FBAA3EDB44F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5B5930-5E41-4A7D-86D5-547A006C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B64AB-F22A-4E90-A303-5BFBB3D3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3D04-AE91-4A3E-B152-A5461D67C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2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93CAAC-9BD2-46D8-BC68-0E4E6E95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5F588B-32F9-4355-B71B-7AE75DD4A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264B6C-9577-4EC4-B6DA-4C2988836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A53091-8EEA-424D-AE99-3A8978B0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AEDF-D139-4784-A82B-7FBAA3EDB44F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46791C-1BFA-42C0-A83E-1837B5DF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EB52AC-F8C8-4EEB-9172-A614B22E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3D04-AE91-4A3E-B152-A5461D67C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35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30C44-20D6-4D7F-ADFC-FE9C95A6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867B1D-6E5D-4E03-93B6-A2D0495FE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02F6E6-3177-4438-B7EB-9B1B1BB1D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37D5C74-A92F-4C4D-BCD3-2629F1FA1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FB6B24-72F0-493D-B3EF-4B95B914E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3ADE15-3E0E-4EB1-A397-179E3945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AEDF-D139-4784-A82B-7FBAA3EDB44F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F75DA7-A637-4DED-AFEE-3670C524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4B9E8D-ACEA-4C79-AACC-C7D98296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3D04-AE91-4A3E-B152-A5461D67C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54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7E11A-2816-4967-8E09-EF69E859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3947D8-20C1-4541-89F8-89177918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AEDF-D139-4784-A82B-7FBAA3EDB44F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79D33BE-DE66-43FA-93C0-E90B541A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4C7F8F-E2F3-4AE6-B795-74B92D87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3D04-AE91-4A3E-B152-A5461D67C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19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3D417DF-CEF6-4BE8-845E-54731433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AEDF-D139-4784-A82B-7FBAA3EDB44F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75379F-D62C-4C76-8C8C-4ACF25D7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36D3E2-CB02-4B45-A268-9414A494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3D04-AE91-4A3E-B152-A5461D67C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79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240CC-A52A-4DFE-99A1-52761DD1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3740AF-BC52-47DD-BBA8-8E46E5DEC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6234E1-E7C2-4144-902A-269AFBCC0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4C2E6C-3933-40CD-A156-D029F6C9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AEDF-D139-4784-A82B-7FBAA3EDB44F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C23DFD-7A26-4046-B486-B29A372E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68A2FE-43CB-4E88-8EE7-2DFF0F8A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3D04-AE91-4A3E-B152-A5461D67C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2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205305-0577-41F9-8BD6-AFDB5790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747656B-ADEB-4527-A8B2-29986D589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8B5EB8-30BC-4943-9264-7296BF1D2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43DAAC-9F69-4E56-B887-F8F57A57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AEDF-D139-4784-A82B-7FBAA3EDB44F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3AC483-70C0-42FC-A9CB-936929FE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4E3879-879F-4EC7-8D41-536EC5DB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3D04-AE91-4A3E-B152-A5461D67C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71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158F33-D827-47E2-9C35-4BA3FF08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BABBED-8F4B-4BC7-B99A-DBA1042A3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73FD48-E94B-48CD-A21C-5C4F9AC4F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AEDF-D139-4784-A82B-7FBAA3EDB44F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5D48C8-FA23-4E9D-B074-E705078F8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88E1BA-1160-4BBB-8072-2298B97E4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3D04-AE91-4A3E-B152-A5461D67C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59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F33B0B-BE9A-4C54-941E-8AAE87919DF9}"/>
              </a:ext>
            </a:extLst>
          </p:cNvPr>
          <p:cNvSpPr/>
          <p:nvPr/>
        </p:nvSpPr>
        <p:spPr>
          <a:xfrm>
            <a:off x="4240695" y="675861"/>
            <a:ext cx="2870421" cy="1963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B315E1-58E2-477E-A0B6-13E8294E6A3E}"/>
              </a:ext>
            </a:extLst>
          </p:cNvPr>
          <p:cNvSpPr/>
          <p:nvPr/>
        </p:nvSpPr>
        <p:spPr>
          <a:xfrm>
            <a:off x="597673" y="3560859"/>
            <a:ext cx="2870421" cy="1963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String checkYourself(String userInput)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703A57-6F7C-434B-9F53-117905172D80}"/>
              </a:ext>
            </a:extLst>
          </p:cNvPr>
          <p:cNvSpPr/>
          <p:nvPr/>
        </p:nvSpPr>
        <p:spPr>
          <a:xfrm>
            <a:off x="4240695" y="3560859"/>
            <a:ext cx="2870421" cy="1963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8BE57E-00E7-4208-82C5-7F1FCDCCBB34}"/>
              </a:ext>
            </a:extLst>
          </p:cNvPr>
          <p:cNvSpPr/>
          <p:nvPr/>
        </p:nvSpPr>
        <p:spPr>
          <a:xfrm>
            <a:off x="7802880" y="3597965"/>
            <a:ext cx="2870421" cy="1963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6D723A2-C163-45A7-9BD1-29DBC9D5CD07}"/>
              </a:ext>
            </a:extLst>
          </p:cNvPr>
          <p:cNvCxnSpPr/>
          <p:nvPr/>
        </p:nvCxnSpPr>
        <p:spPr>
          <a:xfrm flipH="1">
            <a:off x="2032883" y="2639833"/>
            <a:ext cx="2207812" cy="85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A3DC927-4A08-499E-A3AD-8BCC7297C29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675906" y="2639833"/>
            <a:ext cx="0" cy="92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B877B0A-441F-4A39-9009-0C3C967B1969}"/>
              </a:ext>
            </a:extLst>
          </p:cNvPr>
          <p:cNvCxnSpPr>
            <a:endCxn id="7" idx="0"/>
          </p:cNvCxnSpPr>
          <p:nvPr/>
        </p:nvCxnSpPr>
        <p:spPr>
          <a:xfrm>
            <a:off x="7111116" y="2639833"/>
            <a:ext cx="2126975" cy="95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E4CE378-3BF1-47CA-B48D-E328563A1847}"/>
              </a:ext>
            </a:extLst>
          </p:cNvPr>
          <p:cNvSpPr txBox="1"/>
          <p:nvPr/>
        </p:nvSpPr>
        <p:spPr>
          <a:xfrm>
            <a:off x="5198049" y="675861"/>
            <a:ext cx="95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DotCom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9E35D9A-7966-4CBD-BE43-2BB1F3D1A718}"/>
              </a:ext>
            </a:extLst>
          </p:cNvPr>
          <p:cNvSpPr txBox="1"/>
          <p:nvPr/>
        </p:nvSpPr>
        <p:spPr>
          <a:xfrm>
            <a:off x="5155165" y="306529"/>
            <a:ext cx="129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46CB68F-FBC7-428A-9C92-E3B5ECEA5A30}"/>
              </a:ext>
            </a:extLst>
          </p:cNvPr>
          <p:cNvCxnSpPr>
            <a:cxnSpLocks/>
          </p:cNvCxnSpPr>
          <p:nvPr/>
        </p:nvCxnSpPr>
        <p:spPr>
          <a:xfrm>
            <a:off x="4240695" y="2036538"/>
            <a:ext cx="2870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70F12AB-80B9-4933-996B-D85D1C198A99}"/>
              </a:ext>
            </a:extLst>
          </p:cNvPr>
          <p:cNvCxnSpPr/>
          <p:nvPr/>
        </p:nvCxnSpPr>
        <p:spPr>
          <a:xfrm>
            <a:off x="4240695" y="960438"/>
            <a:ext cx="2870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17B2973-7477-4BA6-A717-88DEA7D47D7A}"/>
              </a:ext>
            </a:extLst>
          </p:cNvPr>
          <p:cNvSpPr txBox="1"/>
          <p:nvPr/>
        </p:nvSpPr>
        <p:spPr>
          <a:xfrm>
            <a:off x="4174997" y="905398"/>
            <a:ext cx="3001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Int Name</a:t>
            </a:r>
          </a:p>
          <a:p>
            <a:r>
              <a:rPr lang="en-US" altLang="zh-TW" dirty="0"/>
              <a:t>Int </a:t>
            </a:r>
            <a:r>
              <a:rPr lang="en-US" altLang="zh-TW" dirty="0" err="1"/>
              <a:t>comSize</a:t>
            </a:r>
            <a:endParaRPr lang="en-US" altLang="zh-TW" dirty="0"/>
          </a:p>
          <a:p>
            <a:r>
              <a:rPr lang="en-US" altLang="zh-TW" dirty="0" err="1"/>
              <a:t>ArrayList</a:t>
            </a:r>
            <a:r>
              <a:rPr lang="en-US" altLang="zh-TW" dirty="0"/>
              <a:t>&lt;String&gt; </a:t>
            </a:r>
            <a:r>
              <a:rPr lang="en-US" altLang="zh-TW" dirty="0" err="1"/>
              <a:t>locationCells</a:t>
            </a:r>
            <a:endParaRPr lang="en-US" altLang="zh-TW" dirty="0"/>
          </a:p>
          <a:p>
            <a:r>
              <a:rPr lang="en-US" altLang="zh-TW" dirty="0" err="1"/>
              <a:t>ArrayList</a:t>
            </a:r>
            <a:r>
              <a:rPr lang="en-US" altLang="zh-TW" dirty="0"/>
              <a:t>&lt;String&gt;  destroy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5034833-42C5-4289-A1FF-B7E8A9DB6685}"/>
              </a:ext>
            </a:extLst>
          </p:cNvPr>
          <p:cNvSpPr txBox="1"/>
          <p:nvPr/>
        </p:nvSpPr>
        <p:spPr>
          <a:xfrm>
            <a:off x="4240695" y="2157375"/>
            <a:ext cx="220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String </a:t>
            </a:r>
            <a:r>
              <a:rPr lang="en-US" altLang="zh-TW" dirty="0" err="1"/>
              <a:t>checkYourself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53F9F71-6B78-4CEB-B35F-2E54BD300A4E}"/>
              </a:ext>
            </a:extLst>
          </p:cNvPr>
          <p:cNvSpPr txBox="1"/>
          <p:nvPr/>
        </p:nvSpPr>
        <p:spPr>
          <a:xfrm>
            <a:off x="8760234" y="3592622"/>
            <a:ext cx="131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bigDotCom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4A51423-7C76-4208-A501-2033F447631B}"/>
              </a:ext>
            </a:extLst>
          </p:cNvPr>
          <p:cNvSpPr txBox="1"/>
          <p:nvPr/>
        </p:nvSpPr>
        <p:spPr>
          <a:xfrm>
            <a:off x="5011158" y="3524275"/>
            <a:ext cx="143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medDotCom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1812644-A251-4D72-B05A-B44A5F2AA42B}"/>
              </a:ext>
            </a:extLst>
          </p:cNvPr>
          <p:cNvSpPr txBox="1"/>
          <p:nvPr/>
        </p:nvSpPr>
        <p:spPr>
          <a:xfrm>
            <a:off x="1306726" y="3524275"/>
            <a:ext cx="161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smallDotCom</a:t>
            </a:r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AD0DFBB-F2FA-44FA-B746-5635A33D3565}"/>
              </a:ext>
            </a:extLst>
          </p:cNvPr>
          <p:cNvCxnSpPr/>
          <p:nvPr/>
        </p:nvCxnSpPr>
        <p:spPr>
          <a:xfrm>
            <a:off x="597673" y="3814618"/>
            <a:ext cx="2870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C7AD058-D3ED-4621-BE38-B79F27C4A841}"/>
              </a:ext>
            </a:extLst>
          </p:cNvPr>
          <p:cNvCxnSpPr/>
          <p:nvPr/>
        </p:nvCxnSpPr>
        <p:spPr>
          <a:xfrm>
            <a:off x="7802880" y="3898225"/>
            <a:ext cx="2870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65E106E-C4BE-445D-B44E-BF2A2D87508A}"/>
              </a:ext>
            </a:extLst>
          </p:cNvPr>
          <p:cNvCxnSpPr/>
          <p:nvPr/>
        </p:nvCxnSpPr>
        <p:spPr>
          <a:xfrm>
            <a:off x="4240695" y="3814618"/>
            <a:ext cx="2870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A1D7C3A-8AB0-48D9-94A9-D1A7F9723150}"/>
              </a:ext>
            </a:extLst>
          </p:cNvPr>
          <p:cNvSpPr txBox="1"/>
          <p:nvPr/>
        </p:nvSpPr>
        <p:spPr>
          <a:xfrm>
            <a:off x="547115" y="3774656"/>
            <a:ext cx="3001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Int Name</a:t>
            </a:r>
          </a:p>
          <a:p>
            <a:r>
              <a:rPr lang="en-US" altLang="zh-TW" dirty="0"/>
              <a:t>Int </a:t>
            </a:r>
            <a:r>
              <a:rPr lang="en-US" altLang="zh-TW" dirty="0" err="1"/>
              <a:t>comSize</a:t>
            </a:r>
            <a:endParaRPr lang="en-US" altLang="zh-TW" dirty="0"/>
          </a:p>
          <a:p>
            <a:r>
              <a:rPr lang="en-US" altLang="zh-TW" dirty="0" err="1"/>
              <a:t>ArrayList</a:t>
            </a:r>
            <a:r>
              <a:rPr lang="en-US" altLang="zh-TW" dirty="0"/>
              <a:t>&lt;String&gt; </a:t>
            </a:r>
            <a:r>
              <a:rPr lang="en-US" altLang="zh-TW" dirty="0" err="1"/>
              <a:t>locationCells</a:t>
            </a:r>
            <a:endParaRPr lang="en-US" altLang="zh-TW" dirty="0"/>
          </a:p>
          <a:p>
            <a:r>
              <a:rPr lang="en-US" altLang="zh-TW" dirty="0" err="1"/>
              <a:t>ArrayList</a:t>
            </a:r>
            <a:r>
              <a:rPr lang="en-US" altLang="zh-TW" dirty="0"/>
              <a:t>&lt;String&gt;  destroy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E694FD2-68B9-4E4A-AF77-DCAB94B11870}"/>
              </a:ext>
            </a:extLst>
          </p:cNvPr>
          <p:cNvSpPr txBox="1"/>
          <p:nvPr/>
        </p:nvSpPr>
        <p:spPr>
          <a:xfrm>
            <a:off x="4174997" y="3773172"/>
            <a:ext cx="3001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Int Name</a:t>
            </a:r>
          </a:p>
          <a:p>
            <a:r>
              <a:rPr lang="en-US" altLang="zh-TW" dirty="0"/>
              <a:t>Int </a:t>
            </a:r>
            <a:r>
              <a:rPr lang="en-US" altLang="zh-TW" dirty="0" err="1"/>
              <a:t>comSize</a:t>
            </a:r>
            <a:endParaRPr lang="en-US" altLang="zh-TW" dirty="0"/>
          </a:p>
          <a:p>
            <a:r>
              <a:rPr lang="en-US" altLang="zh-TW" dirty="0" err="1"/>
              <a:t>ArrayList</a:t>
            </a:r>
            <a:r>
              <a:rPr lang="en-US" altLang="zh-TW" dirty="0"/>
              <a:t>&lt;String&gt; </a:t>
            </a:r>
            <a:r>
              <a:rPr lang="en-US" altLang="zh-TW" dirty="0" err="1"/>
              <a:t>locationCells</a:t>
            </a:r>
            <a:endParaRPr lang="en-US" altLang="zh-TW" dirty="0"/>
          </a:p>
          <a:p>
            <a:r>
              <a:rPr lang="en-US" altLang="zh-TW" dirty="0" err="1"/>
              <a:t>ArrayList</a:t>
            </a:r>
            <a:r>
              <a:rPr lang="en-US" altLang="zh-TW" dirty="0"/>
              <a:t>&lt;String&gt;  destroy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EE0EF03-8A26-4284-9A98-09541DE9313D}"/>
              </a:ext>
            </a:extLst>
          </p:cNvPr>
          <p:cNvSpPr txBox="1"/>
          <p:nvPr/>
        </p:nvSpPr>
        <p:spPr>
          <a:xfrm>
            <a:off x="7737183" y="3841360"/>
            <a:ext cx="3001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Int Name</a:t>
            </a:r>
          </a:p>
          <a:p>
            <a:r>
              <a:rPr lang="en-US" altLang="zh-TW" dirty="0"/>
              <a:t>Int </a:t>
            </a:r>
            <a:r>
              <a:rPr lang="en-US" altLang="zh-TW" dirty="0" err="1"/>
              <a:t>comSize</a:t>
            </a:r>
            <a:endParaRPr lang="en-US" altLang="zh-TW" dirty="0"/>
          </a:p>
          <a:p>
            <a:r>
              <a:rPr lang="en-US" altLang="zh-TW" dirty="0" err="1"/>
              <a:t>ArrayList</a:t>
            </a:r>
            <a:r>
              <a:rPr lang="en-US" altLang="zh-TW" dirty="0"/>
              <a:t>&lt;String&gt; </a:t>
            </a:r>
            <a:r>
              <a:rPr lang="en-US" altLang="zh-TW" dirty="0" err="1"/>
              <a:t>locationCells</a:t>
            </a:r>
            <a:endParaRPr lang="en-US" altLang="zh-TW" dirty="0"/>
          </a:p>
          <a:p>
            <a:r>
              <a:rPr lang="en-US" altLang="zh-TW" dirty="0" err="1"/>
              <a:t>ArrayList</a:t>
            </a:r>
            <a:r>
              <a:rPr lang="en-US" altLang="zh-TW" dirty="0"/>
              <a:t>&lt;String&gt;  destroy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24FE866B-47DC-4023-8791-3C4967590272}"/>
              </a:ext>
            </a:extLst>
          </p:cNvPr>
          <p:cNvCxnSpPr/>
          <p:nvPr/>
        </p:nvCxnSpPr>
        <p:spPr>
          <a:xfrm>
            <a:off x="597673" y="4973501"/>
            <a:ext cx="2870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07A835F1-03AE-4766-ACA6-F2D0B0B047AE}"/>
              </a:ext>
            </a:extLst>
          </p:cNvPr>
          <p:cNvCxnSpPr/>
          <p:nvPr/>
        </p:nvCxnSpPr>
        <p:spPr>
          <a:xfrm>
            <a:off x="7802880" y="4973501"/>
            <a:ext cx="2870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934DA039-FC1D-47A1-8EF8-3916DACC744E}"/>
              </a:ext>
            </a:extLst>
          </p:cNvPr>
          <p:cNvCxnSpPr/>
          <p:nvPr/>
        </p:nvCxnSpPr>
        <p:spPr>
          <a:xfrm>
            <a:off x="4240693" y="4950129"/>
            <a:ext cx="2870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F90B2CF-ECE1-4860-A672-2C68B0FB7318}"/>
              </a:ext>
            </a:extLst>
          </p:cNvPr>
          <p:cNvSpPr txBox="1"/>
          <p:nvPr/>
        </p:nvSpPr>
        <p:spPr>
          <a:xfrm>
            <a:off x="628395" y="5037833"/>
            <a:ext cx="220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String </a:t>
            </a:r>
            <a:r>
              <a:rPr lang="en-US" altLang="zh-TW" dirty="0" err="1"/>
              <a:t>checkYourself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4AB07ED-4A8B-4B69-8366-32ABF2E362E1}"/>
              </a:ext>
            </a:extLst>
          </p:cNvPr>
          <p:cNvSpPr txBox="1"/>
          <p:nvPr/>
        </p:nvSpPr>
        <p:spPr>
          <a:xfrm>
            <a:off x="4256629" y="5010327"/>
            <a:ext cx="220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String </a:t>
            </a:r>
            <a:r>
              <a:rPr lang="en-US" altLang="zh-TW" dirty="0" err="1"/>
              <a:t>checkYourself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EB79F14-51A0-4007-8F90-2588233BD8F1}"/>
              </a:ext>
            </a:extLst>
          </p:cNvPr>
          <p:cNvSpPr txBox="1"/>
          <p:nvPr/>
        </p:nvSpPr>
        <p:spPr>
          <a:xfrm>
            <a:off x="7793644" y="5098554"/>
            <a:ext cx="220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String </a:t>
            </a:r>
            <a:r>
              <a:rPr lang="en-US" altLang="zh-TW" dirty="0" err="1"/>
              <a:t>checkYourself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7DEC27A-7A91-4BE8-B9EC-17CEA062A544}"/>
              </a:ext>
            </a:extLst>
          </p:cNvPr>
          <p:cNvSpPr txBox="1"/>
          <p:nvPr/>
        </p:nvSpPr>
        <p:spPr>
          <a:xfrm>
            <a:off x="1723639" y="3073861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extends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E1EAA76-3D1D-410B-A84C-2B54A24FD799}"/>
              </a:ext>
            </a:extLst>
          </p:cNvPr>
          <p:cNvSpPr txBox="1"/>
          <p:nvPr/>
        </p:nvSpPr>
        <p:spPr>
          <a:xfrm>
            <a:off x="8548345" y="3235295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extends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577A03B-86CC-44BF-B1B7-2C2D5E769183}"/>
              </a:ext>
            </a:extLst>
          </p:cNvPr>
          <p:cNvSpPr txBox="1"/>
          <p:nvPr/>
        </p:nvSpPr>
        <p:spPr>
          <a:xfrm>
            <a:off x="5234207" y="3123801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extends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2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82</Words>
  <Application>Microsoft Office PowerPoint</Application>
  <PresentationFormat>寬螢幕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守倫</dc:creator>
  <cp:lastModifiedBy>守倫</cp:lastModifiedBy>
  <cp:revision>2</cp:revision>
  <dcterms:created xsi:type="dcterms:W3CDTF">2019-05-29T08:25:23Z</dcterms:created>
  <dcterms:modified xsi:type="dcterms:W3CDTF">2019-05-29T08:41:32Z</dcterms:modified>
</cp:coreProperties>
</file>