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2" r:id="rId8"/>
    <p:sldId id="263" r:id="rId9"/>
    <p:sldId id="265" r:id="rId10"/>
    <p:sldId id="266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bobaaaaaaaaa/VAZHNIY_KOD/tree/main/projects/par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парсер система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Рудь Никита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функционал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>
                <a:sym typeface="+mn-ea"/>
              </a:rPr>
              <a:t>автоматизированный запрос данных с </a:t>
            </a:r>
            <a:r>
              <a:rPr lang="ru-RU" altLang="en-US"/>
              <a:t>сайтов за счет данных введенных пользователем</a:t>
            </a:r>
            <a:endParaRPr lang="ru-RU" altLang="en-US"/>
          </a:p>
          <a:p>
            <a:r>
              <a:rPr lang="ru-RU" altLang="en-US"/>
              <a:t>получение определенного набора данных в таблицу</a:t>
            </a:r>
            <a:endParaRPr lang="ru-RU" altLang="en-US"/>
          </a:p>
          <a:p>
            <a:r>
              <a:rPr lang="ru-RU" altLang="en-US"/>
              <a:t>сохранение истории в </a:t>
            </a:r>
            <a:r>
              <a:rPr lang="en-US" altLang="en-US"/>
              <a:t>txt</a:t>
            </a:r>
            <a:r>
              <a:rPr lang="en-US" altLang="en-US"/>
              <a:t> </a:t>
            </a:r>
            <a:r>
              <a:rPr lang="ru-RU" altLang="en-US"/>
              <a:t>фа</a:t>
            </a:r>
            <a:r>
              <a:rPr lang="ru-RU" altLang="en-US"/>
              <a:t>йл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библиотеки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beautiful soup - </a:t>
            </a:r>
            <a:r>
              <a:rPr lang="ru-RU" altLang="ru-RU"/>
              <a:t>парсинг</a:t>
            </a:r>
            <a:endParaRPr lang="en-US" altLang="ru-RU"/>
          </a:p>
          <a:p>
            <a:r>
              <a:rPr lang="en-US" altLang="en-US"/>
              <a:t>pandas - </a:t>
            </a:r>
            <a:r>
              <a:rPr lang="ru-RU" altLang="en-US"/>
              <a:t>работа с таблицами</a:t>
            </a:r>
            <a:endParaRPr lang="ru-RU" altLang="en-US"/>
          </a:p>
          <a:p>
            <a:r>
              <a:rPr lang="en-US" altLang="ru-RU"/>
              <a:t>tkinter - </a:t>
            </a:r>
            <a:r>
              <a:rPr lang="ru-RU" altLang="ru-RU"/>
              <a:t>интерфейс</a:t>
            </a:r>
            <a:endParaRPr lang="ru-RU" altLang="ru-RU"/>
          </a:p>
          <a:p>
            <a:r>
              <a:rPr lang="en-US" altLang="ru-RU"/>
              <a:t>requests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архитектура в общих чертах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852805"/>
            <a:ext cx="12191365" cy="6005830"/>
          </a:xfrm>
        </p:spPr>
        <p:txBody>
          <a:bodyPr>
            <a:normAutofit fontScale="80000"/>
          </a:bodyPr>
          <a:p>
            <a:r>
              <a:rPr lang="ru-RU" altLang="en-US"/>
              <a:t>использование </a:t>
            </a:r>
            <a:r>
              <a:rPr lang="en-US" altLang="ru-RU"/>
              <a:t>mvc </a:t>
            </a:r>
            <a:r>
              <a:rPr lang="ru-RU" altLang="ru-RU"/>
              <a:t>паттерна:</a:t>
            </a:r>
            <a:endParaRPr lang="ru-RU" altLang="ru-RU"/>
          </a:p>
          <a:p>
            <a:pPr indent="457200"/>
            <a:r>
              <a:rPr lang="en-US" altLang="ru-RU"/>
              <a:t>view:</a:t>
            </a:r>
            <a:endParaRPr lang="en-US" altLang="ru-RU"/>
          </a:p>
          <a:p>
            <a:pPr marL="457200" lvl="1" indent="457200"/>
            <a:r>
              <a:rPr lang="ru-RU" altLang="ru-RU"/>
              <a:t>интерфейс программы</a:t>
            </a:r>
            <a:endParaRPr lang="ru-RU" altLang="ru-RU"/>
          </a:p>
          <a:p>
            <a:pPr marL="457200" lvl="1" indent="457200"/>
            <a:r>
              <a:rPr lang="ru-RU" altLang="ru-RU"/>
              <a:t>прием параметров</a:t>
            </a:r>
            <a:endParaRPr lang="ru-RU" altLang="ru-RU"/>
          </a:p>
          <a:p>
            <a:pPr marL="457200" lvl="1" indent="457200"/>
            <a:r>
              <a:rPr lang="ru-RU" altLang="ru-RU"/>
              <a:t>выдача ответа</a:t>
            </a:r>
            <a:endParaRPr lang="ru-RU" altLang="ru-RU"/>
          </a:p>
          <a:p>
            <a:pPr marL="457200" lvl="1" indent="0">
              <a:buNone/>
            </a:pPr>
            <a:r>
              <a:rPr lang="en-US" altLang="ru-RU"/>
              <a:t>controller:</a:t>
            </a:r>
            <a:endParaRPr lang="en-US" altLang="ru-RU"/>
          </a:p>
          <a:p>
            <a:pPr marL="457200" lvl="1" indent="457200">
              <a:buNone/>
            </a:pPr>
            <a:r>
              <a:rPr lang="ru-RU" altLang="ru-RU"/>
              <a:t>проверяет ответ от сайта, если все в норме - запускает </a:t>
            </a:r>
            <a:r>
              <a:rPr lang="en-US" altLang="ru-RU"/>
              <a:t>model</a:t>
            </a:r>
            <a:r>
              <a:rPr lang="ru-RU" altLang="ru-RU"/>
              <a:t>, если нет - возвращает во </a:t>
            </a:r>
            <a:r>
              <a:rPr lang="en-US" altLang="ru-RU"/>
              <a:t>view </a:t>
            </a:r>
            <a:r>
              <a:rPr lang="ru-RU" altLang="en-US"/>
              <a:t>код ошибки</a:t>
            </a:r>
            <a:endParaRPr lang="ru-RU" altLang="en-US"/>
          </a:p>
          <a:p>
            <a:pPr marL="457200" lvl="1" indent="457200">
              <a:buNone/>
            </a:pPr>
            <a:r>
              <a:rPr lang="ru-RU" altLang="en-US"/>
              <a:t>проверяет данные от </a:t>
            </a:r>
            <a:r>
              <a:rPr lang="en-US" altLang="en-US"/>
              <a:t>model</a:t>
            </a:r>
            <a:r>
              <a:rPr lang="ru-RU" altLang="en-US"/>
              <a:t> и при необходимости правит их</a:t>
            </a:r>
            <a:endParaRPr lang="ru-RU" altLang="ru-RU"/>
          </a:p>
          <a:p>
            <a:pPr indent="457200"/>
            <a:r>
              <a:rPr lang="en-US" altLang="ru-RU"/>
              <a:t>model:</a:t>
            </a:r>
            <a:endParaRPr lang="ru-RU" altLang="ru-RU"/>
          </a:p>
          <a:p>
            <a:pPr marL="457200" lvl="1" indent="457200"/>
            <a:r>
              <a:rPr lang="ru-RU" altLang="ru-RU"/>
              <a:t>выполняет автоматизированный запрос данных с сайта и передает в </a:t>
            </a:r>
            <a:r>
              <a:rPr lang="en-US" altLang="ru-RU"/>
              <a:t>controller</a:t>
            </a:r>
            <a:endParaRPr lang="en-US" altLang="ru-RU"/>
          </a:p>
          <a:p>
            <a:pPr marL="457200" lvl="1" indent="457200"/>
            <a:r>
              <a:rPr lang="ru-RU" altLang="en-US"/>
              <a:t>выполняет запрос данных по оглашенной схеме и сохраняет в таблицу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архитектура </a:t>
            </a:r>
            <a:r>
              <a:rPr lang="en-US" altLang="en-US"/>
              <a:t>Controller’</a:t>
            </a:r>
            <a:r>
              <a:rPr lang="ru-RU" altLang="en-US"/>
              <a:t> 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классы:</a:t>
            </a:r>
            <a:endParaRPr lang="ru-RU" altLang="en-US"/>
          </a:p>
          <a:p>
            <a:pPr indent="457200"/>
            <a:r>
              <a:rPr lang="en-US" altLang="en-US"/>
              <a:t>Cheker:</a:t>
            </a:r>
            <a:br>
              <a:rPr lang="en-US" altLang="en-US"/>
            </a:br>
            <a:r>
              <a:rPr lang="en-US" altLang="en-US"/>
              <a:t>	</a:t>
            </a:r>
            <a:r>
              <a:rPr lang="ru-RU" altLang="en-US"/>
              <a:t>выполняет все функции данного файла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архитектура </a:t>
            </a:r>
            <a:r>
              <a:rPr lang="en-US" altLang="en-US"/>
              <a:t>model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классы:</a:t>
            </a:r>
            <a:br>
              <a:rPr lang="ru-RU" altLang="en-US"/>
            </a:br>
            <a:r>
              <a:rPr lang="ru-RU" altLang="en-US"/>
              <a:t>	</a:t>
            </a:r>
            <a:r>
              <a:rPr lang="en-US" altLang="ru-RU"/>
              <a:t>parser:</a:t>
            </a:r>
            <a:endParaRPr lang="en-US" altLang="ru-RU"/>
          </a:p>
          <a:p>
            <a:pPr marL="914400" lvl="2" indent="457200"/>
            <a:r>
              <a:rPr lang="ru-RU" altLang="ru-RU" sz="2000"/>
              <a:t>парсинг данных по запросу пользователя</a:t>
            </a:r>
            <a:endParaRPr lang="en-US" altLang="ru-RU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48285"/>
            <a:ext cx="10972800" cy="582613"/>
          </a:xfrm>
        </p:spPr>
        <p:txBody>
          <a:bodyPr/>
          <a:p>
            <a:r>
              <a:rPr lang="ru-RU" altLang="en-US"/>
              <a:t>аналоги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1. Scraper API</a:t>
            </a:r>
            <a:endParaRPr lang="ru-RU" altLang="en-US"/>
          </a:p>
          <a:p>
            <a:r>
              <a:rPr lang="ru-RU" altLang="en-US"/>
              <a:t>2. iDatica</a:t>
            </a:r>
            <a:endParaRPr lang="ru-RU" altLang="en-US"/>
          </a:p>
          <a:p>
            <a:r>
              <a:rPr lang="ru-RU" altLang="en-US"/>
              <a:t>3. Octoparse</a:t>
            </a:r>
            <a:endParaRPr lang="ru-RU" altLang="en-US"/>
          </a:p>
          <a:p>
            <a:r>
              <a:rPr lang="ru-RU" altLang="en-US"/>
              <a:t>4. ParseHub</a:t>
            </a:r>
            <a:endParaRPr lang="ru-RU" altLang="en-US"/>
          </a:p>
          <a:p>
            <a:r>
              <a:rPr lang="ru-RU" altLang="en-US"/>
              <a:t>5. Scrapy</a:t>
            </a:r>
            <a:endParaRPr lang="ru-RU" altLang="en-US"/>
          </a:p>
          <a:p>
            <a:r>
              <a:rPr lang="ru-RU" altLang="en-US"/>
              <a:t>6. Diffbot</a:t>
            </a:r>
            <a:endParaRPr lang="ru-RU" altLang="en-US"/>
          </a:p>
          <a:p>
            <a:r>
              <a:rPr lang="ru-RU" altLang="en-US"/>
              <a:t>7. Cheerio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3390" y="0"/>
            <a:ext cx="10535285" cy="802640"/>
          </a:xfrm>
        </p:spPr>
        <p:txBody>
          <a:bodyPr/>
          <a:p>
            <a:pPr algn="ctr"/>
            <a:r>
              <a:rPr lang="ru-RU" altLang="en-US"/>
              <a:t>преимущества и недостатки моего проекта по сравнению с аналогами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недостатки:</a:t>
            </a:r>
            <a:endParaRPr lang="ru-RU" altLang="en-US"/>
          </a:p>
          <a:p>
            <a:pPr lvl="1"/>
            <a:r>
              <a:rPr lang="ru-RU" altLang="en-US" sz="2800"/>
              <a:t>менее удобный интерфейс</a:t>
            </a:r>
            <a:endParaRPr lang="ru-RU" altLang="en-US"/>
          </a:p>
          <a:p>
            <a:r>
              <a:rPr lang="ru-RU" altLang="en-US"/>
              <a:t>примущества:</a:t>
            </a:r>
            <a:endParaRPr lang="ru-RU" altLang="en-US"/>
          </a:p>
          <a:p>
            <a:pPr lvl="1"/>
            <a:r>
              <a:rPr lang="ru-RU" altLang="en-US"/>
              <a:t>открытый исходный код</a:t>
            </a:r>
            <a:endParaRPr lang="ru-RU" altLang="en-US"/>
          </a:p>
          <a:p>
            <a:pPr lvl="1"/>
            <a:r>
              <a:rPr lang="ru-RU" altLang="en-US"/>
              <a:t>возможность расширения</a:t>
            </a:r>
            <a:endParaRPr lang="ru-RU" altLang="en-US"/>
          </a:p>
          <a:p>
            <a:pPr lvl="1"/>
            <a:r>
              <a:rPr lang="ru-RU" altLang="en-US"/>
              <a:t>возможность сбора данных в таблицы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где можно найти проект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  <a:hlinkClick r:id="rId1" action="ppaction://hlinkfile"/>
              </a:rPr>
              <a:t>ссылка на репозиторий проекта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Presentation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парсер система</vt:lpstr>
      <vt:lpstr>функционал</vt:lpstr>
      <vt:lpstr>библиотеки</vt:lpstr>
      <vt:lpstr>архитектура в общих чертах</vt:lpstr>
      <vt:lpstr>архитектура Controller’ а</vt:lpstr>
      <vt:lpstr>архитектура model</vt:lpstr>
      <vt:lpstr>PowerPoint 演示文稿</vt:lpstr>
      <vt:lpstr>PowerPoint 演示文稿</vt:lpstr>
      <vt:lpstr>где можно найти проэкт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Unicum_Students</dc:creator>
  <cp:lastModifiedBy>Unicum_Student</cp:lastModifiedBy>
  <cp:revision>6</cp:revision>
  <dcterms:created xsi:type="dcterms:W3CDTF">2024-03-19T01:43:00Z</dcterms:created>
  <dcterms:modified xsi:type="dcterms:W3CDTF">2024-05-14T02:36:03Z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A2FBFDB14FBC49B1920B078058EE41EE_13</vt:lpwstr>
  </property>
</Properties>
</file>