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2" r:id="rId8"/>
    <p:sldId id="263" r:id="rId9"/>
    <p:sldId id="264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abobaaaaaaaaa/VAZHNIY_KOD/tree/main/projects/pars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ru-RU"/>
              <a:t>парсер система</a:t>
            </a:r>
            <a:endParaRPr lang="ru-RU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Рудь Никита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функционал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ru-RU">
                <a:sym typeface="+mn-ea"/>
              </a:rPr>
              <a:t>автоматизированный запрос данных с </a:t>
            </a:r>
            <a:r>
              <a:rPr lang="ru-RU" altLang="en-US"/>
              <a:t>сайтов за счет данных введенных пользователем</a:t>
            </a:r>
            <a:endParaRPr lang="ru-RU" altLang="en-US"/>
          </a:p>
          <a:p>
            <a:r>
              <a:rPr lang="ru-RU" altLang="en-US"/>
              <a:t>получение определенного набора данных в таблицу</a:t>
            </a:r>
            <a:endParaRPr lang="ru-RU" altLang="en-US"/>
          </a:p>
          <a:p>
            <a:r>
              <a:rPr lang="ru-RU" altLang="en-US"/>
              <a:t>сохранение истории в </a:t>
            </a:r>
            <a:r>
              <a:rPr lang="en-US" altLang="en-US"/>
              <a:t>txt</a:t>
            </a:r>
            <a:r>
              <a:rPr lang="en-US" altLang="en-US"/>
              <a:t> </a:t>
            </a:r>
            <a:r>
              <a:rPr lang="ru-RU" altLang="en-US"/>
              <a:t>фа</a:t>
            </a:r>
            <a:r>
              <a:rPr lang="ru-RU" altLang="en-US"/>
              <a:t>йл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библиотеки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ru-RU"/>
              <a:t>beautiful soup - </a:t>
            </a:r>
            <a:r>
              <a:rPr lang="ru-RU" altLang="ru-RU"/>
              <a:t>парсинг</a:t>
            </a:r>
            <a:endParaRPr lang="en-US" altLang="ru-RU"/>
          </a:p>
          <a:p>
            <a:r>
              <a:rPr lang="en-US" altLang="en-US"/>
              <a:t>pandas - </a:t>
            </a:r>
            <a:r>
              <a:rPr lang="ru-RU" altLang="en-US"/>
              <a:t>работа с таблицами</a:t>
            </a:r>
            <a:endParaRPr lang="ru-RU" altLang="en-US"/>
          </a:p>
          <a:p>
            <a:r>
              <a:rPr lang="en-US" altLang="ru-RU"/>
              <a:t>tkinter - </a:t>
            </a:r>
            <a:r>
              <a:rPr lang="ru-RU" altLang="ru-RU"/>
              <a:t>интерфейс</a:t>
            </a:r>
            <a:endParaRPr lang="ru-RU" altLang="ru-RU"/>
          </a:p>
          <a:p>
            <a:r>
              <a:rPr lang="en-US" altLang="ru-RU"/>
              <a:t>requests</a:t>
            </a:r>
            <a:endParaRPr lang="en-US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архитектура в общих чертах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0" y="852805"/>
            <a:ext cx="12191365" cy="6005830"/>
          </a:xfrm>
        </p:spPr>
        <p:txBody>
          <a:bodyPr>
            <a:normAutofit fontScale="80000"/>
          </a:bodyPr>
          <a:p>
            <a:r>
              <a:rPr lang="ru-RU" altLang="en-US"/>
              <a:t>использование </a:t>
            </a:r>
            <a:r>
              <a:rPr lang="en-US" altLang="ru-RU"/>
              <a:t>mvc </a:t>
            </a:r>
            <a:r>
              <a:rPr lang="ru-RU" altLang="ru-RU"/>
              <a:t>паттерна:</a:t>
            </a:r>
            <a:endParaRPr lang="ru-RU" altLang="ru-RU"/>
          </a:p>
          <a:p>
            <a:pPr indent="457200"/>
            <a:r>
              <a:rPr lang="en-US" altLang="ru-RU"/>
              <a:t>view:</a:t>
            </a:r>
            <a:endParaRPr lang="en-US" altLang="ru-RU"/>
          </a:p>
          <a:p>
            <a:pPr marL="457200" lvl="1" indent="457200"/>
            <a:r>
              <a:rPr lang="ru-RU" altLang="ru-RU"/>
              <a:t>интерфейс программы</a:t>
            </a:r>
            <a:endParaRPr lang="ru-RU" altLang="ru-RU"/>
          </a:p>
          <a:p>
            <a:pPr marL="457200" lvl="1" indent="457200"/>
            <a:r>
              <a:rPr lang="ru-RU" altLang="ru-RU"/>
              <a:t>прием параметров</a:t>
            </a:r>
            <a:endParaRPr lang="ru-RU" altLang="ru-RU"/>
          </a:p>
          <a:p>
            <a:pPr marL="457200" lvl="1" indent="457200"/>
            <a:r>
              <a:rPr lang="ru-RU" altLang="ru-RU"/>
              <a:t>выдача ответа</a:t>
            </a:r>
            <a:endParaRPr lang="ru-RU" altLang="ru-RU"/>
          </a:p>
          <a:p>
            <a:pPr marL="457200" lvl="1" indent="0">
              <a:buNone/>
            </a:pPr>
            <a:r>
              <a:rPr lang="en-US" altLang="ru-RU"/>
              <a:t>controller:</a:t>
            </a:r>
            <a:endParaRPr lang="en-US" altLang="ru-RU"/>
          </a:p>
          <a:p>
            <a:pPr marL="457200" lvl="1" indent="457200">
              <a:buNone/>
            </a:pPr>
            <a:r>
              <a:rPr lang="ru-RU" altLang="ru-RU"/>
              <a:t>проверяет ответ от сайта, если все в норме - запускает </a:t>
            </a:r>
            <a:r>
              <a:rPr lang="en-US" altLang="ru-RU"/>
              <a:t>model</a:t>
            </a:r>
            <a:r>
              <a:rPr lang="ru-RU" altLang="ru-RU"/>
              <a:t>, если нет - возвращает во </a:t>
            </a:r>
            <a:r>
              <a:rPr lang="en-US" altLang="ru-RU"/>
              <a:t>view </a:t>
            </a:r>
            <a:r>
              <a:rPr lang="ru-RU" altLang="en-US"/>
              <a:t>код ошибки</a:t>
            </a:r>
            <a:endParaRPr lang="ru-RU" altLang="en-US"/>
          </a:p>
          <a:p>
            <a:pPr marL="457200" lvl="1" indent="457200">
              <a:buNone/>
            </a:pPr>
            <a:r>
              <a:rPr lang="ru-RU" altLang="en-US"/>
              <a:t>проверяет данные от </a:t>
            </a:r>
            <a:r>
              <a:rPr lang="en-US" altLang="en-US"/>
              <a:t>model</a:t>
            </a:r>
            <a:r>
              <a:rPr lang="ru-RU" altLang="en-US"/>
              <a:t> и при необходимости правит их</a:t>
            </a:r>
            <a:endParaRPr lang="ru-RU" altLang="ru-RU"/>
          </a:p>
          <a:p>
            <a:pPr indent="457200"/>
            <a:r>
              <a:rPr lang="en-US" altLang="ru-RU"/>
              <a:t>model:</a:t>
            </a:r>
            <a:endParaRPr lang="ru-RU" altLang="ru-RU"/>
          </a:p>
          <a:p>
            <a:pPr marL="457200" lvl="1" indent="457200"/>
            <a:r>
              <a:rPr lang="ru-RU" altLang="ru-RU"/>
              <a:t>выполняет автоматизированный запрос данных с сайта и передает в </a:t>
            </a:r>
            <a:r>
              <a:rPr lang="en-US" altLang="ru-RU"/>
              <a:t>controller</a:t>
            </a:r>
            <a:endParaRPr lang="en-US" altLang="ru-RU"/>
          </a:p>
          <a:p>
            <a:pPr marL="457200" lvl="1" indent="457200"/>
            <a:r>
              <a:rPr lang="ru-RU" altLang="en-US"/>
              <a:t>выполняет запрос данных по оглашенной схеме и сохраняет в таблицу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архитектура </a:t>
            </a:r>
            <a:r>
              <a:rPr lang="en-US" altLang="en-US"/>
              <a:t>Controller’</a:t>
            </a:r>
            <a:r>
              <a:rPr lang="ru-RU" altLang="en-US"/>
              <a:t> 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классы:</a:t>
            </a:r>
            <a:endParaRPr lang="ru-RU" altLang="en-US"/>
          </a:p>
          <a:p>
            <a:pPr indent="457200"/>
            <a:r>
              <a:rPr lang="en-US" altLang="en-US"/>
              <a:t>Cheker:</a:t>
            </a:r>
            <a:br>
              <a:rPr lang="en-US" altLang="en-US"/>
            </a:br>
            <a:r>
              <a:rPr lang="en-US" altLang="en-US"/>
              <a:t>	</a:t>
            </a:r>
            <a:r>
              <a:rPr lang="ru-RU" altLang="en-US"/>
              <a:t>выполняет все функции данного файла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архитектура </a:t>
            </a:r>
            <a:r>
              <a:rPr lang="en-US" altLang="en-US"/>
              <a:t>model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классы:</a:t>
            </a:r>
            <a:br>
              <a:rPr lang="ru-RU" altLang="en-US"/>
            </a:br>
            <a:r>
              <a:rPr lang="ru-RU" altLang="en-US"/>
              <a:t>	</a:t>
            </a:r>
            <a:r>
              <a:rPr lang="en-US" altLang="ru-RU"/>
              <a:t>parser:</a:t>
            </a:r>
            <a:endParaRPr lang="en-US" altLang="ru-RU"/>
          </a:p>
          <a:p>
            <a:pPr marL="914400" lvl="2" indent="457200"/>
            <a:r>
              <a:rPr lang="ru-RU" altLang="ru-RU" sz="2000"/>
              <a:t>парсинг данных по запросу пользователя</a:t>
            </a:r>
            <a:endParaRPr lang="en-US" altLang="ru-RU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где можно найти проэкт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ym typeface="+mn-ea"/>
                <a:hlinkClick r:id="rId1" action="ppaction://hlinkfile"/>
              </a:rPr>
              <a:t>ссылка на репозиторий проэкта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WPS Presentation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Communications and Dialogues</vt:lpstr>
      <vt:lpstr>парсер система</vt:lpstr>
      <vt:lpstr>функционал</vt:lpstr>
      <vt:lpstr>библиотеки</vt:lpstr>
      <vt:lpstr>архитектура в общих чертах</vt:lpstr>
      <vt:lpstr>архитектура Controller’ а</vt:lpstr>
      <vt:lpstr>архитектура model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Unicum_Students</dc:creator>
  <cp:lastModifiedBy>Unicum_Student</cp:lastModifiedBy>
  <cp:revision>5</cp:revision>
  <dcterms:created xsi:type="dcterms:W3CDTF">2024-03-19T01:43:00Z</dcterms:created>
  <dcterms:modified xsi:type="dcterms:W3CDTF">2024-05-04T02:33:51Z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1049-12.2.0.16731</vt:lpwstr>
  </property>
  <property fmtid="{D5CDD505-2E9C-101B-9397-08002B2CF9AE}" pid="3" name="ICV">
    <vt:lpwstr>A2FBFDB14FBC49B1920B078058EE41EE_13</vt:lpwstr>
  </property>
</Properties>
</file>