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93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6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1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8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170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6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1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497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8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16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4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9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14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2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88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253232-359F-49F9-B73F-B8C9D33FCDEB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9B81B5-8727-46C1-8F3A-CBE206B39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06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375" y="406688"/>
            <a:ext cx="10515600" cy="1325563"/>
          </a:xfrm>
        </p:spPr>
        <p:txBody>
          <a:bodyPr/>
          <a:lstStyle/>
          <a:p>
            <a:r>
              <a:rPr lang="ru-RU" dirty="0" smtClean="0"/>
              <a:t>Проект калькулятора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4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21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Данный калькулятор должен помочь учащимся в решении различных задач.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11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/>
          <a:lstStyle/>
          <a:p>
            <a:r>
              <a:rPr lang="ru-RU" dirty="0" smtClean="0"/>
              <a:t>Данная программа может:</a:t>
            </a:r>
          </a:p>
          <a:p>
            <a:r>
              <a:rPr lang="ru-RU" dirty="0" smtClean="0"/>
              <a:t>Складывать, вычитать, умножать и делить два числа.</a:t>
            </a:r>
          </a:p>
          <a:p>
            <a:r>
              <a:rPr lang="ru-RU" dirty="0" smtClean="0"/>
              <a:t>Считать степень, искать факториал и корень.</a:t>
            </a:r>
          </a:p>
          <a:p>
            <a:r>
              <a:rPr lang="ru-RU" dirty="0" smtClean="0"/>
              <a:t>Площади круга, квадрата и цилиндра, а также их объёмы.</a:t>
            </a:r>
          </a:p>
          <a:p>
            <a:r>
              <a:rPr lang="ru-RU" dirty="0" smtClean="0"/>
              <a:t>Навсегда сохранять результаты вычислений в файл </a:t>
            </a:r>
            <a:r>
              <a:rPr lang="en-US" dirty="0" smtClean="0"/>
              <a:t>“results.txt”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 также удалять их оттуда.</a:t>
            </a:r>
          </a:p>
        </p:txBody>
      </p:sp>
    </p:spTree>
    <p:extLst>
      <p:ext uri="{BB962C8B-B14F-4D97-AF65-F5344CB8AC3E}">
        <p14:creationId xmlns:p14="http://schemas.microsoft.com/office/powerpoint/2010/main" val="33882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Строение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4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42"/>
            <a:ext cx="12192000" cy="68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94" y="0"/>
            <a:ext cx="6816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38</TotalTime>
  <Words>70</Words>
  <Application>Microsoft Office PowerPoint</Application>
  <PresentationFormat>Широкоэкранный</PresentationFormat>
  <Paragraphs>12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Сланец</vt:lpstr>
      <vt:lpstr>Проект калькулятора на python</vt:lpstr>
      <vt:lpstr>Зачем?</vt:lpstr>
      <vt:lpstr>функционал</vt:lpstr>
      <vt:lpstr>Строение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калькулятора на python</dc:title>
  <dc:creator>Elena Drozdova</dc:creator>
  <cp:lastModifiedBy>Elena Drozdova</cp:lastModifiedBy>
  <cp:revision>5</cp:revision>
  <dcterms:created xsi:type="dcterms:W3CDTF">2024-01-06T10:18:36Z</dcterms:created>
  <dcterms:modified xsi:type="dcterms:W3CDTF">2024-01-06T10:56:40Z</dcterms:modified>
</cp:coreProperties>
</file>