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B621-96CF-C0D4-5D67-1E3ACD2A1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86E32-1AA0-D699-F504-D1FF17006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A573-8554-3D86-6F3C-EC175075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2D00-757A-2540-BB0E-BADF1B21CB9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6CC1-1FFC-DCC3-81B4-C00F0866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73A7-228D-CC0D-9E43-CECBBD39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C43-5910-5D4D-A40D-A35EF7E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6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290C-14F1-7C8D-6E95-53C1CBA7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71BAF-4DFE-147A-66C6-8C5036652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70A91-9E5F-C41B-16D8-AC4ABDDD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2D00-757A-2540-BB0E-BADF1B21CB9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5150-3DCF-9578-A779-477914C1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3316-2304-0D2B-8D36-2C89AB4B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C43-5910-5D4D-A40D-A35EF7E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38C34-1EF2-196F-186C-7722F1E38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4E6F1-79FF-DAF4-D1D7-7ABBDA290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7B30-7CFE-4765-C8E3-C3C73AC0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2D00-757A-2540-BB0E-BADF1B21CB9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C2C5-C1C0-1812-6603-B0E2BE8D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9D82-77DC-265A-2BFE-2601B49A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C43-5910-5D4D-A40D-A35EF7E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43F0-DC88-1923-284F-4CE292AC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4F90-1653-6612-60D5-7ECF7243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2ADA2-B4B8-54B1-0541-BCF6AE9A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2D00-757A-2540-BB0E-BADF1B21CB9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E0680-4A7D-181A-525A-F38C2E45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0A645-13C1-01B2-676C-810A5EAD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C43-5910-5D4D-A40D-A35EF7E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4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0E56-7DD4-BDA2-AC85-69AF0523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5885-F838-BFBE-73B9-C5EBBC97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78826-3CD6-7576-2F7C-FD1435E4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2D00-757A-2540-BB0E-BADF1B21CB9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510A-2EB8-978F-25DF-083080E1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3769-4E6A-C23D-9BAD-92B89CE3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C43-5910-5D4D-A40D-A35EF7E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3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08F2-6E19-B09F-2EDD-EE559A77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7CD9-B1B1-BD25-2B72-BB1D8FF71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DD92-7F11-64E5-E518-4C4405030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ADDD9-9F96-40B5-0930-1B843749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2D00-757A-2540-BB0E-BADF1B21CB9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59BC6-9740-7BD5-4A9F-F93082BD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B4933-9478-0891-BFD7-A6BAA774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C43-5910-5D4D-A40D-A35EF7E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1DC5-0555-76B7-71B0-C94F01D0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014B-80C3-3670-8611-F5F1D8174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A65F0-7FA1-BD82-0757-FA255B9A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FDEB3-5060-B355-2E9C-CC3E5BE50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07CEA-56A5-FBE1-6EBE-12D1DDA40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2197E-CAA0-FD52-46DB-5BFE4164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2D00-757A-2540-BB0E-BADF1B21CB9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09BC1-A77E-5C76-F424-03D71943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DCCDF-7E5E-07E9-916B-D511359D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C43-5910-5D4D-A40D-A35EF7E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4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A8A2-8FCB-75EA-EC9D-B122C8C7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9D3E7-2F5D-AE6D-5519-62599F4D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2D00-757A-2540-BB0E-BADF1B21CB9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8F9E5-32F5-9FCB-BE67-8376E29D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78083-AF96-B472-BB85-CC6D9DE8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C43-5910-5D4D-A40D-A35EF7E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5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65385-D592-36A9-C4DB-A9E36679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2D00-757A-2540-BB0E-BADF1B21CB9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7BC16-1D99-7FE6-0DFD-8AB7C5C6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9C5E2-7B39-7877-73AE-47F503CE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C43-5910-5D4D-A40D-A35EF7E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050E-73DC-F9AF-4F52-D4AFEE47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350C-FFD5-AEED-47FB-28D9452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9A069-C333-FFDC-8AB6-162BC7916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64181-31D9-7580-C8DA-C8D4C738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2D00-757A-2540-BB0E-BADF1B21CB9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F42A4-412F-F443-F13D-A2929C38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FAC17-5F5F-419D-89D6-02F4DEEC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C43-5910-5D4D-A40D-A35EF7E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8028-EA8B-34F8-5CBB-0989C59B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1FB05-27FF-931B-AE81-A8DEDC756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F6620-5D54-BABA-F749-58C4280D0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9D2C6-B7A0-DAAD-0EB8-63682FED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2D00-757A-2540-BB0E-BADF1B21CB9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7E42F-0CD7-B731-E263-593BD3AD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72899-43CD-3198-9763-2FEC36EE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C43-5910-5D4D-A40D-A35EF7E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F4C5C-2104-9EB9-3276-48DFCAC7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91EF0-54E3-6FEF-CC8D-875C552E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071C-645E-1DF6-B073-C1B7E6C9A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2D00-757A-2540-BB0E-BADF1B21CB9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25B22-CD49-76EA-0C36-E27BBFA58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8B0BC-684C-4D95-5CF6-EDCA1DE8F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82C43-5910-5D4D-A40D-A35EF7E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A887-3217-883C-0373-69EF69FA1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17637"/>
          </a:xfrm>
        </p:spPr>
        <p:txBody>
          <a:bodyPr/>
          <a:lstStyle/>
          <a:p>
            <a:r>
              <a:rPr lang="en-US" b="1" dirty="0"/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A6455-2DDA-5AA5-EF68-F36335062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8001"/>
            <a:ext cx="9144000" cy="1655762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36142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F4D7-96FF-6053-4931-D8C318AB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038FF-B5CF-1A4F-FAE5-AFE78503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Experiment and 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0415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12BA-0484-762D-2A28-954CDD9C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254F-FAE0-7997-7DEF-71E225B5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9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CE2D-9D3C-CACF-75CD-A367387E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F5A7-6867-3C99-D13D-95DCB9F9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A9F0-1005-591E-6944-5904C04A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3EC4-A429-766D-F8F0-CF0C3F04F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8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8E23-20DB-1018-CA87-85B37F19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4A79-1900-BCC6-E34E-4A69F583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0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9E30-EA60-86AB-DB09-253546B1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A456-D587-3249-D1A7-ADF897CB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5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Title</vt:lpstr>
      <vt:lpstr>Contents</vt:lpstr>
      <vt:lpstr>Introduction</vt:lpstr>
      <vt:lpstr>Problem Statement</vt:lpstr>
      <vt:lpstr>Methodology</vt:lpstr>
      <vt:lpstr>Experiments and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Muhammad Fahim</dc:creator>
  <cp:lastModifiedBy>Muhammad Fahim</cp:lastModifiedBy>
  <cp:revision>2</cp:revision>
  <dcterms:created xsi:type="dcterms:W3CDTF">2023-04-21T03:33:20Z</dcterms:created>
  <dcterms:modified xsi:type="dcterms:W3CDTF">2023-04-21T03:37:07Z</dcterms:modified>
</cp:coreProperties>
</file>