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271BDE-1959-47E1-8FD0-0E611A3778E8}" v="31" dt="2020-04-27T10:00:22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A3AA-C666-488D-A7CB-76E6F96B0830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4D1B-1479-4AA8-8848-CDD50BA8A1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8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A3AA-C666-488D-A7CB-76E6F96B0830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4D1B-1479-4AA8-8848-CDD50BA8A1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49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A3AA-C666-488D-A7CB-76E6F96B0830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4D1B-1479-4AA8-8848-CDD50BA8A1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157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A3AA-C666-488D-A7CB-76E6F96B0830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4D1B-1479-4AA8-8848-CDD50BA8A1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192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A3AA-C666-488D-A7CB-76E6F96B0830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4D1B-1479-4AA8-8848-CDD50BA8A1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200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A3AA-C666-488D-A7CB-76E6F96B0830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4D1B-1479-4AA8-8848-CDD50BA8A1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432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A3AA-C666-488D-A7CB-76E6F96B0830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4D1B-1479-4AA8-8848-CDD50BA8A1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673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A3AA-C666-488D-A7CB-76E6F96B0830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4D1B-1479-4AA8-8848-CDD50BA8A1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483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A3AA-C666-488D-A7CB-76E6F96B0830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4D1B-1479-4AA8-8848-CDD50BA8A1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99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A3AA-C666-488D-A7CB-76E6F96B0830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4D1B-1479-4AA8-8848-CDD50BA8A1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07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A3AA-C666-488D-A7CB-76E6F96B0830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4D1B-1479-4AA8-8848-CDD50BA8A1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45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A3AA-C666-488D-A7CB-76E6F96B0830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4D1B-1479-4AA8-8848-CDD50BA8A1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67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A3AA-C666-488D-A7CB-76E6F96B0830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4D1B-1479-4AA8-8848-CDD50BA8A1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89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A3AA-C666-488D-A7CB-76E6F96B0830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4D1B-1479-4AA8-8848-CDD50BA8A1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253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A3AA-C666-488D-A7CB-76E6F96B0830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4D1B-1479-4AA8-8848-CDD50BA8A1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62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A3AA-C666-488D-A7CB-76E6F96B0830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4D1B-1479-4AA8-8848-CDD50BA8A1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39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017A3AA-C666-488D-A7CB-76E6F96B0830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F1F4D1B-1479-4AA8-8848-CDD50BA8A1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9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017A3AA-C666-488D-A7CB-76E6F96B0830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F1F4D1B-1479-4AA8-8848-CDD50BA8A1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785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  <p:sldLayoutId id="2147484020" r:id="rId13"/>
    <p:sldLayoutId id="2147484021" r:id="rId14"/>
    <p:sldLayoutId id="2147484022" r:id="rId15"/>
    <p:sldLayoutId id="2147484023" r:id="rId16"/>
    <p:sldLayoutId id="21474840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88CBF7-8367-432E-A0C3-DFB44A70A1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POKEDEX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687254-4F4C-4176-88E0-56A884D80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322965" cy="1655762"/>
          </a:xfrm>
        </p:spPr>
        <p:txBody>
          <a:bodyPr/>
          <a:lstStyle/>
          <a:p>
            <a:r>
              <a:rPr lang="fr-FR" dirty="0"/>
              <a:t>BOBAN Aimeric – GEORIS Nicolas – PIGERET William – SAUVARD Geoffroy</a:t>
            </a:r>
          </a:p>
        </p:txBody>
      </p:sp>
    </p:spTree>
    <p:extLst>
      <p:ext uri="{BB962C8B-B14F-4D97-AF65-F5344CB8AC3E}">
        <p14:creationId xmlns:p14="http://schemas.microsoft.com/office/powerpoint/2010/main" val="412039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EF91C2-45B9-468D-A8F0-F29AA02E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FCE62A-06F6-4E35-B1C0-A35928C4C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Pokedex</a:t>
            </a:r>
            <a:r>
              <a:rPr lang="fr-FR" dirty="0"/>
              <a:t> : Liste de </a:t>
            </a:r>
            <a:r>
              <a:rPr lang="fr-FR" dirty="0" err="1"/>
              <a:t>pokémons</a:t>
            </a:r>
            <a:endParaRPr lang="fr-FR" dirty="0"/>
          </a:p>
          <a:p>
            <a:r>
              <a:rPr lang="fr-FR" dirty="0" err="1"/>
              <a:t>Trainers</a:t>
            </a:r>
            <a:r>
              <a:rPr lang="fr-FR" dirty="0"/>
              <a:t> : Liste de dresseurs, qui ont chacun une équipe 6 </a:t>
            </a:r>
            <a:r>
              <a:rPr lang="fr-FR" dirty="0" err="1"/>
              <a:t>pokémons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538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D02E85-C8D9-4EBD-9544-0DA3DD54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Pokemons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00796B-EBC6-469C-9E44-97BC40036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Appel API pour récupérer tous les </a:t>
            </a:r>
            <a:r>
              <a:rPr lang="fr-FR" dirty="0" err="1"/>
              <a:t>pokémons</a:t>
            </a:r>
            <a:endParaRPr lang="fr-FR" dirty="0"/>
          </a:p>
          <a:p>
            <a:r>
              <a:rPr lang="fr-FR" dirty="0" err="1"/>
              <a:t>ListView</a:t>
            </a:r>
            <a:r>
              <a:rPr lang="fr-FR" dirty="0"/>
              <a:t> pour afficher la liste des </a:t>
            </a:r>
            <a:r>
              <a:rPr lang="fr-FR" dirty="0" err="1"/>
              <a:t>pokémons</a:t>
            </a:r>
            <a:endParaRPr lang="fr-FR" dirty="0"/>
          </a:p>
          <a:p>
            <a:r>
              <a:rPr lang="fr-FR" dirty="0"/>
              <a:t>Affichage du nom, types et statistiques</a:t>
            </a:r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8DC4B76-8974-4FA9-83BA-832BA9DC8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733" y="1264596"/>
            <a:ext cx="2091316" cy="4298816"/>
          </a:xfrm>
          <a:prstGeom prst="rect">
            <a:avLst/>
          </a:prstGeom>
        </p:spPr>
      </p:pic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5DCB340-5ED5-45CC-B225-0EBB2480D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885" y="1264596"/>
            <a:ext cx="2105906" cy="432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00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2C4FC8-EA0E-485E-BD9D-0385963D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Trainers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1629FB-6C90-43C0-8A0E-7BFCDD865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Stockage dans une base de données</a:t>
            </a:r>
          </a:p>
          <a:p>
            <a:r>
              <a:rPr lang="fr-FR" dirty="0"/>
              <a:t>Ajout d’un trainer</a:t>
            </a:r>
          </a:p>
          <a:p>
            <a:r>
              <a:rPr lang="fr-FR" dirty="0"/>
              <a:t>Chaque trainer a une équipe de </a:t>
            </a:r>
            <a:r>
              <a:rPr lang="fr-FR" dirty="0" err="1"/>
              <a:t>pokémons</a:t>
            </a:r>
            <a:endParaRPr lang="fr-FR" dirty="0"/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20793D2-30F3-439C-ACF5-04F65C121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500" y="1365474"/>
            <a:ext cx="2153056" cy="4425726"/>
          </a:xfrm>
          <a:prstGeom prst="rect">
            <a:avLst/>
          </a:prstGeom>
        </p:spPr>
      </p:pic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E21CDE7-94EC-4143-B1E7-5C4B04B94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276" y="1365474"/>
            <a:ext cx="2153056" cy="442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9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32EF83-FD5D-4C6A-A93F-2A48B3A3F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Ce qu’il nous reste à faire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B6939B-69FB-4725-9021-0932871B5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Suppression de trainer</a:t>
            </a:r>
          </a:p>
          <a:p>
            <a:r>
              <a:rPr lang="fr-FR" dirty="0"/>
              <a:t>Choix de l’image du trainer</a:t>
            </a:r>
          </a:p>
          <a:p>
            <a:r>
              <a:rPr lang="fr-FR" dirty="0"/>
              <a:t>Modification de l’équipe du trainer</a:t>
            </a:r>
          </a:p>
          <a:p>
            <a:r>
              <a:rPr lang="fr-FR" dirty="0"/>
              <a:t>Affichage des </a:t>
            </a:r>
            <a:r>
              <a:rPr lang="fr-FR" dirty="0" err="1"/>
              <a:t>sprites</a:t>
            </a:r>
            <a:r>
              <a:rPr lang="fr-FR" dirty="0"/>
              <a:t> des </a:t>
            </a:r>
            <a:r>
              <a:rPr lang="fr-FR" dirty="0" err="1"/>
              <a:t>pokémons</a:t>
            </a:r>
            <a:r>
              <a:rPr lang="fr-FR" dirty="0"/>
              <a:t> dans la </a:t>
            </a:r>
            <a:r>
              <a:rPr lang="fr-FR" dirty="0" err="1"/>
              <a:t>ListView</a:t>
            </a:r>
            <a:r>
              <a:rPr lang="fr-FR" dirty="0"/>
              <a:t> (idem pour les </a:t>
            </a:r>
            <a:r>
              <a:rPr lang="fr-FR" dirty="0" err="1"/>
              <a:t>trainers</a:t>
            </a:r>
            <a:r>
              <a:rPr lang="fr-FR" dirty="0"/>
              <a:t>)</a:t>
            </a:r>
          </a:p>
          <a:p>
            <a:r>
              <a:rPr lang="fr-FR" dirty="0"/>
              <a:t>Combat de </a:t>
            </a:r>
            <a:r>
              <a:rPr lang="fr-FR" dirty="0" err="1"/>
              <a:t>pokémons</a:t>
            </a:r>
            <a:r>
              <a:rPr lang="fr-FR" dirty="0"/>
              <a:t> (simplifié)</a:t>
            </a:r>
          </a:p>
        </p:txBody>
      </p:sp>
    </p:spTree>
    <p:extLst>
      <p:ext uri="{BB962C8B-B14F-4D97-AF65-F5344CB8AC3E}">
        <p14:creationId xmlns:p14="http://schemas.microsoft.com/office/powerpoint/2010/main" val="1104641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2</TotalTime>
  <Words>109</Words>
  <Application>Microsoft Office PowerPoint</Application>
  <PresentationFormat>Grand écran</PresentationFormat>
  <Paragraphs>19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Maillage</vt:lpstr>
      <vt:lpstr>POKEDEX</vt:lpstr>
      <vt:lpstr>Présentation</vt:lpstr>
      <vt:lpstr>Pokemons</vt:lpstr>
      <vt:lpstr>Trainers</vt:lpstr>
      <vt:lpstr>Ce qu’il nous reste à faire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POKEDEX</dc:title>
  <dc:creator>Nicolas Georis</dc:creator>
  <cp:lastModifiedBy>Nicolas Georis</cp:lastModifiedBy>
  <cp:revision>1</cp:revision>
  <dcterms:created xsi:type="dcterms:W3CDTF">2020-04-27T07:56:52Z</dcterms:created>
  <dcterms:modified xsi:type="dcterms:W3CDTF">2020-04-27T10:06:23Z</dcterms:modified>
</cp:coreProperties>
</file>