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57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1E32"/>
    <a:srgbClr val="526C37"/>
    <a:srgbClr val="784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6" autoAdjust="0"/>
    <p:restoredTop sz="87179" autoAdjust="0"/>
  </p:normalViewPr>
  <p:slideViewPr>
    <p:cSldViewPr snapToGrid="0">
      <p:cViewPr varScale="1">
        <p:scale>
          <a:sx n="58" d="100"/>
          <a:sy n="58" d="100"/>
        </p:scale>
        <p:origin x="75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udyal, Abodh" userId="013cdcd1-faa6-4645-8073-eb2d1a82aac4" providerId="ADAL" clId="{66C2BAF1-1156-4F74-97B7-5B612EB2C7F8}"/>
    <pc:docChg chg="undo custSel addSld delSld modSld">
      <pc:chgData name="Poudyal, Abodh" userId="013cdcd1-faa6-4645-8073-eb2d1a82aac4" providerId="ADAL" clId="{66C2BAF1-1156-4F74-97B7-5B612EB2C7F8}" dt="2021-06-22T18:05:43.362" v="3646" actId="729"/>
      <pc:docMkLst>
        <pc:docMk/>
      </pc:docMkLst>
      <pc:sldChg chg="modSp mod">
        <pc:chgData name="Poudyal, Abodh" userId="013cdcd1-faa6-4645-8073-eb2d1a82aac4" providerId="ADAL" clId="{66C2BAF1-1156-4F74-97B7-5B612EB2C7F8}" dt="2021-06-22T15:07:45.418" v="2926" actId="20577"/>
        <pc:sldMkLst>
          <pc:docMk/>
          <pc:sldMk cId="3295052092" sldId="256"/>
        </pc:sldMkLst>
        <pc:spChg chg="mod">
          <ac:chgData name="Poudyal, Abodh" userId="013cdcd1-faa6-4645-8073-eb2d1a82aac4" providerId="ADAL" clId="{66C2BAF1-1156-4F74-97B7-5B612EB2C7F8}" dt="2021-06-22T15:07:45.418" v="2926" actId="20577"/>
          <ac:spMkLst>
            <pc:docMk/>
            <pc:sldMk cId="3295052092" sldId="256"/>
            <ac:spMk id="2" creationId="{7567128C-68E0-4447-A467-357307865F46}"/>
          </ac:spMkLst>
        </pc:spChg>
        <pc:spChg chg="mod">
          <ac:chgData name="Poudyal, Abodh" userId="013cdcd1-faa6-4645-8073-eb2d1a82aac4" providerId="ADAL" clId="{66C2BAF1-1156-4F74-97B7-5B612EB2C7F8}" dt="2021-06-22T14:18:35.454" v="7" actId="20577"/>
          <ac:spMkLst>
            <pc:docMk/>
            <pc:sldMk cId="3295052092" sldId="256"/>
            <ac:spMk id="5" creationId="{57FCE28E-09F2-47FA-BD22-F89D32D1865F}"/>
          </ac:spMkLst>
        </pc:spChg>
        <pc:spChg chg="mod">
          <ac:chgData name="Poudyal, Abodh" userId="013cdcd1-faa6-4645-8073-eb2d1a82aac4" providerId="ADAL" clId="{66C2BAF1-1156-4F74-97B7-5B612EB2C7F8}" dt="2021-06-22T14:18:32.024" v="4" actId="6549"/>
          <ac:spMkLst>
            <pc:docMk/>
            <pc:sldMk cId="3295052092" sldId="256"/>
            <ac:spMk id="6" creationId="{9E526AC2-7B74-46DA-8B6A-0CDF943385F6}"/>
          </ac:spMkLst>
        </pc:spChg>
      </pc:sldChg>
      <pc:sldChg chg="addSp delSp modSp new mod modNotesTx">
        <pc:chgData name="Poudyal, Abodh" userId="013cdcd1-faa6-4645-8073-eb2d1a82aac4" providerId="ADAL" clId="{66C2BAF1-1156-4F74-97B7-5B612EB2C7F8}" dt="2021-06-22T15:19:29.249" v="3645" actId="20577"/>
        <pc:sldMkLst>
          <pc:docMk/>
          <pc:sldMk cId="2833690072" sldId="257"/>
        </pc:sldMkLst>
        <pc:spChg chg="mod">
          <ac:chgData name="Poudyal, Abodh" userId="013cdcd1-faa6-4645-8073-eb2d1a82aac4" providerId="ADAL" clId="{66C2BAF1-1156-4F74-97B7-5B612EB2C7F8}" dt="2021-06-22T15:19:29.249" v="3645" actId="20577"/>
          <ac:spMkLst>
            <pc:docMk/>
            <pc:sldMk cId="2833690072" sldId="257"/>
            <ac:spMk id="2" creationId="{E4949EED-9E0E-4827-A003-8E657F75295E}"/>
          </ac:spMkLst>
        </pc:spChg>
        <pc:spChg chg="mod">
          <ac:chgData name="Poudyal, Abodh" userId="013cdcd1-faa6-4645-8073-eb2d1a82aac4" providerId="ADAL" clId="{66C2BAF1-1156-4F74-97B7-5B612EB2C7F8}" dt="2021-06-22T14:19:37.736" v="88" actId="20577"/>
          <ac:spMkLst>
            <pc:docMk/>
            <pc:sldMk cId="2833690072" sldId="257"/>
            <ac:spMk id="3" creationId="{3AE2F459-4AED-4C95-924E-9F2C4E1D56C5}"/>
          </ac:spMkLst>
        </pc:spChg>
        <pc:spChg chg="del">
          <ac:chgData name="Poudyal, Abodh" userId="013cdcd1-faa6-4645-8073-eb2d1a82aac4" providerId="ADAL" clId="{66C2BAF1-1156-4F74-97B7-5B612EB2C7F8}" dt="2021-06-22T14:28:08.286" v="92" actId="478"/>
          <ac:spMkLst>
            <pc:docMk/>
            <pc:sldMk cId="2833690072" sldId="257"/>
            <ac:spMk id="4" creationId="{CBE8E600-242C-4C0F-B719-4BCA92E407E0}"/>
          </ac:spMkLst>
        </pc:spChg>
        <pc:spChg chg="add mod">
          <ac:chgData name="Poudyal, Abodh" userId="013cdcd1-faa6-4645-8073-eb2d1a82aac4" providerId="ADAL" clId="{66C2BAF1-1156-4F74-97B7-5B612EB2C7F8}" dt="2021-06-22T14:37:59.995" v="862"/>
          <ac:spMkLst>
            <pc:docMk/>
            <pc:sldMk cId="2833690072" sldId="257"/>
            <ac:spMk id="7" creationId="{CCC915AB-8DA8-49C7-AEF0-FDA849545A3E}"/>
          </ac:spMkLst>
        </pc:spChg>
        <pc:picChg chg="add mod modCrop">
          <ac:chgData name="Poudyal, Abodh" userId="013cdcd1-faa6-4645-8073-eb2d1a82aac4" providerId="ADAL" clId="{66C2BAF1-1156-4F74-97B7-5B612EB2C7F8}" dt="2021-06-22T14:36:33.472" v="814" actId="1076"/>
          <ac:picMkLst>
            <pc:docMk/>
            <pc:sldMk cId="2833690072" sldId="257"/>
            <ac:picMk id="6" creationId="{29816A63-96E6-442C-9A10-BABA0B7E6EC0}"/>
          </ac:picMkLst>
        </pc:picChg>
      </pc:sldChg>
      <pc:sldChg chg="del">
        <pc:chgData name="Poudyal, Abodh" userId="013cdcd1-faa6-4645-8073-eb2d1a82aac4" providerId="ADAL" clId="{66C2BAF1-1156-4F74-97B7-5B612EB2C7F8}" dt="2021-06-22T14:19:10.707" v="66" actId="47"/>
        <pc:sldMkLst>
          <pc:docMk/>
          <pc:sldMk cId="3965993363" sldId="257"/>
        </pc:sldMkLst>
      </pc:sldChg>
      <pc:sldChg chg="del">
        <pc:chgData name="Poudyal, Abodh" userId="013cdcd1-faa6-4645-8073-eb2d1a82aac4" providerId="ADAL" clId="{66C2BAF1-1156-4F74-97B7-5B612EB2C7F8}" dt="2021-06-22T14:19:18.439" v="67" actId="47"/>
        <pc:sldMkLst>
          <pc:docMk/>
          <pc:sldMk cId="2086784530" sldId="258"/>
        </pc:sldMkLst>
      </pc:sldChg>
      <pc:sldChg chg="addSp delSp modSp new mod modShow">
        <pc:chgData name="Poudyal, Abodh" userId="013cdcd1-faa6-4645-8073-eb2d1a82aac4" providerId="ADAL" clId="{66C2BAF1-1156-4F74-97B7-5B612EB2C7F8}" dt="2021-06-22T18:05:43.362" v="3646" actId="729"/>
        <pc:sldMkLst>
          <pc:docMk/>
          <pc:sldMk cId="3073422125" sldId="258"/>
        </pc:sldMkLst>
        <pc:spChg chg="del">
          <ac:chgData name="Poudyal, Abodh" userId="013cdcd1-faa6-4645-8073-eb2d1a82aac4" providerId="ADAL" clId="{66C2BAF1-1156-4F74-97B7-5B612EB2C7F8}" dt="2021-06-22T14:37:38.357" v="854" actId="478"/>
          <ac:spMkLst>
            <pc:docMk/>
            <pc:sldMk cId="3073422125" sldId="258"/>
            <ac:spMk id="2" creationId="{C7E47166-CDDD-42D5-B563-163B8A4906A2}"/>
          </ac:spMkLst>
        </pc:spChg>
        <pc:spChg chg="add del mod">
          <ac:chgData name="Poudyal, Abodh" userId="013cdcd1-faa6-4645-8073-eb2d1a82aac4" providerId="ADAL" clId="{66C2BAF1-1156-4F74-97B7-5B612EB2C7F8}" dt="2021-06-22T14:37:35.460" v="853" actId="478"/>
          <ac:spMkLst>
            <pc:docMk/>
            <pc:sldMk cId="3073422125" sldId="258"/>
            <ac:spMk id="3" creationId="{68E3F01C-3D38-4B1B-8465-BCC1C5542E56}"/>
          </ac:spMkLst>
        </pc:spChg>
        <pc:spChg chg="del">
          <ac:chgData name="Poudyal, Abodh" userId="013cdcd1-faa6-4645-8073-eb2d1a82aac4" providerId="ADAL" clId="{66C2BAF1-1156-4F74-97B7-5B612EB2C7F8}" dt="2021-06-22T14:39:37.810" v="867" actId="478"/>
          <ac:spMkLst>
            <pc:docMk/>
            <pc:sldMk cId="3073422125" sldId="258"/>
            <ac:spMk id="4" creationId="{EDDCA2FA-1BA2-4C8E-B9E6-ED8376E2E448}"/>
          </ac:spMkLst>
        </pc:spChg>
        <pc:spChg chg="add del mod">
          <ac:chgData name="Poudyal, Abodh" userId="013cdcd1-faa6-4645-8073-eb2d1a82aac4" providerId="ADAL" clId="{66C2BAF1-1156-4F74-97B7-5B612EB2C7F8}" dt="2021-06-22T14:37:35.460" v="853" actId="478"/>
          <ac:spMkLst>
            <pc:docMk/>
            <pc:sldMk cId="3073422125" sldId="258"/>
            <ac:spMk id="8" creationId="{AE1D3B1C-334C-4D0E-8911-38ABED6FD87F}"/>
          </ac:spMkLst>
        </pc:spChg>
        <pc:spChg chg="add mod">
          <ac:chgData name="Poudyal, Abodh" userId="013cdcd1-faa6-4645-8073-eb2d1a82aac4" providerId="ADAL" clId="{66C2BAF1-1156-4F74-97B7-5B612EB2C7F8}" dt="2021-06-22T14:45:43.446" v="1335" actId="20577"/>
          <ac:spMkLst>
            <pc:docMk/>
            <pc:sldMk cId="3073422125" sldId="258"/>
            <ac:spMk id="11" creationId="{1CDBF742-EFA3-45C4-B278-FF08BFD3A510}"/>
          </ac:spMkLst>
        </pc:spChg>
        <pc:picChg chg="add del mod">
          <ac:chgData name="Poudyal, Abodh" userId="013cdcd1-faa6-4645-8073-eb2d1a82aac4" providerId="ADAL" clId="{66C2BAF1-1156-4F74-97B7-5B612EB2C7F8}" dt="2021-06-22T14:39:13.467" v="864" actId="478"/>
          <ac:picMkLst>
            <pc:docMk/>
            <pc:sldMk cId="3073422125" sldId="258"/>
            <ac:picMk id="6" creationId="{ACFA87C4-B8FC-4EDD-8561-F73BC16171F6}"/>
          </ac:picMkLst>
        </pc:picChg>
        <pc:picChg chg="add mod">
          <ac:chgData name="Poudyal, Abodh" userId="013cdcd1-faa6-4645-8073-eb2d1a82aac4" providerId="ADAL" clId="{66C2BAF1-1156-4F74-97B7-5B612EB2C7F8}" dt="2021-06-22T14:43:50.080" v="952" actId="1076"/>
          <ac:picMkLst>
            <pc:docMk/>
            <pc:sldMk cId="3073422125" sldId="258"/>
            <ac:picMk id="10" creationId="{A7B1C0FA-6DA7-4470-9BF8-5C3E55B9ABF6}"/>
          </ac:picMkLst>
        </pc:picChg>
      </pc:sldChg>
      <pc:sldChg chg="del">
        <pc:chgData name="Poudyal, Abodh" userId="013cdcd1-faa6-4645-8073-eb2d1a82aac4" providerId="ADAL" clId="{66C2BAF1-1156-4F74-97B7-5B612EB2C7F8}" dt="2021-06-22T14:19:18.439" v="67" actId="47"/>
        <pc:sldMkLst>
          <pc:docMk/>
          <pc:sldMk cId="93013536" sldId="259"/>
        </pc:sldMkLst>
      </pc:sldChg>
      <pc:sldChg chg="addSp modSp new mod modAnim">
        <pc:chgData name="Poudyal, Abodh" userId="013cdcd1-faa6-4645-8073-eb2d1a82aac4" providerId="ADAL" clId="{66C2BAF1-1156-4F74-97B7-5B612EB2C7F8}" dt="2021-06-22T14:52:46.796" v="1593"/>
        <pc:sldMkLst>
          <pc:docMk/>
          <pc:sldMk cId="3670649548" sldId="259"/>
        </pc:sldMkLst>
        <pc:spChg chg="mod">
          <ac:chgData name="Poudyal, Abodh" userId="013cdcd1-faa6-4645-8073-eb2d1a82aac4" providerId="ADAL" clId="{66C2BAF1-1156-4F74-97B7-5B612EB2C7F8}" dt="2021-06-22T14:47:18.596" v="1535" actId="20577"/>
          <ac:spMkLst>
            <pc:docMk/>
            <pc:sldMk cId="3670649548" sldId="259"/>
            <ac:spMk id="2" creationId="{550EE96F-F267-4E85-A30D-FDD4D9DC1CAB}"/>
          </ac:spMkLst>
        </pc:spChg>
        <pc:spChg chg="mod">
          <ac:chgData name="Poudyal, Abodh" userId="013cdcd1-faa6-4645-8073-eb2d1a82aac4" providerId="ADAL" clId="{66C2BAF1-1156-4F74-97B7-5B612EB2C7F8}" dt="2021-06-22T14:41:56.748" v="940" actId="20577"/>
          <ac:spMkLst>
            <pc:docMk/>
            <pc:sldMk cId="3670649548" sldId="259"/>
            <ac:spMk id="3" creationId="{B8CDDD25-8871-461F-8E58-E2DCA4871B8E}"/>
          </ac:spMkLst>
        </pc:spChg>
        <pc:spChg chg="add mod">
          <ac:chgData name="Poudyal, Abodh" userId="013cdcd1-faa6-4645-8073-eb2d1a82aac4" providerId="ADAL" clId="{66C2BAF1-1156-4F74-97B7-5B612EB2C7F8}" dt="2021-06-22T14:52:46.796" v="1593"/>
          <ac:spMkLst>
            <pc:docMk/>
            <pc:sldMk cId="3670649548" sldId="259"/>
            <ac:spMk id="9" creationId="{1475E043-3C19-4E28-9AEE-5A469C39337D}"/>
          </ac:spMkLst>
        </pc:spChg>
        <pc:picChg chg="add mod">
          <ac:chgData name="Poudyal, Abodh" userId="013cdcd1-faa6-4645-8073-eb2d1a82aac4" providerId="ADAL" clId="{66C2BAF1-1156-4F74-97B7-5B612EB2C7F8}" dt="2021-06-22T14:47:28.832" v="1536" actId="1076"/>
          <ac:picMkLst>
            <pc:docMk/>
            <pc:sldMk cId="3670649548" sldId="259"/>
            <ac:picMk id="6" creationId="{73F447DF-E7C9-42EC-9FD8-EF1F9FB6A1D1}"/>
          </ac:picMkLst>
        </pc:picChg>
        <pc:picChg chg="add mod">
          <ac:chgData name="Poudyal, Abodh" userId="013cdcd1-faa6-4645-8073-eb2d1a82aac4" providerId="ADAL" clId="{66C2BAF1-1156-4F74-97B7-5B612EB2C7F8}" dt="2021-06-22T14:52:14.001" v="1590" actId="14100"/>
          <ac:picMkLst>
            <pc:docMk/>
            <pc:sldMk cId="3670649548" sldId="259"/>
            <ac:picMk id="8" creationId="{9030D7B1-67C1-447A-A110-757BE6824E38}"/>
          </ac:picMkLst>
        </pc:picChg>
      </pc:sldChg>
      <pc:sldChg chg="del">
        <pc:chgData name="Poudyal, Abodh" userId="013cdcd1-faa6-4645-8073-eb2d1a82aac4" providerId="ADAL" clId="{66C2BAF1-1156-4F74-97B7-5B612EB2C7F8}" dt="2021-06-22T14:19:18.439" v="67" actId="47"/>
        <pc:sldMkLst>
          <pc:docMk/>
          <pc:sldMk cId="3647588979" sldId="260"/>
        </pc:sldMkLst>
      </pc:sldChg>
      <pc:sldChg chg="addSp modSp new mod">
        <pc:chgData name="Poudyal, Abodh" userId="013cdcd1-faa6-4645-8073-eb2d1a82aac4" providerId="ADAL" clId="{66C2BAF1-1156-4F74-97B7-5B612EB2C7F8}" dt="2021-06-22T14:56:46.816" v="1702" actId="1076"/>
        <pc:sldMkLst>
          <pc:docMk/>
          <pc:sldMk cId="3767038996" sldId="260"/>
        </pc:sldMkLst>
        <pc:spChg chg="mod">
          <ac:chgData name="Poudyal, Abodh" userId="013cdcd1-faa6-4645-8073-eb2d1a82aac4" providerId="ADAL" clId="{66C2BAF1-1156-4F74-97B7-5B612EB2C7F8}" dt="2021-06-22T14:56:27.578" v="1700" actId="5793"/>
          <ac:spMkLst>
            <pc:docMk/>
            <pc:sldMk cId="3767038996" sldId="260"/>
            <ac:spMk id="2" creationId="{4A44E316-DA49-4011-9CF6-080ABE004F4B}"/>
          </ac:spMkLst>
        </pc:spChg>
        <pc:spChg chg="mod">
          <ac:chgData name="Poudyal, Abodh" userId="013cdcd1-faa6-4645-8073-eb2d1a82aac4" providerId="ADAL" clId="{66C2BAF1-1156-4F74-97B7-5B612EB2C7F8}" dt="2021-06-22T14:53:28.681" v="1667" actId="20577"/>
          <ac:spMkLst>
            <pc:docMk/>
            <pc:sldMk cId="3767038996" sldId="260"/>
            <ac:spMk id="3" creationId="{F60FC0F8-30C5-4740-A462-52FEFC6989C1}"/>
          </ac:spMkLst>
        </pc:spChg>
        <pc:picChg chg="add mod">
          <ac:chgData name="Poudyal, Abodh" userId="013cdcd1-faa6-4645-8073-eb2d1a82aac4" providerId="ADAL" clId="{66C2BAF1-1156-4F74-97B7-5B612EB2C7F8}" dt="2021-06-22T14:56:01.911" v="1696" actId="1076"/>
          <ac:picMkLst>
            <pc:docMk/>
            <pc:sldMk cId="3767038996" sldId="260"/>
            <ac:picMk id="6" creationId="{1EFF4E2D-DACB-4307-9CD7-35CFCCC7176E}"/>
          </ac:picMkLst>
        </pc:picChg>
        <pc:picChg chg="add mod">
          <ac:chgData name="Poudyal, Abodh" userId="013cdcd1-faa6-4645-8073-eb2d1a82aac4" providerId="ADAL" clId="{66C2BAF1-1156-4F74-97B7-5B612EB2C7F8}" dt="2021-06-22T14:56:01.911" v="1696" actId="1076"/>
          <ac:picMkLst>
            <pc:docMk/>
            <pc:sldMk cId="3767038996" sldId="260"/>
            <ac:picMk id="8" creationId="{FAB6A7FD-DB37-4D40-A7C0-D9163C52C9A5}"/>
          </ac:picMkLst>
        </pc:picChg>
        <pc:picChg chg="add mod">
          <ac:chgData name="Poudyal, Abodh" userId="013cdcd1-faa6-4645-8073-eb2d1a82aac4" providerId="ADAL" clId="{66C2BAF1-1156-4F74-97B7-5B612EB2C7F8}" dt="2021-06-22T14:56:46.816" v="1702" actId="1076"/>
          <ac:picMkLst>
            <pc:docMk/>
            <pc:sldMk cId="3767038996" sldId="260"/>
            <ac:picMk id="10" creationId="{5B8D44AD-E14C-40EE-9CB2-E4F5FFCB0A5A}"/>
          </ac:picMkLst>
        </pc:picChg>
      </pc:sldChg>
      <pc:sldChg chg="del">
        <pc:chgData name="Poudyal, Abodh" userId="013cdcd1-faa6-4645-8073-eb2d1a82aac4" providerId="ADAL" clId="{66C2BAF1-1156-4F74-97B7-5B612EB2C7F8}" dt="2021-06-22T14:19:18.439" v="67" actId="47"/>
        <pc:sldMkLst>
          <pc:docMk/>
          <pc:sldMk cId="549379786" sldId="261"/>
        </pc:sldMkLst>
      </pc:sldChg>
      <pc:sldChg chg="delSp modSp new mod">
        <pc:chgData name="Poudyal, Abodh" userId="013cdcd1-faa6-4645-8073-eb2d1a82aac4" providerId="ADAL" clId="{66C2BAF1-1156-4F74-97B7-5B612EB2C7F8}" dt="2021-06-22T15:04:31.717" v="2609" actId="20577"/>
        <pc:sldMkLst>
          <pc:docMk/>
          <pc:sldMk cId="4007857783" sldId="261"/>
        </pc:sldMkLst>
        <pc:spChg chg="mod">
          <ac:chgData name="Poudyal, Abodh" userId="013cdcd1-faa6-4645-8073-eb2d1a82aac4" providerId="ADAL" clId="{66C2BAF1-1156-4F74-97B7-5B612EB2C7F8}" dt="2021-06-22T15:04:31.717" v="2609" actId="20577"/>
          <ac:spMkLst>
            <pc:docMk/>
            <pc:sldMk cId="4007857783" sldId="261"/>
            <ac:spMk id="2" creationId="{164D059A-2DF8-4C2A-BFBF-D4C960638981}"/>
          </ac:spMkLst>
        </pc:spChg>
        <pc:spChg chg="mod">
          <ac:chgData name="Poudyal, Abodh" userId="013cdcd1-faa6-4645-8073-eb2d1a82aac4" providerId="ADAL" clId="{66C2BAF1-1156-4F74-97B7-5B612EB2C7F8}" dt="2021-06-22T14:57:05.707" v="1716" actId="20577"/>
          <ac:spMkLst>
            <pc:docMk/>
            <pc:sldMk cId="4007857783" sldId="261"/>
            <ac:spMk id="3" creationId="{9F5CDDA0-7906-4ACE-8FE0-354B7335BE47}"/>
          </ac:spMkLst>
        </pc:spChg>
        <pc:spChg chg="del">
          <ac:chgData name="Poudyal, Abodh" userId="013cdcd1-faa6-4645-8073-eb2d1a82aac4" providerId="ADAL" clId="{66C2BAF1-1156-4F74-97B7-5B612EB2C7F8}" dt="2021-06-22T15:01:38.505" v="2184" actId="478"/>
          <ac:spMkLst>
            <pc:docMk/>
            <pc:sldMk cId="4007857783" sldId="261"/>
            <ac:spMk id="4" creationId="{9142F3FF-6273-4700-8575-DF64950A79F9}"/>
          </ac:spMkLst>
        </pc:spChg>
      </pc:sldChg>
      <pc:sldChg chg="del">
        <pc:chgData name="Poudyal, Abodh" userId="013cdcd1-faa6-4645-8073-eb2d1a82aac4" providerId="ADAL" clId="{66C2BAF1-1156-4F74-97B7-5B612EB2C7F8}" dt="2021-06-22T14:19:18.439" v="67" actId="47"/>
        <pc:sldMkLst>
          <pc:docMk/>
          <pc:sldMk cId="1500365059" sldId="262"/>
        </pc:sldMkLst>
      </pc:sldChg>
      <pc:sldChg chg="delSp modSp new mod">
        <pc:chgData name="Poudyal, Abodh" userId="013cdcd1-faa6-4645-8073-eb2d1a82aac4" providerId="ADAL" clId="{66C2BAF1-1156-4F74-97B7-5B612EB2C7F8}" dt="2021-06-22T15:15:41.204" v="3643" actId="20577"/>
        <pc:sldMkLst>
          <pc:docMk/>
          <pc:sldMk cId="4212328415" sldId="262"/>
        </pc:sldMkLst>
        <pc:spChg chg="mod">
          <ac:chgData name="Poudyal, Abodh" userId="013cdcd1-faa6-4645-8073-eb2d1a82aac4" providerId="ADAL" clId="{66C2BAF1-1156-4F74-97B7-5B612EB2C7F8}" dt="2021-06-22T15:15:41.204" v="3643" actId="20577"/>
          <ac:spMkLst>
            <pc:docMk/>
            <pc:sldMk cId="4212328415" sldId="262"/>
            <ac:spMk id="2" creationId="{9A2456B8-1B98-43A7-82D4-45E8A3254342}"/>
          </ac:spMkLst>
        </pc:spChg>
        <pc:spChg chg="mod">
          <ac:chgData name="Poudyal, Abodh" userId="013cdcd1-faa6-4645-8073-eb2d1a82aac4" providerId="ADAL" clId="{66C2BAF1-1156-4F74-97B7-5B612EB2C7F8}" dt="2021-06-22T15:04:53.289" v="2623" actId="20577"/>
          <ac:spMkLst>
            <pc:docMk/>
            <pc:sldMk cId="4212328415" sldId="262"/>
            <ac:spMk id="3" creationId="{9584A504-C12F-45D0-9DEC-20121AAA00AE}"/>
          </ac:spMkLst>
        </pc:spChg>
        <pc:spChg chg="del">
          <ac:chgData name="Poudyal, Abodh" userId="013cdcd1-faa6-4645-8073-eb2d1a82aac4" providerId="ADAL" clId="{66C2BAF1-1156-4F74-97B7-5B612EB2C7F8}" dt="2021-06-22T15:08:19.348" v="2953" actId="478"/>
          <ac:spMkLst>
            <pc:docMk/>
            <pc:sldMk cId="4212328415" sldId="262"/>
            <ac:spMk id="4" creationId="{ECC988EA-15EE-4D0E-9519-83D9DC7B56F4}"/>
          </ac:spMkLst>
        </pc:spChg>
      </pc:sldChg>
      <pc:sldChg chg="del">
        <pc:chgData name="Poudyal, Abodh" userId="013cdcd1-faa6-4645-8073-eb2d1a82aac4" providerId="ADAL" clId="{66C2BAF1-1156-4F74-97B7-5B612EB2C7F8}" dt="2021-06-22T14:19:18.439" v="67" actId="47"/>
        <pc:sldMkLst>
          <pc:docMk/>
          <pc:sldMk cId="2644430280" sldId="263"/>
        </pc:sldMkLst>
      </pc:sldChg>
      <pc:sldChg chg="del">
        <pc:chgData name="Poudyal, Abodh" userId="013cdcd1-faa6-4645-8073-eb2d1a82aac4" providerId="ADAL" clId="{66C2BAF1-1156-4F74-97B7-5B612EB2C7F8}" dt="2021-06-22T14:19:18.439" v="67" actId="47"/>
        <pc:sldMkLst>
          <pc:docMk/>
          <pc:sldMk cId="3748257498" sldId="264"/>
        </pc:sldMkLst>
      </pc:sldChg>
      <pc:sldChg chg="del">
        <pc:chgData name="Poudyal, Abodh" userId="013cdcd1-faa6-4645-8073-eb2d1a82aac4" providerId="ADAL" clId="{66C2BAF1-1156-4F74-97B7-5B612EB2C7F8}" dt="2021-06-22T14:19:18.439" v="67" actId="47"/>
        <pc:sldMkLst>
          <pc:docMk/>
          <pc:sldMk cId="3166197850" sldId="265"/>
        </pc:sldMkLst>
      </pc:sldChg>
      <pc:sldChg chg="del">
        <pc:chgData name="Poudyal, Abodh" userId="013cdcd1-faa6-4645-8073-eb2d1a82aac4" providerId="ADAL" clId="{66C2BAF1-1156-4F74-97B7-5B612EB2C7F8}" dt="2021-06-22T14:19:18.439" v="67" actId="47"/>
        <pc:sldMkLst>
          <pc:docMk/>
          <pc:sldMk cId="723356857" sldId="266"/>
        </pc:sldMkLst>
      </pc:sldChg>
      <pc:sldChg chg="del">
        <pc:chgData name="Poudyal, Abodh" userId="013cdcd1-faa6-4645-8073-eb2d1a82aac4" providerId="ADAL" clId="{66C2BAF1-1156-4F74-97B7-5B612EB2C7F8}" dt="2021-06-22T14:19:18.439" v="67" actId="47"/>
        <pc:sldMkLst>
          <pc:docMk/>
          <pc:sldMk cId="1779170521" sldId="267"/>
        </pc:sldMkLst>
      </pc:sldChg>
      <pc:sldChg chg="del">
        <pc:chgData name="Poudyal, Abodh" userId="013cdcd1-faa6-4645-8073-eb2d1a82aac4" providerId="ADAL" clId="{66C2BAF1-1156-4F74-97B7-5B612EB2C7F8}" dt="2021-06-22T14:19:18.439" v="67" actId="47"/>
        <pc:sldMkLst>
          <pc:docMk/>
          <pc:sldMk cId="2092848532" sldId="268"/>
        </pc:sldMkLst>
      </pc:sldChg>
      <pc:sldChg chg="del">
        <pc:chgData name="Poudyal, Abodh" userId="013cdcd1-faa6-4645-8073-eb2d1a82aac4" providerId="ADAL" clId="{66C2BAF1-1156-4F74-97B7-5B612EB2C7F8}" dt="2021-06-22T14:19:18.439" v="67" actId="47"/>
        <pc:sldMkLst>
          <pc:docMk/>
          <pc:sldMk cId="2709188865" sldId="269"/>
        </pc:sldMkLst>
      </pc:sldChg>
      <pc:sldChg chg="del">
        <pc:chgData name="Poudyal, Abodh" userId="013cdcd1-faa6-4645-8073-eb2d1a82aac4" providerId="ADAL" clId="{66C2BAF1-1156-4F74-97B7-5B612EB2C7F8}" dt="2021-06-22T14:19:18.439" v="67" actId="47"/>
        <pc:sldMkLst>
          <pc:docMk/>
          <pc:sldMk cId="49208438" sldId="270"/>
        </pc:sldMkLst>
      </pc:sldChg>
      <pc:sldChg chg="del">
        <pc:chgData name="Poudyal, Abodh" userId="013cdcd1-faa6-4645-8073-eb2d1a82aac4" providerId="ADAL" clId="{66C2BAF1-1156-4F74-97B7-5B612EB2C7F8}" dt="2021-06-22T14:19:18.439" v="67" actId="47"/>
        <pc:sldMkLst>
          <pc:docMk/>
          <pc:sldMk cId="3382561652" sldId="271"/>
        </pc:sldMkLst>
      </pc:sldChg>
      <pc:sldChg chg="del">
        <pc:chgData name="Poudyal, Abodh" userId="013cdcd1-faa6-4645-8073-eb2d1a82aac4" providerId="ADAL" clId="{66C2BAF1-1156-4F74-97B7-5B612EB2C7F8}" dt="2021-06-22T14:19:18.439" v="67" actId="47"/>
        <pc:sldMkLst>
          <pc:docMk/>
          <pc:sldMk cId="3670661050" sldId="272"/>
        </pc:sldMkLst>
      </pc:sldChg>
      <pc:sldChg chg="del">
        <pc:chgData name="Poudyal, Abodh" userId="013cdcd1-faa6-4645-8073-eb2d1a82aac4" providerId="ADAL" clId="{66C2BAF1-1156-4F74-97B7-5B612EB2C7F8}" dt="2021-06-22T14:19:18.439" v="67" actId="47"/>
        <pc:sldMkLst>
          <pc:docMk/>
          <pc:sldMk cId="2838836354" sldId="273"/>
        </pc:sldMkLst>
      </pc:sldChg>
      <pc:sldChg chg="del">
        <pc:chgData name="Poudyal, Abodh" userId="013cdcd1-faa6-4645-8073-eb2d1a82aac4" providerId="ADAL" clId="{66C2BAF1-1156-4F74-97B7-5B612EB2C7F8}" dt="2021-06-22T14:19:18.439" v="67" actId="47"/>
        <pc:sldMkLst>
          <pc:docMk/>
          <pc:sldMk cId="3901433950" sldId="274"/>
        </pc:sldMkLst>
      </pc:sldChg>
      <pc:sldChg chg="del">
        <pc:chgData name="Poudyal, Abodh" userId="013cdcd1-faa6-4645-8073-eb2d1a82aac4" providerId="ADAL" clId="{66C2BAF1-1156-4F74-97B7-5B612EB2C7F8}" dt="2021-06-22T14:19:18.439" v="67" actId="47"/>
        <pc:sldMkLst>
          <pc:docMk/>
          <pc:sldMk cId="1275652368" sldId="275"/>
        </pc:sldMkLst>
      </pc:sldChg>
      <pc:sldChg chg="del">
        <pc:chgData name="Poudyal, Abodh" userId="013cdcd1-faa6-4645-8073-eb2d1a82aac4" providerId="ADAL" clId="{66C2BAF1-1156-4F74-97B7-5B612EB2C7F8}" dt="2021-06-22T14:19:18.439" v="67" actId="47"/>
        <pc:sldMkLst>
          <pc:docMk/>
          <pc:sldMk cId="4025545974" sldId="276"/>
        </pc:sldMkLst>
      </pc:sldChg>
      <pc:sldChg chg="del">
        <pc:chgData name="Poudyal, Abodh" userId="013cdcd1-faa6-4645-8073-eb2d1a82aac4" providerId="ADAL" clId="{66C2BAF1-1156-4F74-97B7-5B612EB2C7F8}" dt="2021-06-22T14:19:18.439" v="67" actId="47"/>
        <pc:sldMkLst>
          <pc:docMk/>
          <pc:sldMk cId="2034395677" sldId="277"/>
        </pc:sldMkLst>
      </pc:sldChg>
      <pc:sldChg chg="del">
        <pc:chgData name="Poudyal, Abodh" userId="013cdcd1-faa6-4645-8073-eb2d1a82aac4" providerId="ADAL" clId="{66C2BAF1-1156-4F74-97B7-5B612EB2C7F8}" dt="2021-06-22T14:19:18.439" v="67" actId="47"/>
        <pc:sldMkLst>
          <pc:docMk/>
          <pc:sldMk cId="1580397272" sldId="278"/>
        </pc:sldMkLst>
      </pc:sldChg>
    </pc:docChg>
  </pc:docChgLst>
  <pc:docChgLst>
    <pc:chgData name="Poudyal, Abodh" userId="013cdcd1-faa6-4645-8073-eb2d1a82aac4" providerId="ADAL" clId="{0BD36AF1-FFCF-4C6F-A3E9-BF34A4CEED42}"/>
    <pc:docChg chg="addSld delSld modSld">
      <pc:chgData name="Poudyal, Abodh" userId="013cdcd1-faa6-4645-8073-eb2d1a82aac4" providerId="ADAL" clId="{0BD36AF1-FFCF-4C6F-A3E9-BF34A4CEED42}" dt="2021-07-28T22:10:33.898" v="755" actId="6549"/>
      <pc:docMkLst>
        <pc:docMk/>
      </pc:docMkLst>
      <pc:sldChg chg="modSp mod">
        <pc:chgData name="Poudyal, Abodh" userId="013cdcd1-faa6-4645-8073-eb2d1a82aac4" providerId="ADAL" clId="{0BD36AF1-FFCF-4C6F-A3E9-BF34A4CEED42}" dt="2021-07-28T22:03:31.691" v="18" actId="20577"/>
        <pc:sldMkLst>
          <pc:docMk/>
          <pc:sldMk cId="3295052092" sldId="256"/>
        </pc:sldMkLst>
        <pc:spChg chg="mod">
          <ac:chgData name="Poudyal, Abodh" userId="013cdcd1-faa6-4645-8073-eb2d1a82aac4" providerId="ADAL" clId="{0BD36AF1-FFCF-4C6F-A3E9-BF34A4CEED42}" dt="2021-07-28T22:03:17.524" v="6" actId="20577"/>
          <ac:spMkLst>
            <pc:docMk/>
            <pc:sldMk cId="3295052092" sldId="256"/>
            <ac:spMk id="2" creationId="{7567128C-68E0-4447-A467-357307865F46}"/>
          </ac:spMkLst>
        </pc:spChg>
        <pc:spChg chg="mod">
          <ac:chgData name="Poudyal, Abodh" userId="013cdcd1-faa6-4645-8073-eb2d1a82aac4" providerId="ADAL" clId="{0BD36AF1-FFCF-4C6F-A3E9-BF34A4CEED42}" dt="2021-07-28T22:03:23.249" v="14" actId="20577"/>
          <ac:spMkLst>
            <pc:docMk/>
            <pc:sldMk cId="3295052092" sldId="256"/>
            <ac:spMk id="3" creationId="{CB11FFC0-2AF4-45EA-9331-A08FDEDE9FA8}"/>
          </ac:spMkLst>
        </pc:spChg>
        <pc:spChg chg="mod">
          <ac:chgData name="Poudyal, Abodh" userId="013cdcd1-faa6-4645-8073-eb2d1a82aac4" providerId="ADAL" clId="{0BD36AF1-FFCF-4C6F-A3E9-BF34A4CEED42}" dt="2021-07-28T22:03:31.691" v="18" actId="20577"/>
          <ac:spMkLst>
            <pc:docMk/>
            <pc:sldMk cId="3295052092" sldId="256"/>
            <ac:spMk id="5" creationId="{57FCE28E-09F2-47FA-BD22-F89D32D1865F}"/>
          </ac:spMkLst>
        </pc:spChg>
        <pc:spChg chg="mod">
          <ac:chgData name="Poudyal, Abodh" userId="013cdcd1-faa6-4645-8073-eb2d1a82aac4" providerId="ADAL" clId="{0BD36AF1-FFCF-4C6F-A3E9-BF34A4CEED42}" dt="2021-07-28T22:03:26.938" v="15" actId="6549"/>
          <ac:spMkLst>
            <pc:docMk/>
            <pc:sldMk cId="3295052092" sldId="256"/>
            <ac:spMk id="6" creationId="{9E526AC2-7B74-46DA-8B6A-0CDF943385F6}"/>
          </ac:spMkLst>
        </pc:spChg>
      </pc:sldChg>
      <pc:sldChg chg="modSp mod modNotesTx">
        <pc:chgData name="Poudyal, Abodh" userId="013cdcd1-faa6-4645-8073-eb2d1a82aac4" providerId="ADAL" clId="{0BD36AF1-FFCF-4C6F-A3E9-BF34A4CEED42}" dt="2021-07-28T22:10:33.898" v="755" actId="6549"/>
        <pc:sldMkLst>
          <pc:docMk/>
          <pc:sldMk cId="2833690072" sldId="257"/>
        </pc:sldMkLst>
        <pc:spChg chg="mod">
          <ac:chgData name="Poudyal, Abodh" userId="013cdcd1-faa6-4645-8073-eb2d1a82aac4" providerId="ADAL" clId="{0BD36AF1-FFCF-4C6F-A3E9-BF34A4CEED42}" dt="2021-07-28T22:10:08.108" v="742" actId="20577"/>
          <ac:spMkLst>
            <pc:docMk/>
            <pc:sldMk cId="2833690072" sldId="257"/>
            <ac:spMk id="2" creationId="{E4949EED-9E0E-4827-A003-8E657F75295E}"/>
          </ac:spMkLst>
        </pc:spChg>
        <pc:spChg chg="mod">
          <ac:chgData name="Poudyal, Abodh" userId="013cdcd1-faa6-4645-8073-eb2d1a82aac4" providerId="ADAL" clId="{0BD36AF1-FFCF-4C6F-A3E9-BF34A4CEED42}" dt="2021-07-28T22:06:38.837" v="388" actId="20577"/>
          <ac:spMkLst>
            <pc:docMk/>
            <pc:sldMk cId="2833690072" sldId="257"/>
            <ac:spMk id="3" creationId="{3AE2F459-4AED-4C95-924E-9F2C4E1D56C5}"/>
          </ac:spMkLst>
        </pc:spChg>
        <pc:spChg chg="mod">
          <ac:chgData name="Poudyal, Abodh" userId="013cdcd1-faa6-4645-8073-eb2d1a82aac4" providerId="ADAL" clId="{0BD36AF1-FFCF-4C6F-A3E9-BF34A4CEED42}" dt="2021-07-28T22:10:20.583" v="754" actId="20577"/>
          <ac:spMkLst>
            <pc:docMk/>
            <pc:sldMk cId="2833690072" sldId="257"/>
            <ac:spMk id="7" creationId="{CCC915AB-8DA8-49C7-AEF0-FDA849545A3E}"/>
          </ac:spMkLst>
        </pc:spChg>
      </pc:sldChg>
      <pc:sldChg chg="del">
        <pc:chgData name="Poudyal, Abodh" userId="013cdcd1-faa6-4645-8073-eb2d1a82aac4" providerId="ADAL" clId="{0BD36AF1-FFCF-4C6F-A3E9-BF34A4CEED42}" dt="2021-07-28T22:09:28.916" v="721" actId="47"/>
        <pc:sldMkLst>
          <pc:docMk/>
          <pc:sldMk cId="3073422125" sldId="258"/>
        </pc:sldMkLst>
      </pc:sldChg>
      <pc:sldChg chg="del">
        <pc:chgData name="Poudyal, Abodh" userId="013cdcd1-faa6-4645-8073-eb2d1a82aac4" providerId="ADAL" clId="{0BD36AF1-FFCF-4C6F-A3E9-BF34A4CEED42}" dt="2021-07-28T22:09:29.902" v="722" actId="47"/>
        <pc:sldMkLst>
          <pc:docMk/>
          <pc:sldMk cId="3670649548" sldId="259"/>
        </pc:sldMkLst>
      </pc:sldChg>
      <pc:sldChg chg="del">
        <pc:chgData name="Poudyal, Abodh" userId="013cdcd1-faa6-4645-8073-eb2d1a82aac4" providerId="ADAL" clId="{0BD36AF1-FFCF-4C6F-A3E9-BF34A4CEED42}" dt="2021-07-28T22:09:32.135" v="723" actId="47"/>
        <pc:sldMkLst>
          <pc:docMk/>
          <pc:sldMk cId="3767038996" sldId="260"/>
        </pc:sldMkLst>
      </pc:sldChg>
      <pc:sldChg chg="del">
        <pc:chgData name="Poudyal, Abodh" userId="013cdcd1-faa6-4645-8073-eb2d1a82aac4" providerId="ADAL" clId="{0BD36AF1-FFCF-4C6F-A3E9-BF34A4CEED42}" dt="2021-07-28T22:09:34.020" v="724" actId="47"/>
        <pc:sldMkLst>
          <pc:docMk/>
          <pc:sldMk cId="4007857783" sldId="261"/>
        </pc:sldMkLst>
      </pc:sldChg>
      <pc:sldChg chg="del">
        <pc:chgData name="Poudyal, Abodh" userId="013cdcd1-faa6-4645-8073-eb2d1a82aac4" providerId="ADAL" clId="{0BD36AF1-FFCF-4C6F-A3E9-BF34A4CEED42}" dt="2021-07-28T22:09:36.644" v="725" actId="47"/>
        <pc:sldMkLst>
          <pc:docMk/>
          <pc:sldMk cId="4212328415" sldId="262"/>
        </pc:sldMkLst>
      </pc:sldChg>
      <pc:sldChg chg="del">
        <pc:chgData name="Poudyal, Abodh" userId="013cdcd1-faa6-4645-8073-eb2d1a82aac4" providerId="ADAL" clId="{0BD36AF1-FFCF-4C6F-A3E9-BF34A4CEED42}" dt="2021-07-28T22:09:38.248" v="726" actId="47"/>
        <pc:sldMkLst>
          <pc:docMk/>
          <pc:sldMk cId="2425371536" sldId="263"/>
        </pc:sldMkLst>
      </pc:sldChg>
      <pc:sldChg chg="del">
        <pc:chgData name="Poudyal, Abodh" userId="013cdcd1-faa6-4645-8073-eb2d1a82aac4" providerId="ADAL" clId="{0BD36AF1-FFCF-4C6F-A3E9-BF34A4CEED42}" dt="2021-07-28T22:09:42.289" v="727" actId="47"/>
        <pc:sldMkLst>
          <pc:docMk/>
          <pc:sldMk cId="694704765" sldId="264"/>
        </pc:sldMkLst>
      </pc:sldChg>
      <pc:sldChg chg="modSp new mod">
        <pc:chgData name="Poudyal, Abodh" userId="013cdcd1-faa6-4645-8073-eb2d1a82aac4" providerId="ADAL" clId="{0BD36AF1-FFCF-4C6F-A3E9-BF34A4CEED42}" dt="2021-07-28T22:06:06.610" v="342" actId="15"/>
        <pc:sldMkLst>
          <pc:docMk/>
          <pc:sldMk cId="3672521585" sldId="265"/>
        </pc:sldMkLst>
        <pc:spChg chg="mod">
          <ac:chgData name="Poudyal, Abodh" userId="013cdcd1-faa6-4645-8073-eb2d1a82aac4" providerId="ADAL" clId="{0BD36AF1-FFCF-4C6F-A3E9-BF34A4CEED42}" dt="2021-07-28T22:06:06.610" v="342" actId="15"/>
          <ac:spMkLst>
            <pc:docMk/>
            <pc:sldMk cId="3672521585" sldId="265"/>
            <ac:spMk id="2" creationId="{2DD0D4C5-EA6E-4A53-9255-26650541CC85}"/>
          </ac:spMkLst>
        </pc:spChg>
        <pc:spChg chg="mod">
          <ac:chgData name="Poudyal, Abodh" userId="013cdcd1-faa6-4645-8073-eb2d1a82aac4" providerId="ADAL" clId="{0BD36AF1-FFCF-4C6F-A3E9-BF34A4CEED42}" dt="2021-07-28T22:04:55.754" v="154" actId="20577"/>
          <ac:spMkLst>
            <pc:docMk/>
            <pc:sldMk cId="3672521585" sldId="265"/>
            <ac:spMk id="3" creationId="{3F5FE62F-6356-4D4B-8F58-160436023946}"/>
          </ac:spMkLst>
        </pc:spChg>
      </pc:sldChg>
      <pc:sldChg chg="modSp new mod">
        <pc:chgData name="Poudyal, Abodh" userId="013cdcd1-faa6-4645-8073-eb2d1a82aac4" providerId="ADAL" clId="{0BD36AF1-FFCF-4C6F-A3E9-BF34A4CEED42}" dt="2021-07-28T22:06:50.828" v="408" actId="20577"/>
        <pc:sldMkLst>
          <pc:docMk/>
          <pc:sldMk cId="1650705555" sldId="266"/>
        </pc:sldMkLst>
        <pc:spChg chg="mod">
          <ac:chgData name="Poudyal, Abodh" userId="013cdcd1-faa6-4645-8073-eb2d1a82aac4" providerId="ADAL" clId="{0BD36AF1-FFCF-4C6F-A3E9-BF34A4CEED42}" dt="2021-07-28T22:06:50.828" v="408" actId="20577"/>
          <ac:spMkLst>
            <pc:docMk/>
            <pc:sldMk cId="1650705555" sldId="266"/>
            <ac:spMk id="3" creationId="{52553078-2CB6-4714-AD1C-9D50A7E6481E}"/>
          </ac:spMkLst>
        </pc:spChg>
      </pc:sldChg>
      <pc:sldChg chg="modSp new mod">
        <pc:chgData name="Poudyal, Abodh" userId="013cdcd1-faa6-4645-8073-eb2d1a82aac4" providerId="ADAL" clId="{0BD36AF1-FFCF-4C6F-A3E9-BF34A4CEED42}" dt="2021-07-28T22:07:01.371" v="433" actId="20577"/>
        <pc:sldMkLst>
          <pc:docMk/>
          <pc:sldMk cId="2862510771" sldId="267"/>
        </pc:sldMkLst>
        <pc:spChg chg="mod">
          <ac:chgData name="Poudyal, Abodh" userId="013cdcd1-faa6-4645-8073-eb2d1a82aac4" providerId="ADAL" clId="{0BD36AF1-FFCF-4C6F-A3E9-BF34A4CEED42}" dt="2021-07-28T22:07:01.371" v="433" actId="20577"/>
          <ac:spMkLst>
            <pc:docMk/>
            <pc:sldMk cId="2862510771" sldId="267"/>
            <ac:spMk id="3" creationId="{A0BF0FD4-3783-4C20-97FD-B0EF3F86F3FD}"/>
          </ac:spMkLst>
        </pc:spChg>
      </pc:sldChg>
      <pc:sldChg chg="modSp new mod">
        <pc:chgData name="Poudyal, Abodh" userId="013cdcd1-faa6-4645-8073-eb2d1a82aac4" providerId="ADAL" clId="{0BD36AF1-FFCF-4C6F-A3E9-BF34A4CEED42}" dt="2021-07-28T22:07:18.393" v="450" actId="20577"/>
        <pc:sldMkLst>
          <pc:docMk/>
          <pc:sldMk cId="1121549912" sldId="268"/>
        </pc:sldMkLst>
        <pc:spChg chg="mod">
          <ac:chgData name="Poudyal, Abodh" userId="013cdcd1-faa6-4645-8073-eb2d1a82aac4" providerId="ADAL" clId="{0BD36AF1-FFCF-4C6F-A3E9-BF34A4CEED42}" dt="2021-07-28T22:07:18.393" v="450" actId="20577"/>
          <ac:spMkLst>
            <pc:docMk/>
            <pc:sldMk cId="1121549912" sldId="268"/>
            <ac:spMk id="3" creationId="{6BC964DE-BC23-4E32-B997-E5F353E5D251}"/>
          </ac:spMkLst>
        </pc:spChg>
      </pc:sldChg>
      <pc:sldChg chg="modSp new mod">
        <pc:chgData name="Poudyal, Abodh" userId="013cdcd1-faa6-4645-8073-eb2d1a82aac4" providerId="ADAL" clId="{0BD36AF1-FFCF-4C6F-A3E9-BF34A4CEED42}" dt="2021-07-28T22:09:20.876" v="720" actId="6549"/>
        <pc:sldMkLst>
          <pc:docMk/>
          <pc:sldMk cId="1874628650" sldId="269"/>
        </pc:sldMkLst>
        <pc:spChg chg="mod">
          <ac:chgData name="Poudyal, Abodh" userId="013cdcd1-faa6-4645-8073-eb2d1a82aac4" providerId="ADAL" clId="{0BD36AF1-FFCF-4C6F-A3E9-BF34A4CEED42}" dt="2021-07-28T22:09:20.876" v="720" actId="6549"/>
          <ac:spMkLst>
            <pc:docMk/>
            <pc:sldMk cId="1874628650" sldId="269"/>
            <ac:spMk id="2" creationId="{993D5C40-D774-40C3-B820-867A3038C4AD}"/>
          </ac:spMkLst>
        </pc:spChg>
        <pc:spChg chg="mod">
          <ac:chgData name="Poudyal, Abodh" userId="013cdcd1-faa6-4645-8073-eb2d1a82aac4" providerId="ADAL" clId="{0BD36AF1-FFCF-4C6F-A3E9-BF34A4CEED42}" dt="2021-07-28T22:08:07.530" v="517" actId="21"/>
          <ac:spMkLst>
            <pc:docMk/>
            <pc:sldMk cId="1874628650" sldId="269"/>
            <ac:spMk id="3" creationId="{3DCC45D4-7588-4514-8E3B-4F802600D616}"/>
          </ac:spMkLst>
        </pc:spChg>
      </pc:sldChg>
      <pc:sldChg chg="modSp new mod">
        <pc:chgData name="Poudyal, Abodh" userId="013cdcd1-faa6-4645-8073-eb2d1a82aac4" providerId="ADAL" clId="{0BD36AF1-FFCF-4C6F-A3E9-BF34A4CEED42}" dt="2021-07-28T22:09:49.551" v="738" actId="20577"/>
        <pc:sldMkLst>
          <pc:docMk/>
          <pc:sldMk cId="673120456" sldId="270"/>
        </pc:sldMkLst>
        <pc:spChg chg="mod">
          <ac:chgData name="Poudyal, Abodh" userId="013cdcd1-faa6-4645-8073-eb2d1a82aac4" providerId="ADAL" clId="{0BD36AF1-FFCF-4C6F-A3E9-BF34A4CEED42}" dt="2021-07-28T22:09:49.551" v="738" actId="20577"/>
          <ac:spMkLst>
            <pc:docMk/>
            <pc:sldMk cId="673120456" sldId="270"/>
            <ac:spMk id="3" creationId="{EFDA0680-9A7E-4694-AED3-0932E8815C97}"/>
          </ac:spMkLst>
        </pc:spChg>
      </pc:sldChg>
    </pc:docChg>
  </pc:docChgLst>
  <pc:docChgLst>
    <pc:chgData name="Poudyal, Abodh" userId="013cdcd1-faa6-4645-8073-eb2d1a82aac4" providerId="ADAL" clId="{C79D7276-08DA-4AA3-A89B-E23F7966CEBF}"/>
    <pc:docChg chg="custSel addSld modSld">
      <pc:chgData name="Poudyal, Abodh" userId="013cdcd1-faa6-4645-8073-eb2d1a82aac4" providerId="ADAL" clId="{C79D7276-08DA-4AA3-A89B-E23F7966CEBF}" dt="2021-07-16T21:03:45.698" v="628" actId="14100"/>
      <pc:docMkLst>
        <pc:docMk/>
      </pc:docMkLst>
      <pc:sldChg chg="addSp modSp mod">
        <pc:chgData name="Poudyal, Abodh" userId="013cdcd1-faa6-4645-8073-eb2d1a82aac4" providerId="ADAL" clId="{C79D7276-08DA-4AA3-A89B-E23F7966CEBF}" dt="2021-07-16T20:36:53.271" v="328" actId="20577"/>
        <pc:sldMkLst>
          <pc:docMk/>
          <pc:sldMk cId="2425371536" sldId="263"/>
        </pc:sldMkLst>
        <pc:spChg chg="mod">
          <ac:chgData name="Poudyal, Abodh" userId="013cdcd1-faa6-4645-8073-eb2d1a82aac4" providerId="ADAL" clId="{C79D7276-08DA-4AA3-A89B-E23F7966CEBF}" dt="2021-07-16T20:36:53.271" v="328" actId="20577"/>
          <ac:spMkLst>
            <pc:docMk/>
            <pc:sldMk cId="2425371536" sldId="263"/>
            <ac:spMk id="2" creationId="{221C0B80-AFFD-42B5-A204-47A54D10CDC6}"/>
          </ac:spMkLst>
        </pc:spChg>
        <pc:spChg chg="mod">
          <ac:chgData name="Poudyal, Abodh" userId="013cdcd1-faa6-4645-8073-eb2d1a82aac4" providerId="ADAL" clId="{C79D7276-08DA-4AA3-A89B-E23F7966CEBF}" dt="2021-07-16T20:36:04.923" v="312" actId="27636"/>
          <ac:spMkLst>
            <pc:docMk/>
            <pc:sldMk cId="2425371536" sldId="263"/>
            <ac:spMk id="4" creationId="{0C0CD570-C954-43AB-B20B-50FADA3D53F3}"/>
          </ac:spMkLst>
        </pc:spChg>
        <pc:picChg chg="mod">
          <ac:chgData name="Poudyal, Abodh" userId="013cdcd1-faa6-4645-8073-eb2d1a82aac4" providerId="ADAL" clId="{C79D7276-08DA-4AA3-A89B-E23F7966CEBF}" dt="2021-07-16T20:36:43.494" v="325" actId="1076"/>
          <ac:picMkLst>
            <pc:docMk/>
            <pc:sldMk cId="2425371536" sldId="263"/>
            <ac:picMk id="6" creationId="{DD1530D3-54C5-46DB-82DE-03B17A0A10DC}"/>
          </ac:picMkLst>
        </pc:picChg>
        <pc:picChg chg="add mod">
          <ac:chgData name="Poudyal, Abodh" userId="013cdcd1-faa6-4645-8073-eb2d1a82aac4" providerId="ADAL" clId="{C79D7276-08DA-4AA3-A89B-E23F7966CEBF}" dt="2021-07-16T20:36:40.917" v="324" actId="1076"/>
          <ac:picMkLst>
            <pc:docMk/>
            <pc:sldMk cId="2425371536" sldId="263"/>
            <ac:picMk id="7" creationId="{BC9FA696-6DA1-4171-9930-6DB14D8517A8}"/>
          </ac:picMkLst>
        </pc:picChg>
      </pc:sldChg>
      <pc:sldChg chg="addSp delSp modSp new mod">
        <pc:chgData name="Poudyal, Abodh" userId="013cdcd1-faa6-4645-8073-eb2d1a82aac4" providerId="ADAL" clId="{C79D7276-08DA-4AA3-A89B-E23F7966CEBF}" dt="2021-07-16T21:03:45.698" v="628" actId="14100"/>
        <pc:sldMkLst>
          <pc:docMk/>
          <pc:sldMk cId="694704765" sldId="264"/>
        </pc:sldMkLst>
        <pc:spChg chg="mod">
          <ac:chgData name="Poudyal, Abodh" userId="013cdcd1-faa6-4645-8073-eb2d1a82aac4" providerId="ADAL" clId="{C79D7276-08DA-4AA3-A89B-E23F7966CEBF}" dt="2021-07-16T20:45:12.201" v="616" actId="20577"/>
          <ac:spMkLst>
            <pc:docMk/>
            <pc:sldMk cId="694704765" sldId="264"/>
            <ac:spMk id="2" creationId="{9B08F120-AE5D-41AB-BDBB-A8AB6F6AAB98}"/>
          </ac:spMkLst>
        </pc:spChg>
        <pc:spChg chg="mod">
          <ac:chgData name="Poudyal, Abodh" userId="013cdcd1-faa6-4645-8073-eb2d1a82aac4" providerId="ADAL" clId="{C79D7276-08DA-4AA3-A89B-E23F7966CEBF}" dt="2021-07-16T20:42:15.542" v="401" actId="20577"/>
          <ac:spMkLst>
            <pc:docMk/>
            <pc:sldMk cId="694704765" sldId="264"/>
            <ac:spMk id="3" creationId="{092454FE-A8CC-4D61-B986-57F3C4A4E64D}"/>
          </ac:spMkLst>
        </pc:spChg>
        <pc:spChg chg="del">
          <ac:chgData name="Poudyal, Abodh" userId="013cdcd1-faa6-4645-8073-eb2d1a82aac4" providerId="ADAL" clId="{C79D7276-08DA-4AA3-A89B-E23F7966CEBF}" dt="2021-07-16T20:42:38.234" v="402" actId="478"/>
          <ac:spMkLst>
            <pc:docMk/>
            <pc:sldMk cId="694704765" sldId="264"/>
            <ac:spMk id="4" creationId="{0A83BDC8-5B37-41AB-8BE5-279EDD4D8EFD}"/>
          </ac:spMkLst>
        </pc:spChg>
        <pc:spChg chg="add mod">
          <ac:chgData name="Poudyal, Abodh" userId="013cdcd1-faa6-4645-8073-eb2d1a82aac4" providerId="ADAL" clId="{C79D7276-08DA-4AA3-A89B-E23F7966CEBF}" dt="2021-07-16T20:43:28.778" v="405" actId="27636"/>
          <ac:spMkLst>
            <pc:docMk/>
            <pc:sldMk cId="694704765" sldId="264"/>
            <ac:spMk id="5" creationId="{AC4DECE8-3F79-49F1-AFB7-1A27190A5882}"/>
          </ac:spMkLst>
        </pc:spChg>
        <pc:picChg chg="add mod">
          <ac:chgData name="Poudyal, Abodh" userId="013cdcd1-faa6-4645-8073-eb2d1a82aac4" providerId="ADAL" clId="{C79D7276-08DA-4AA3-A89B-E23F7966CEBF}" dt="2021-07-16T20:58:39.803" v="619" actId="1076"/>
          <ac:picMkLst>
            <pc:docMk/>
            <pc:sldMk cId="694704765" sldId="264"/>
            <ac:picMk id="7" creationId="{E7BB8E26-B1D6-49F5-9606-0F7B205588F5}"/>
          </ac:picMkLst>
        </pc:picChg>
        <pc:picChg chg="add mod">
          <ac:chgData name="Poudyal, Abodh" userId="013cdcd1-faa6-4645-8073-eb2d1a82aac4" providerId="ADAL" clId="{C79D7276-08DA-4AA3-A89B-E23F7966CEBF}" dt="2021-07-16T21:03:45.698" v="628" actId="14100"/>
          <ac:picMkLst>
            <pc:docMk/>
            <pc:sldMk cId="694704765" sldId="264"/>
            <ac:picMk id="9" creationId="{FEBEA242-72D9-4FA3-8DEB-0A6BFB7CDDA6}"/>
          </ac:picMkLst>
        </pc:picChg>
      </pc:sldChg>
    </pc:docChg>
  </pc:docChgLst>
  <pc:docChgLst>
    <pc:chgData name="Poudyal, Abodh" userId="013cdcd1-faa6-4645-8073-eb2d1a82aac4" providerId="ADAL" clId="{BC30EC47-0EFF-456B-8DA8-40921FCB704C}"/>
    <pc:docChg chg="undo custSel addSld delSld modSld addSection modSection">
      <pc:chgData name="Poudyal, Abodh" userId="013cdcd1-faa6-4645-8073-eb2d1a82aac4" providerId="ADAL" clId="{BC30EC47-0EFF-456B-8DA8-40921FCB704C}" dt="2020-12-10T16:01:55.622" v="7999" actId="729"/>
      <pc:docMkLst>
        <pc:docMk/>
      </pc:docMkLst>
      <pc:sldChg chg="addSp delSp modSp mod delAnim">
        <pc:chgData name="Poudyal, Abodh" userId="013cdcd1-faa6-4645-8073-eb2d1a82aac4" providerId="ADAL" clId="{BC30EC47-0EFF-456B-8DA8-40921FCB704C}" dt="2020-12-10T10:34:42.389" v="7913" actId="478"/>
        <pc:sldMkLst>
          <pc:docMk/>
          <pc:sldMk cId="3295052092" sldId="256"/>
        </pc:sldMkLst>
        <pc:spChg chg="mod">
          <ac:chgData name="Poudyal, Abodh" userId="013cdcd1-faa6-4645-8073-eb2d1a82aac4" providerId="ADAL" clId="{BC30EC47-0EFF-456B-8DA8-40921FCB704C}" dt="2020-12-10T03:57:00.830" v="995" actId="14100"/>
          <ac:spMkLst>
            <pc:docMk/>
            <pc:sldMk cId="3295052092" sldId="256"/>
            <ac:spMk id="2" creationId="{7567128C-68E0-4447-A467-357307865F46}"/>
          </ac:spMkLst>
        </pc:spChg>
        <pc:spChg chg="mod">
          <ac:chgData name="Poudyal, Abodh" userId="013cdcd1-faa6-4645-8073-eb2d1a82aac4" providerId="ADAL" clId="{BC30EC47-0EFF-456B-8DA8-40921FCB704C}" dt="2020-12-10T02:51:34.939" v="89" actId="404"/>
          <ac:spMkLst>
            <pc:docMk/>
            <pc:sldMk cId="3295052092" sldId="256"/>
            <ac:spMk id="3" creationId="{CB11FFC0-2AF4-45EA-9331-A08FDEDE9FA8}"/>
          </ac:spMkLst>
        </pc:spChg>
        <pc:spChg chg="mod">
          <ac:chgData name="Poudyal, Abodh" userId="013cdcd1-faa6-4645-8073-eb2d1a82aac4" providerId="ADAL" clId="{BC30EC47-0EFF-456B-8DA8-40921FCB704C}" dt="2020-12-10T03:20:09.653" v="239" actId="1076"/>
          <ac:spMkLst>
            <pc:docMk/>
            <pc:sldMk cId="3295052092" sldId="256"/>
            <ac:spMk id="4" creationId="{ECF4360E-07B9-4056-9953-8224A60DF674}"/>
          </ac:spMkLst>
        </pc:spChg>
        <pc:spChg chg="mod">
          <ac:chgData name="Poudyal, Abodh" userId="013cdcd1-faa6-4645-8073-eb2d1a82aac4" providerId="ADAL" clId="{BC30EC47-0EFF-456B-8DA8-40921FCB704C}" dt="2020-12-10T03:19:57.003" v="236" actId="27636"/>
          <ac:spMkLst>
            <pc:docMk/>
            <pc:sldMk cId="3295052092" sldId="256"/>
            <ac:spMk id="5" creationId="{57FCE28E-09F2-47FA-BD22-F89D32D1865F}"/>
          </ac:spMkLst>
        </pc:spChg>
        <pc:spChg chg="mod">
          <ac:chgData name="Poudyal, Abodh" userId="013cdcd1-faa6-4645-8073-eb2d1a82aac4" providerId="ADAL" clId="{BC30EC47-0EFF-456B-8DA8-40921FCB704C}" dt="2020-12-10T03:19:51.508" v="233" actId="27636"/>
          <ac:spMkLst>
            <pc:docMk/>
            <pc:sldMk cId="3295052092" sldId="256"/>
            <ac:spMk id="6" creationId="{9E526AC2-7B74-46DA-8B6A-0CDF943385F6}"/>
          </ac:spMkLst>
        </pc:spChg>
        <pc:picChg chg="add del mod">
          <ac:chgData name="Poudyal, Abodh" userId="013cdcd1-faa6-4645-8073-eb2d1a82aac4" providerId="ADAL" clId="{BC30EC47-0EFF-456B-8DA8-40921FCB704C}" dt="2020-12-10T10:33:26.160" v="7909"/>
          <ac:picMkLst>
            <pc:docMk/>
            <pc:sldMk cId="3295052092" sldId="256"/>
            <ac:picMk id="7" creationId="{2EFC0F92-9ACE-4720-B83D-AC9F52E5FF87}"/>
          </ac:picMkLst>
        </pc:picChg>
        <pc:picChg chg="add del mod">
          <ac:chgData name="Poudyal, Abodh" userId="013cdcd1-faa6-4645-8073-eb2d1a82aac4" providerId="ADAL" clId="{BC30EC47-0EFF-456B-8DA8-40921FCB704C}" dt="2020-12-10T10:34:42.389" v="7913" actId="478"/>
          <ac:picMkLst>
            <pc:docMk/>
            <pc:sldMk cId="3295052092" sldId="256"/>
            <ac:picMk id="8" creationId="{FDF1ED1A-CAA2-4CAB-A62B-4B4014BD9959}"/>
          </ac:picMkLst>
        </pc:picChg>
      </pc:sldChg>
      <pc:sldChg chg="addSp delSp modSp new mod delAnim modAnim">
        <pc:chgData name="Poudyal, Abodh" userId="013cdcd1-faa6-4645-8073-eb2d1a82aac4" providerId="ADAL" clId="{BC30EC47-0EFF-456B-8DA8-40921FCB704C}" dt="2020-12-10T15:54:22.478" v="7939" actId="21"/>
        <pc:sldMkLst>
          <pc:docMk/>
          <pc:sldMk cId="3656112774" sldId="257"/>
        </pc:sldMkLst>
        <pc:spChg chg="mod">
          <ac:chgData name="Poudyal, Abodh" userId="013cdcd1-faa6-4645-8073-eb2d1a82aac4" providerId="ADAL" clId="{BC30EC47-0EFF-456B-8DA8-40921FCB704C}" dt="2020-12-10T06:11:16.308" v="1197" actId="21"/>
          <ac:spMkLst>
            <pc:docMk/>
            <pc:sldMk cId="3656112774" sldId="257"/>
            <ac:spMk id="2" creationId="{4C1452E2-A2D3-49F4-8460-A0E68A39F03F}"/>
          </ac:spMkLst>
        </pc:spChg>
        <pc:spChg chg="mod">
          <ac:chgData name="Poudyal, Abodh" userId="013cdcd1-faa6-4645-8073-eb2d1a82aac4" providerId="ADAL" clId="{BC30EC47-0EFF-456B-8DA8-40921FCB704C}" dt="2020-12-10T03:19:42.144" v="227" actId="20577"/>
          <ac:spMkLst>
            <pc:docMk/>
            <pc:sldMk cId="3656112774" sldId="257"/>
            <ac:spMk id="3" creationId="{5DA32F49-E2FD-4D52-A11E-9245301FD5E3}"/>
          </ac:spMkLst>
        </pc:spChg>
        <pc:spChg chg="del mod">
          <ac:chgData name="Poudyal, Abodh" userId="013cdcd1-faa6-4645-8073-eb2d1a82aac4" providerId="ADAL" clId="{BC30EC47-0EFF-456B-8DA8-40921FCB704C}" dt="2020-12-10T03:53:36.883" v="861" actId="478"/>
          <ac:spMkLst>
            <pc:docMk/>
            <pc:sldMk cId="3656112774" sldId="257"/>
            <ac:spMk id="4" creationId="{D86DE36A-76E8-4D17-A375-93992AC59326}"/>
          </ac:spMkLst>
        </pc:spChg>
        <pc:spChg chg="add del mod">
          <ac:chgData name="Poudyal, Abodh" userId="013cdcd1-faa6-4645-8073-eb2d1a82aac4" providerId="ADAL" clId="{BC30EC47-0EFF-456B-8DA8-40921FCB704C}" dt="2020-12-10T15:54:22.478" v="7939" actId="21"/>
          <ac:spMkLst>
            <pc:docMk/>
            <pc:sldMk cId="3656112774" sldId="257"/>
            <ac:spMk id="8" creationId="{10E54123-AD2B-45F5-B8DD-9547E3CE04B0}"/>
          </ac:spMkLst>
        </pc:spChg>
        <pc:spChg chg="add del mod">
          <ac:chgData name="Poudyal, Abodh" userId="013cdcd1-faa6-4645-8073-eb2d1a82aac4" providerId="ADAL" clId="{BC30EC47-0EFF-456B-8DA8-40921FCB704C}" dt="2020-12-10T06:10:51.673" v="1193" actId="478"/>
          <ac:spMkLst>
            <pc:docMk/>
            <pc:sldMk cId="3656112774" sldId="257"/>
            <ac:spMk id="9" creationId="{8662901D-C47C-4FDE-811F-5A9492AFEB5A}"/>
          </ac:spMkLst>
        </pc:spChg>
        <pc:spChg chg="add mod">
          <ac:chgData name="Poudyal, Abodh" userId="013cdcd1-faa6-4645-8073-eb2d1a82aac4" providerId="ADAL" clId="{BC30EC47-0EFF-456B-8DA8-40921FCB704C}" dt="2020-12-10T06:11:35.174" v="1201" actId="1076"/>
          <ac:spMkLst>
            <pc:docMk/>
            <pc:sldMk cId="3656112774" sldId="257"/>
            <ac:spMk id="10" creationId="{DA5D63A6-9D9B-4897-92F8-20B1442DE21E}"/>
          </ac:spMkLst>
        </pc:spChg>
        <pc:picChg chg="add del mod">
          <ac:chgData name="Poudyal, Abodh" userId="013cdcd1-faa6-4645-8073-eb2d1a82aac4" providerId="ADAL" clId="{BC30EC47-0EFF-456B-8DA8-40921FCB704C}" dt="2020-12-10T10:34:44.531" v="7914" actId="478"/>
          <ac:picMkLst>
            <pc:docMk/>
            <pc:sldMk cId="3656112774" sldId="257"/>
            <ac:picMk id="4" creationId="{E60EEB8B-B6B6-484F-B00A-6CAE1A680672}"/>
          </ac:picMkLst>
        </pc:picChg>
        <pc:picChg chg="add mod modCrop">
          <ac:chgData name="Poudyal, Abodh" userId="013cdcd1-faa6-4645-8073-eb2d1a82aac4" providerId="ADAL" clId="{BC30EC47-0EFF-456B-8DA8-40921FCB704C}" dt="2020-12-10T06:12:15.774" v="1208" actId="732"/>
          <ac:picMkLst>
            <pc:docMk/>
            <pc:sldMk cId="3656112774" sldId="257"/>
            <ac:picMk id="6" creationId="{93E12FC5-0283-42EC-AB5F-8D07B8C4282D}"/>
          </ac:picMkLst>
        </pc:picChg>
        <pc:picChg chg="add mod modCrop">
          <ac:chgData name="Poudyal, Abodh" userId="013cdcd1-faa6-4645-8073-eb2d1a82aac4" providerId="ADAL" clId="{BC30EC47-0EFF-456B-8DA8-40921FCB704C}" dt="2020-12-10T06:12:33.899" v="1212" actId="732"/>
          <ac:picMkLst>
            <pc:docMk/>
            <pc:sldMk cId="3656112774" sldId="257"/>
            <ac:picMk id="7" creationId="{001B833B-9074-4CF0-B594-DEF83A45EACB}"/>
          </ac:picMkLst>
        </pc:picChg>
      </pc:sldChg>
      <pc:sldChg chg="addSp delSp modSp new mod delAnim modAnim">
        <pc:chgData name="Poudyal, Abodh" userId="013cdcd1-faa6-4645-8073-eb2d1a82aac4" providerId="ADAL" clId="{BC30EC47-0EFF-456B-8DA8-40921FCB704C}" dt="2020-12-10T15:54:50.848" v="7945" actId="20577"/>
        <pc:sldMkLst>
          <pc:docMk/>
          <pc:sldMk cId="1984362152" sldId="258"/>
        </pc:sldMkLst>
        <pc:spChg chg="mod">
          <ac:chgData name="Poudyal, Abodh" userId="013cdcd1-faa6-4645-8073-eb2d1a82aac4" providerId="ADAL" clId="{BC30EC47-0EFF-456B-8DA8-40921FCB704C}" dt="2020-12-10T15:54:50.848" v="7945" actId="20577"/>
          <ac:spMkLst>
            <pc:docMk/>
            <pc:sldMk cId="1984362152" sldId="258"/>
            <ac:spMk id="2" creationId="{F0B6A85D-0F63-43BE-A46A-9A62157CA0F0}"/>
          </ac:spMkLst>
        </pc:spChg>
        <pc:spChg chg="del mod">
          <ac:chgData name="Poudyal, Abodh" userId="013cdcd1-faa6-4645-8073-eb2d1a82aac4" providerId="ADAL" clId="{BC30EC47-0EFF-456B-8DA8-40921FCB704C}" dt="2020-12-10T03:52:28.716" v="731"/>
          <ac:spMkLst>
            <pc:docMk/>
            <pc:sldMk cId="1984362152" sldId="258"/>
            <ac:spMk id="3" creationId="{FDDA770C-A79D-4A31-9F83-7E6D1551F2D3}"/>
          </ac:spMkLst>
        </pc:spChg>
        <pc:spChg chg="del">
          <ac:chgData name="Poudyal, Abodh" userId="013cdcd1-faa6-4645-8073-eb2d1a82aac4" providerId="ADAL" clId="{BC30EC47-0EFF-456B-8DA8-40921FCB704C}" dt="2020-12-10T06:14:28.204" v="1368" actId="478"/>
          <ac:spMkLst>
            <pc:docMk/>
            <pc:sldMk cId="1984362152" sldId="258"/>
            <ac:spMk id="4" creationId="{CED8763A-D36A-43A5-A576-EF2E9A32CC20}"/>
          </ac:spMkLst>
        </pc:spChg>
        <pc:spChg chg="add mod">
          <ac:chgData name="Poudyal, Abodh" userId="013cdcd1-faa6-4645-8073-eb2d1a82aac4" providerId="ADAL" clId="{BC30EC47-0EFF-456B-8DA8-40921FCB704C}" dt="2020-12-10T06:19:08.913" v="1628" actId="6549"/>
          <ac:spMkLst>
            <pc:docMk/>
            <pc:sldMk cId="1984362152" sldId="258"/>
            <ac:spMk id="5" creationId="{E5E2BE0D-3150-4B49-972F-19690E085FE5}"/>
          </ac:spMkLst>
        </pc:spChg>
        <pc:spChg chg="add mod">
          <ac:chgData name="Poudyal, Abodh" userId="013cdcd1-faa6-4645-8073-eb2d1a82aac4" providerId="ADAL" clId="{BC30EC47-0EFF-456B-8DA8-40921FCB704C}" dt="2020-12-10T15:54:41.650" v="7944" actId="14100"/>
          <ac:spMkLst>
            <pc:docMk/>
            <pc:sldMk cId="1984362152" sldId="258"/>
            <ac:spMk id="6" creationId="{23B020C4-57D6-43A5-8228-4A2A1C21C937}"/>
          </ac:spMkLst>
        </pc:spChg>
        <pc:picChg chg="add del mod">
          <ac:chgData name="Poudyal, Abodh" userId="013cdcd1-faa6-4645-8073-eb2d1a82aac4" providerId="ADAL" clId="{BC30EC47-0EFF-456B-8DA8-40921FCB704C}" dt="2020-12-10T10:34:46.706" v="7915" actId="478"/>
          <ac:picMkLst>
            <pc:docMk/>
            <pc:sldMk cId="1984362152" sldId="258"/>
            <ac:picMk id="3" creationId="{1745F80B-913B-4049-A306-4BC5FF75373E}"/>
          </ac:picMkLst>
        </pc:picChg>
        <pc:picChg chg="add mod">
          <ac:chgData name="Poudyal, Abodh" userId="013cdcd1-faa6-4645-8073-eb2d1a82aac4" providerId="ADAL" clId="{BC30EC47-0EFF-456B-8DA8-40921FCB704C}" dt="2020-12-10T09:44:42.174" v="6746" actId="1076"/>
          <ac:picMkLst>
            <pc:docMk/>
            <pc:sldMk cId="1984362152" sldId="258"/>
            <ac:picMk id="1026" creationId="{6E7B2073-BA60-4069-835D-B706655F43D0}"/>
          </ac:picMkLst>
        </pc:picChg>
        <pc:picChg chg="add mod">
          <ac:chgData name="Poudyal, Abodh" userId="013cdcd1-faa6-4645-8073-eb2d1a82aac4" providerId="ADAL" clId="{BC30EC47-0EFF-456B-8DA8-40921FCB704C}" dt="2020-12-10T06:25:17.599" v="1710" actId="1076"/>
          <ac:picMkLst>
            <pc:docMk/>
            <pc:sldMk cId="1984362152" sldId="258"/>
            <ac:picMk id="1028" creationId="{B799DF4A-FD1C-4ADF-92F2-E3EA37ED0AAA}"/>
          </ac:picMkLst>
        </pc:picChg>
      </pc:sldChg>
      <pc:sldChg chg="del">
        <pc:chgData name="Poudyal, Abodh" userId="013cdcd1-faa6-4645-8073-eb2d1a82aac4" providerId="ADAL" clId="{BC30EC47-0EFF-456B-8DA8-40921FCB704C}" dt="2020-12-10T02:52:29.277" v="165" actId="47"/>
        <pc:sldMkLst>
          <pc:docMk/>
          <pc:sldMk cId="2526787481" sldId="258"/>
        </pc:sldMkLst>
      </pc:sldChg>
      <pc:sldChg chg="addSp delSp modSp new mod delAnim modAnim modNotesTx">
        <pc:chgData name="Poudyal, Abodh" userId="013cdcd1-faa6-4645-8073-eb2d1a82aac4" providerId="ADAL" clId="{BC30EC47-0EFF-456B-8DA8-40921FCB704C}" dt="2020-12-10T10:34:48.840" v="7916" actId="478"/>
        <pc:sldMkLst>
          <pc:docMk/>
          <pc:sldMk cId="12360105" sldId="259"/>
        </pc:sldMkLst>
        <pc:spChg chg="mod">
          <ac:chgData name="Poudyal, Abodh" userId="013cdcd1-faa6-4645-8073-eb2d1a82aac4" providerId="ADAL" clId="{BC30EC47-0EFF-456B-8DA8-40921FCB704C}" dt="2020-12-10T07:34:04.343" v="3726" actId="20577"/>
          <ac:spMkLst>
            <pc:docMk/>
            <pc:sldMk cId="12360105" sldId="259"/>
            <ac:spMk id="2" creationId="{B9EF3854-E103-4978-AF55-0FAD38989E1F}"/>
          </ac:spMkLst>
        </pc:spChg>
        <pc:spChg chg="mod">
          <ac:chgData name="Poudyal, Abodh" userId="013cdcd1-faa6-4645-8073-eb2d1a82aac4" providerId="ADAL" clId="{BC30EC47-0EFF-456B-8DA8-40921FCB704C}" dt="2020-12-10T07:08:29.154" v="3097" actId="20577"/>
          <ac:spMkLst>
            <pc:docMk/>
            <pc:sldMk cId="12360105" sldId="259"/>
            <ac:spMk id="3" creationId="{058ACA2B-7C45-4D3E-AB80-BAE3A15C95EB}"/>
          </ac:spMkLst>
        </pc:spChg>
        <pc:spChg chg="del">
          <ac:chgData name="Poudyal, Abodh" userId="013cdcd1-faa6-4645-8073-eb2d1a82aac4" providerId="ADAL" clId="{BC30EC47-0EFF-456B-8DA8-40921FCB704C}" dt="2020-12-10T06:21:14.570" v="1649" actId="478"/>
          <ac:spMkLst>
            <pc:docMk/>
            <pc:sldMk cId="12360105" sldId="259"/>
            <ac:spMk id="4" creationId="{015DCFED-B4A6-466C-9507-1A593B0D3058}"/>
          </ac:spMkLst>
        </pc:spChg>
        <pc:picChg chg="add del mod">
          <ac:chgData name="Poudyal, Abodh" userId="013cdcd1-faa6-4645-8073-eb2d1a82aac4" providerId="ADAL" clId="{BC30EC47-0EFF-456B-8DA8-40921FCB704C}" dt="2020-12-10T10:34:48.840" v="7916" actId="478"/>
          <ac:picMkLst>
            <pc:docMk/>
            <pc:sldMk cId="12360105" sldId="259"/>
            <ac:picMk id="4" creationId="{85210FCB-FF62-432F-B0EE-8056BA07B40A}"/>
          </ac:picMkLst>
        </pc:picChg>
        <pc:picChg chg="add del mod">
          <ac:chgData name="Poudyal, Abodh" userId="013cdcd1-faa6-4645-8073-eb2d1a82aac4" providerId="ADAL" clId="{BC30EC47-0EFF-456B-8DA8-40921FCB704C}" dt="2020-12-10T06:20:28.977" v="1638" actId="478"/>
          <ac:picMkLst>
            <pc:docMk/>
            <pc:sldMk cId="12360105" sldId="259"/>
            <ac:picMk id="2050" creationId="{7C8405DE-7AD5-43BD-8ED1-55AAE4EDAEF3}"/>
          </ac:picMkLst>
        </pc:picChg>
        <pc:picChg chg="add mod">
          <ac:chgData name="Poudyal, Abodh" userId="013cdcd1-faa6-4645-8073-eb2d1a82aac4" providerId="ADAL" clId="{BC30EC47-0EFF-456B-8DA8-40921FCB704C}" dt="2020-12-10T06:21:36.022" v="1656" actId="1035"/>
          <ac:picMkLst>
            <pc:docMk/>
            <pc:sldMk cId="12360105" sldId="259"/>
            <ac:picMk id="2052" creationId="{87DEE7FF-8C56-42B3-BC21-941F4F2736DD}"/>
          </ac:picMkLst>
        </pc:picChg>
      </pc:sldChg>
      <pc:sldChg chg="del">
        <pc:chgData name="Poudyal, Abodh" userId="013cdcd1-faa6-4645-8073-eb2d1a82aac4" providerId="ADAL" clId="{BC30EC47-0EFF-456B-8DA8-40921FCB704C}" dt="2020-12-10T02:52:29.277" v="165" actId="47"/>
        <pc:sldMkLst>
          <pc:docMk/>
          <pc:sldMk cId="4173129904" sldId="259"/>
        </pc:sldMkLst>
      </pc:sldChg>
      <pc:sldChg chg="del">
        <pc:chgData name="Poudyal, Abodh" userId="013cdcd1-faa6-4645-8073-eb2d1a82aac4" providerId="ADAL" clId="{BC30EC47-0EFF-456B-8DA8-40921FCB704C}" dt="2020-12-10T02:52:29.277" v="165" actId="47"/>
        <pc:sldMkLst>
          <pc:docMk/>
          <pc:sldMk cId="2352409085" sldId="260"/>
        </pc:sldMkLst>
      </pc:sldChg>
      <pc:sldChg chg="addSp delSp modSp new mod delAnim modAnim modNotesTx">
        <pc:chgData name="Poudyal, Abodh" userId="013cdcd1-faa6-4645-8073-eb2d1a82aac4" providerId="ADAL" clId="{BC30EC47-0EFF-456B-8DA8-40921FCB704C}" dt="2020-12-10T10:35:19.061" v="7929" actId="478"/>
        <pc:sldMkLst>
          <pc:docMk/>
          <pc:sldMk cId="2492648261" sldId="260"/>
        </pc:sldMkLst>
        <pc:spChg chg="mod">
          <ac:chgData name="Poudyal, Abodh" userId="013cdcd1-faa6-4645-8073-eb2d1a82aac4" providerId="ADAL" clId="{BC30EC47-0EFF-456B-8DA8-40921FCB704C}" dt="2020-12-10T10:01:05.682" v="7459" actId="20577"/>
          <ac:spMkLst>
            <pc:docMk/>
            <pc:sldMk cId="2492648261" sldId="260"/>
            <ac:spMk id="2" creationId="{D2ED2F96-2CA8-4C11-8171-73ABF36CAB21}"/>
          </ac:spMkLst>
        </pc:spChg>
        <pc:spChg chg="mod">
          <ac:chgData name="Poudyal, Abodh" userId="013cdcd1-faa6-4645-8073-eb2d1a82aac4" providerId="ADAL" clId="{BC30EC47-0EFF-456B-8DA8-40921FCB704C}" dt="2020-12-10T06:54:49.653" v="2508" actId="20577"/>
          <ac:spMkLst>
            <pc:docMk/>
            <pc:sldMk cId="2492648261" sldId="260"/>
            <ac:spMk id="3" creationId="{F5C20669-6ECF-44E7-A8CF-40DA49A4D51B}"/>
          </ac:spMkLst>
        </pc:spChg>
        <pc:spChg chg="mod">
          <ac:chgData name="Poudyal, Abodh" userId="013cdcd1-faa6-4645-8073-eb2d1a82aac4" providerId="ADAL" clId="{BC30EC47-0EFF-456B-8DA8-40921FCB704C}" dt="2020-12-10T10:01:12.266" v="7466" actId="20577"/>
          <ac:spMkLst>
            <pc:docMk/>
            <pc:sldMk cId="2492648261" sldId="260"/>
            <ac:spMk id="4" creationId="{E3DD59BC-ED32-4D1F-A646-9AB0677A8EFA}"/>
          </ac:spMkLst>
        </pc:spChg>
        <pc:spChg chg="add mod">
          <ac:chgData name="Poudyal, Abodh" userId="013cdcd1-faa6-4645-8073-eb2d1a82aac4" providerId="ADAL" clId="{BC30EC47-0EFF-456B-8DA8-40921FCB704C}" dt="2020-12-10T07:26:06.041" v="3592" actId="6549"/>
          <ac:spMkLst>
            <pc:docMk/>
            <pc:sldMk cId="2492648261" sldId="260"/>
            <ac:spMk id="8" creationId="{31554D5F-F7A6-4936-88C0-00CFC3E52BF9}"/>
          </ac:spMkLst>
        </pc:spChg>
        <pc:spChg chg="add mod">
          <ac:chgData name="Poudyal, Abodh" userId="013cdcd1-faa6-4645-8073-eb2d1a82aac4" providerId="ADAL" clId="{BC30EC47-0EFF-456B-8DA8-40921FCB704C}" dt="2020-12-10T07:33:07.907" v="3666" actId="14100"/>
          <ac:spMkLst>
            <pc:docMk/>
            <pc:sldMk cId="2492648261" sldId="260"/>
            <ac:spMk id="11" creationId="{55B4EC7C-35EC-45AD-91A8-38F8FF242696}"/>
          </ac:spMkLst>
        </pc:spChg>
        <pc:picChg chg="add mod">
          <ac:chgData name="Poudyal, Abodh" userId="013cdcd1-faa6-4645-8073-eb2d1a82aac4" providerId="ADAL" clId="{BC30EC47-0EFF-456B-8DA8-40921FCB704C}" dt="2020-12-10T07:28:21.940" v="3603" actId="1076"/>
          <ac:picMkLst>
            <pc:docMk/>
            <pc:sldMk cId="2492648261" sldId="260"/>
            <ac:picMk id="6" creationId="{C1E219F0-C61D-49CF-8108-A27B144FE5AE}"/>
          </ac:picMkLst>
        </pc:picChg>
        <pc:picChg chg="add del mod">
          <ac:chgData name="Poudyal, Abodh" userId="013cdcd1-faa6-4645-8073-eb2d1a82aac4" providerId="ADAL" clId="{BC30EC47-0EFF-456B-8DA8-40921FCB704C}" dt="2020-12-10T10:35:19.061" v="7929" actId="478"/>
          <ac:picMkLst>
            <pc:docMk/>
            <pc:sldMk cId="2492648261" sldId="260"/>
            <ac:picMk id="7" creationId="{26CADA64-5C91-495B-90D9-77E3D9A7E513}"/>
          </ac:picMkLst>
        </pc:picChg>
        <pc:picChg chg="add mod">
          <ac:chgData name="Poudyal, Abodh" userId="013cdcd1-faa6-4645-8073-eb2d1a82aac4" providerId="ADAL" clId="{BC30EC47-0EFF-456B-8DA8-40921FCB704C}" dt="2020-12-10T07:28:37.860" v="3607" actId="1076"/>
          <ac:picMkLst>
            <pc:docMk/>
            <pc:sldMk cId="2492648261" sldId="260"/>
            <ac:picMk id="10" creationId="{520EC34C-A0AE-4F4F-97D0-9C397699D4D6}"/>
          </ac:picMkLst>
        </pc:picChg>
        <pc:inkChg chg="add del">
          <ac:chgData name="Poudyal, Abodh" userId="013cdcd1-faa6-4645-8073-eb2d1a82aac4" providerId="ADAL" clId="{BC30EC47-0EFF-456B-8DA8-40921FCB704C}" dt="2020-12-10T10:35:17.536" v="7928" actId="478"/>
          <ac:inkMkLst>
            <pc:docMk/>
            <pc:sldMk cId="2492648261" sldId="260"/>
            <ac:inkMk id="5" creationId="{1DFF1F48-8EA9-4207-BACE-9BDBDBE5CD55}"/>
          </ac:inkMkLst>
        </pc:inkChg>
      </pc:sldChg>
      <pc:sldChg chg="del">
        <pc:chgData name="Poudyal, Abodh" userId="013cdcd1-faa6-4645-8073-eb2d1a82aac4" providerId="ADAL" clId="{BC30EC47-0EFF-456B-8DA8-40921FCB704C}" dt="2020-12-10T02:52:29.277" v="165" actId="47"/>
        <pc:sldMkLst>
          <pc:docMk/>
          <pc:sldMk cId="781434209" sldId="261"/>
        </pc:sldMkLst>
      </pc:sldChg>
      <pc:sldChg chg="addSp delSp modSp new mod delAnim modAnim">
        <pc:chgData name="Poudyal, Abodh" userId="013cdcd1-faa6-4645-8073-eb2d1a82aac4" providerId="ADAL" clId="{BC30EC47-0EFF-456B-8DA8-40921FCB704C}" dt="2020-12-10T10:35:22.884" v="7931" actId="478"/>
        <pc:sldMkLst>
          <pc:docMk/>
          <pc:sldMk cId="1773358026" sldId="261"/>
        </pc:sldMkLst>
        <pc:spChg chg="mod">
          <ac:chgData name="Poudyal, Abodh" userId="013cdcd1-faa6-4645-8073-eb2d1a82aac4" providerId="ADAL" clId="{BC30EC47-0EFF-456B-8DA8-40921FCB704C}" dt="2020-12-10T08:16:39.981" v="4672" actId="20577"/>
          <ac:spMkLst>
            <pc:docMk/>
            <pc:sldMk cId="1773358026" sldId="261"/>
            <ac:spMk id="2" creationId="{ED00AD45-E3AF-4E70-82A1-47BE426AA80B}"/>
          </ac:spMkLst>
        </pc:spChg>
        <pc:spChg chg="mod">
          <ac:chgData name="Poudyal, Abodh" userId="013cdcd1-faa6-4645-8073-eb2d1a82aac4" providerId="ADAL" clId="{BC30EC47-0EFF-456B-8DA8-40921FCB704C}" dt="2020-12-10T08:07:20.842" v="4006" actId="20577"/>
          <ac:spMkLst>
            <pc:docMk/>
            <pc:sldMk cId="1773358026" sldId="261"/>
            <ac:spMk id="3" creationId="{6B8EB2F6-003D-43B3-B8BD-536F60AD38AA}"/>
          </ac:spMkLst>
        </pc:spChg>
        <pc:spChg chg="add del mod">
          <ac:chgData name="Poudyal, Abodh" userId="013cdcd1-faa6-4645-8073-eb2d1a82aac4" providerId="ADAL" clId="{BC30EC47-0EFF-456B-8DA8-40921FCB704C}" dt="2020-12-10T08:05:21.328" v="3853" actId="478"/>
          <ac:spMkLst>
            <pc:docMk/>
            <pc:sldMk cId="1773358026" sldId="261"/>
            <ac:spMk id="7" creationId="{5E9B78C3-FA0A-4D18-B9DA-560C95C4B11C}"/>
          </ac:spMkLst>
        </pc:spChg>
        <pc:picChg chg="add mod">
          <ac:chgData name="Poudyal, Abodh" userId="013cdcd1-faa6-4645-8073-eb2d1a82aac4" providerId="ADAL" clId="{BC30EC47-0EFF-456B-8DA8-40921FCB704C}" dt="2020-12-10T08:17:01.678" v="4676" actId="1076"/>
          <ac:picMkLst>
            <pc:docMk/>
            <pc:sldMk cId="1773358026" sldId="261"/>
            <ac:picMk id="6" creationId="{4FA8B677-7087-4813-9B9A-3408CBDA52B1}"/>
          </ac:picMkLst>
        </pc:picChg>
        <pc:picChg chg="add del mod">
          <ac:chgData name="Poudyal, Abodh" userId="013cdcd1-faa6-4645-8073-eb2d1a82aac4" providerId="ADAL" clId="{BC30EC47-0EFF-456B-8DA8-40921FCB704C}" dt="2020-12-10T10:35:22.884" v="7931" actId="478"/>
          <ac:picMkLst>
            <pc:docMk/>
            <pc:sldMk cId="1773358026" sldId="261"/>
            <ac:picMk id="7" creationId="{46CDF115-2C91-432C-9FFB-24B2C52E1E3D}"/>
          </ac:picMkLst>
        </pc:picChg>
        <pc:picChg chg="add mod">
          <ac:chgData name="Poudyal, Abodh" userId="013cdcd1-faa6-4645-8073-eb2d1a82aac4" providerId="ADAL" clId="{BC30EC47-0EFF-456B-8DA8-40921FCB704C}" dt="2020-12-10T08:16:44.431" v="4673" actId="1076"/>
          <ac:picMkLst>
            <pc:docMk/>
            <pc:sldMk cId="1773358026" sldId="261"/>
            <ac:picMk id="9" creationId="{DBD0FB66-9C76-4EE5-8D33-35342E398D2E}"/>
          </ac:picMkLst>
        </pc:picChg>
        <pc:inkChg chg="add del">
          <ac:chgData name="Poudyal, Abodh" userId="013cdcd1-faa6-4645-8073-eb2d1a82aac4" providerId="ADAL" clId="{BC30EC47-0EFF-456B-8DA8-40921FCB704C}" dt="2020-12-10T10:35:21.883" v="7930" actId="478"/>
          <ac:inkMkLst>
            <pc:docMk/>
            <pc:sldMk cId="1773358026" sldId="261"/>
            <ac:inkMk id="5" creationId="{9D96665B-94B2-4D24-B073-FA7682B4AD3D}"/>
          </ac:inkMkLst>
        </pc:inkChg>
      </pc:sldChg>
      <pc:sldChg chg="addSp delSp modSp new mod delAnim modAnim modNotesTx">
        <pc:chgData name="Poudyal, Abodh" userId="013cdcd1-faa6-4645-8073-eb2d1a82aac4" providerId="ADAL" clId="{BC30EC47-0EFF-456B-8DA8-40921FCB704C}" dt="2020-12-10T10:34:50.960" v="7917" actId="478"/>
        <pc:sldMkLst>
          <pc:docMk/>
          <pc:sldMk cId="1024591236" sldId="262"/>
        </pc:sldMkLst>
        <pc:spChg chg="mod">
          <ac:chgData name="Poudyal, Abodh" userId="013cdcd1-faa6-4645-8073-eb2d1a82aac4" providerId="ADAL" clId="{BC30EC47-0EFF-456B-8DA8-40921FCB704C}" dt="2020-12-10T09:26:01.422" v="6598" actId="6549"/>
          <ac:spMkLst>
            <pc:docMk/>
            <pc:sldMk cId="1024591236" sldId="262"/>
            <ac:spMk id="2" creationId="{42ABFD90-E754-4E31-ADC4-81E98801977F}"/>
          </ac:spMkLst>
        </pc:spChg>
        <pc:spChg chg="mod">
          <ac:chgData name="Poudyal, Abodh" userId="013cdcd1-faa6-4645-8073-eb2d1a82aac4" providerId="ADAL" clId="{BC30EC47-0EFF-456B-8DA8-40921FCB704C}" dt="2020-12-10T08:48:18.097" v="5443" actId="20577"/>
          <ac:spMkLst>
            <pc:docMk/>
            <pc:sldMk cId="1024591236" sldId="262"/>
            <ac:spMk id="3" creationId="{04C6D37E-F114-46FE-8516-194E54CF8CDE}"/>
          </ac:spMkLst>
        </pc:spChg>
        <pc:spChg chg="mod">
          <ac:chgData name="Poudyal, Abodh" userId="013cdcd1-faa6-4645-8073-eb2d1a82aac4" providerId="ADAL" clId="{BC30EC47-0EFF-456B-8DA8-40921FCB704C}" dt="2020-12-10T08:48:32.191" v="5451" actId="27636"/>
          <ac:spMkLst>
            <pc:docMk/>
            <pc:sldMk cId="1024591236" sldId="262"/>
            <ac:spMk id="4" creationId="{CCFE17EA-F399-42BA-BF34-BC1485322F60}"/>
          </ac:spMkLst>
        </pc:spChg>
        <pc:picChg chg="add del mod">
          <ac:chgData name="Poudyal, Abodh" userId="013cdcd1-faa6-4645-8073-eb2d1a82aac4" providerId="ADAL" clId="{BC30EC47-0EFF-456B-8DA8-40921FCB704C}" dt="2020-12-10T10:34:50.960" v="7917" actId="478"/>
          <ac:picMkLst>
            <pc:docMk/>
            <pc:sldMk cId="1024591236" sldId="262"/>
            <ac:picMk id="5" creationId="{462AE4D1-D904-4029-84FE-0EC29A251A3E}"/>
          </ac:picMkLst>
        </pc:picChg>
        <pc:picChg chg="add mod">
          <ac:chgData name="Poudyal, Abodh" userId="013cdcd1-faa6-4645-8073-eb2d1a82aac4" providerId="ADAL" clId="{BC30EC47-0EFF-456B-8DA8-40921FCB704C}" dt="2020-12-10T09:04:33.258" v="5821" actId="1076"/>
          <ac:picMkLst>
            <pc:docMk/>
            <pc:sldMk cId="1024591236" sldId="262"/>
            <ac:picMk id="6" creationId="{DA9E9629-070D-4967-A007-C572522E4CDA}"/>
          </ac:picMkLst>
        </pc:picChg>
      </pc:sldChg>
      <pc:sldChg chg="del">
        <pc:chgData name="Poudyal, Abodh" userId="013cdcd1-faa6-4645-8073-eb2d1a82aac4" providerId="ADAL" clId="{BC30EC47-0EFF-456B-8DA8-40921FCB704C}" dt="2020-12-10T02:52:29.277" v="165" actId="47"/>
        <pc:sldMkLst>
          <pc:docMk/>
          <pc:sldMk cId="3382844530" sldId="262"/>
        </pc:sldMkLst>
      </pc:sldChg>
      <pc:sldChg chg="del">
        <pc:chgData name="Poudyal, Abodh" userId="013cdcd1-faa6-4645-8073-eb2d1a82aac4" providerId="ADAL" clId="{BC30EC47-0EFF-456B-8DA8-40921FCB704C}" dt="2020-12-10T02:52:29.277" v="165" actId="47"/>
        <pc:sldMkLst>
          <pc:docMk/>
          <pc:sldMk cId="1038933242" sldId="263"/>
        </pc:sldMkLst>
      </pc:sldChg>
      <pc:sldChg chg="addSp delSp modSp add mod delAnim modAnim modNotesTx">
        <pc:chgData name="Poudyal, Abodh" userId="013cdcd1-faa6-4645-8073-eb2d1a82aac4" providerId="ADAL" clId="{BC30EC47-0EFF-456B-8DA8-40921FCB704C}" dt="2020-12-10T10:34:57.659" v="7919" actId="478"/>
        <pc:sldMkLst>
          <pc:docMk/>
          <pc:sldMk cId="1351443790" sldId="263"/>
        </pc:sldMkLst>
        <pc:spChg chg="mod">
          <ac:chgData name="Poudyal, Abodh" userId="013cdcd1-faa6-4645-8073-eb2d1a82aac4" providerId="ADAL" clId="{BC30EC47-0EFF-456B-8DA8-40921FCB704C}" dt="2020-12-10T09:47:44.442" v="6761" actId="20577"/>
          <ac:spMkLst>
            <pc:docMk/>
            <pc:sldMk cId="1351443790" sldId="263"/>
            <ac:spMk id="2" creationId="{42ABFD90-E754-4E31-ADC4-81E98801977F}"/>
          </ac:spMkLst>
        </pc:spChg>
        <pc:spChg chg="mod">
          <ac:chgData name="Poudyal, Abodh" userId="013cdcd1-faa6-4645-8073-eb2d1a82aac4" providerId="ADAL" clId="{BC30EC47-0EFF-456B-8DA8-40921FCB704C}" dt="2020-12-10T09:21:38.808" v="6418" actId="20577"/>
          <ac:spMkLst>
            <pc:docMk/>
            <pc:sldMk cId="1351443790" sldId="263"/>
            <ac:spMk id="3" creationId="{04C6D37E-F114-46FE-8516-194E54CF8CDE}"/>
          </ac:spMkLst>
        </pc:spChg>
        <pc:spChg chg="mod">
          <ac:chgData name="Poudyal, Abodh" userId="013cdcd1-faa6-4645-8073-eb2d1a82aac4" providerId="ADAL" clId="{BC30EC47-0EFF-456B-8DA8-40921FCB704C}" dt="2020-12-10T09:32:36.186" v="6674" actId="1076"/>
          <ac:spMkLst>
            <pc:docMk/>
            <pc:sldMk cId="1351443790" sldId="263"/>
            <ac:spMk id="4" creationId="{CCFE17EA-F399-42BA-BF34-BC1485322F60}"/>
          </ac:spMkLst>
        </pc:spChg>
        <pc:picChg chg="add del mod">
          <ac:chgData name="Poudyal, Abodh" userId="013cdcd1-faa6-4645-8073-eb2d1a82aac4" providerId="ADAL" clId="{BC30EC47-0EFF-456B-8DA8-40921FCB704C}" dt="2020-12-10T10:34:57.659" v="7919" actId="478"/>
          <ac:picMkLst>
            <pc:docMk/>
            <pc:sldMk cId="1351443790" sldId="263"/>
            <ac:picMk id="5" creationId="{CA22AEF5-7602-46EB-B659-66E5CD39D1A3}"/>
          </ac:picMkLst>
        </pc:picChg>
      </pc:sldChg>
      <pc:sldChg chg="del">
        <pc:chgData name="Poudyal, Abodh" userId="013cdcd1-faa6-4645-8073-eb2d1a82aac4" providerId="ADAL" clId="{BC30EC47-0EFF-456B-8DA8-40921FCB704C}" dt="2020-12-10T02:52:29.277" v="165" actId="47"/>
        <pc:sldMkLst>
          <pc:docMk/>
          <pc:sldMk cId="885508396" sldId="264"/>
        </pc:sldMkLst>
      </pc:sldChg>
      <pc:sldChg chg="addSp delSp modSp add mod delAnim">
        <pc:chgData name="Poudyal, Abodh" userId="013cdcd1-faa6-4645-8073-eb2d1a82aac4" providerId="ADAL" clId="{BC30EC47-0EFF-456B-8DA8-40921FCB704C}" dt="2020-12-10T10:35:51.969" v="7933" actId="6549"/>
        <pc:sldMkLst>
          <pc:docMk/>
          <pc:sldMk cId="3436664996" sldId="264"/>
        </pc:sldMkLst>
        <pc:spChg chg="mod">
          <ac:chgData name="Poudyal, Abodh" userId="013cdcd1-faa6-4645-8073-eb2d1a82aac4" providerId="ADAL" clId="{BC30EC47-0EFF-456B-8DA8-40921FCB704C}" dt="2020-12-10T10:35:51.969" v="7933" actId="6549"/>
          <ac:spMkLst>
            <pc:docMk/>
            <pc:sldMk cId="3436664996" sldId="264"/>
            <ac:spMk id="2" creationId="{42ABFD90-E754-4E31-ADC4-81E98801977F}"/>
          </ac:spMkLst>
        </pc:spChg>
        <pc:spChg chg="mod">
          <ac:chgData name="Poudyal, Abodh" userId="013cdcd1-faa6-4645-8073-eb2d1a82aac4" providerId="ADAL" clId="{BC30EC47-0EFF-456B-8DA8-40921FCB704C}" dt="2020-12-10T09:47:15.050" v="6757" actId="20577"/>
          <ac:spMkLst>
            <pc:docMk/>
            <pc:sldMk cId="3436664996" sldId="264"/>
            <ac:spMk id="3" creationId="{04C6D37E-F114-46FE-8516-194E54CF8CDE}"/>
          </ac:spMkLst>
        </pc:spChg>
        <pc:spChg chg="mod">
          <ac:chgData name="Poudyal, Abodh" userId="013cdcd1-faa6-4645-8073-eb2d1a82aac4" providerId="ADAL" clId="{BC30EC47-0EFF-456B-8DA8-40921FCB704C}" dt="2020-12-10T09:47:01.341" v="6748" actId="14100"/>
          <ac:spMkLst>
            <pc:docMk/>
            <pc:sldMk cId="3436664996" sldId="264"/>
            <ac:spMk id="4" creationId="{CCFE17EA-F399-42BA-BF34-BC1485322F60}"/>
          </ac:spMkLst>
        </pc:spChg>
        <pc:picChg chg="add del mod">
          <ac:chgData name="Poudyal, Abodh" userId="013cdcd1-faa6-4645-8073-eb2d1a82aac4" providerId="ADAL" clId="{BC30EC47-0EFF-456B-8DA8-40921FCB704C}" dt="2020-12-10T09:28:15.712" v="6609" actId="21"/>
          <ac:picMkLst>
            <pc:docMk/>
            <pc:sldMk cId="3436664996" sldId="264"/>
            <ac:picMk id="6" creationId="{36EBCEC0-2AEE-4B51-9204-C73E196DFE64}"/>
          </ac:picMkLst>
        </pc:picChg>
        <pc:picChg chg="add del mod">
          <ac:chgData name="Poudyal, Abodh" userId="013cdcd1-faa6-4645-8073-eb2d1a82aac4" providerId="ADAL" clId="{BC30EC47-0EFF-456B-8DA8-40921FCB704C}" dt="2020-12-10T10:35:06.285" v="7923" actId="478"/>
          <ac:picMkLst>
            <pc:docMk/>
            <pc:sldMk cId="3436664996" sldId="264"/>
            <ac:picMk id="6" creationId="{970DA82A-7021-4843-9588-088923F4C4FE}"/>
          </ac:picMkLst>
        </pc:picChg>
        <pc:inkChg chg="add del">
          <ac:chgData name="Poudyal, Abodh" userId="013cdcd1-faa6-4645-8073-eb2d1a82aac4" providerId="ADAL" clId="{BC30EC47-0EFF-456B-8DA8-40921FCB704C}" dt="2020-12-10T10:35:05.535" v="7922" actId="478"/>
          <ac:inkMkLst>
            <pc:docMk/>
            <pc:sldMk cId="3436664996" sldId="264"/>
            <ac:inkMk id="5" creationId="{2709DC5D-4C4E-4FDA-9DD9-4266DBD4E18E}"/>
          </ac:inkMkLst>
        </pc:inkChg>
      </pc:sldChg>
      <pc:sldChg chg="del">
        <pc:chgData name="Poudyal, Abodh" userId="013cdcd1-faa6-4645-8073-eb2d1a82aac4" providerId="ADAL" clId="{BC30EC47-0EFF-456B-8DA8-40921FCB704C}" dt="2020-12-10T02:52:29.277" v="165" actId="47"/>
        <pc:sldMkLst>
          <pc:docMk/>
          <pc:sldMk cId="1557438399" sldId="265"/>
        </pc:sldMkLst>
      </pc:sldChg>
      <pc:sldChg chg="addSp delSp modSp new mod delAnim">
        <pc:chgData name="Poudyal, Abodh" userId="013cdcd1-faa6-4645-8073-eb2d1a82aac4" providerId="ADAL" clId="{BC30EC47-0EFF-456B-8DA8-40921FCB704C}" dt="2020-12-10T10:34:54.883" v="7918" actId="478"/>
        <pc:sldMkLst>
          <pc:docMk/>
          <pc:sldMk cId="1734590014" sldId="265"/>
        </pc:sldMkLst>
        <pc:spChg chg="mod">
          <ac:chgData name="Poudyal, Abodh" userId="013cdcd1-faa6-4645-8073-eb2d1a82aac4" providerId="ADAL" clId="{BC30EC47-0EFF-456B-8DA8-40921FCB704C}" dt="2020-12-10T08:56:18.386" v="5596" actId="20577"/>
          <ac:spMkLst>
            <pc:docMk/>
            <pc:sldMk cId="1734590014" sldId="265"/>
            <ac:spMk id="3" creationId="{049CCB31-FF02-42EC-BEFF-5DF67BF0A38F}"/>
          </ac:spMkLst>
        </pc:spChg>
        <pc:picChg chg="add del mod">
          <ac:chgData name="Poudyal, Abodh" userId="013cdcd1-faa6-4645-8073-eb2d1a82aac4" providerId="ADAL" clId="{BC30EC47-0EFF-456B-8DA8-40921FCB704C}" dt="2020-12-10T10:34:54.883" v="7918" actId="478"/>
          <ac:picMkLst>
            <pc:docMk/>
            <pc:sldMk cId="1734590014" sldId="265"/>
            <ac:picMk id="5" creationId="{3B1AAEBB-DCD2-48AE-8976-68F2D2FB2A3D}"/>
          </ac:picMkLst>
        </pc:picChg>
        <pc:picChg chg="add mod">
          <ac:chgData name="Poudyal, Abodh" userId="013cdcd1-faa6-4645-8073-eb2d1a82aac4" providerId="ADAL" clId="{BC30EC47-0EFF-456B-8DA8-40921FCB704C}" dt="2020-12-10T08:55:03.580" v="5583" actId="1076"/>
          <ac:picMkLst>
            <pc:docMk/>
            <pc:sldMk cId="1734590014" sldId="265"/>
            <ac:picMk id="6" creationId="{1A6317AE-0BC4-4260-AE76-EAA6297B7415}"/>
          </ac:picMkLst>
        </pc:picChg>
        <pc:picChg chg="add mod">
          <ac:chgData name="Poudyal, Abodh" userId="013cdcd1-faa6-4645-8073-eb2d1a82aac4" providerId="ADAL" clId="{BC30EC47-0EFF-456B-8DA8-40921FCB704C}" dt="2020-12-10T08:56:06.090" v="5594" actId="1076"/>
          <ac:picMkLst>
            <pc:docMk/>
            <pc:sldMk cId="1734590014" sldId="265"/>
            <ac:picMk id="8" creationId="{55371816-FFD9-4010-B020-0679808DB549}"/>
          </ac:picMkLst>
        </pc:picChg>
        <pc:picChg chg="add mod">
          <ac:chgData name="Poudyal, Abodh" userId="013cdcd1-faa6-4645-8073-eb2d1a82aac4" providerId="ADAL" clId="{BC30EC47-0EFF-456B-8DA8-40921FCB704C}" dt="2020-12-10T08:56:09.025" v="5595" actId="1076"/>
          <ac:picMkLst>
            <pc:docMk/>
            <pc:sldMk cId="1734590014" sldId="265"/>
            <ac:picMk id="10" creationId="{CD0F5739-F26A-4DB7-847D-E47CB0F1CEFC}"/>
          </ac:picMkLst>
        </pc:picChg>
      </pc:sldChg>
      <pc:sldChg chg="addSp modSp new mod modShow">
        <pc:chgData name="Poudyal, Abodh" userId="013cdcd1-faa6-4645-8073-eb2d1a82aac4" providerId="ADAL" clId="{BC30EC47-0EFF-456B-8DA8-40921FCB704C}" dt="2020-12-10T08:58:40.426" v="5619" actId="729"/>
        <pc:sldMkLst>
          <pc:docMk/>
          <pc:sldMk cId="29908906" sldId="266"/>
        </pc:sldMkLst>
        <pc:spChg chg="mod">
          <ac:chgData name="Poudyal, Abodh" userId="013cdcd1-faa6-4645-8073-eb2d1a82aac4" providerId="ADAL" clId="{BC30EC47-0EFF-456B-8DA8-40921FCB704C}" dt="2020-12-10T08:58:34.774" v="5618" actId="20577"/>
          <ac:spMkLst>
            <pc:docMk/>
            <pc:sldMk cId="29908906" sldId="266"/>
            <ac:spMk id="3" creationId="{287FF7AB-139E-4FE6-9FCC-AC7F62B517CA}"/>
          </ac:spMkLst>
        </pc:spChg>
        <pc:picChg chg="add mod">
          <ac:chgData name="Poudyal, Abodh" userId="013cdcd1-faa6-4645-8073-eb2d1a82aac4" providerId="ADAL" clId="{BC30EC47-0EFF-456B-8DA8-40921FCB704C}" dt="2020-12-10T08:58:28.523" v="5601" actId="1076"/>
          <ac:picMkLst>
            <pc:docMk/>
            <pc:sldMk cId="29908906" sldId="266"/>
            <ac:picMk id="6" creationId="{46DF4EE4-635C-4824-9640-A09F6AE6F3AD}"/>
          </ac:picMkLst>
        </pc:picChg>
      </pc:sldChg>
      <pc:sldChg chg="addSp delSp modSp add mod delAnim modAnim">
        <pc:chgData name="Poudyal, Abodh" userId="013cdcd1-faa6-4645-8073-eb2d1a82aac4" providerId="ADAL" clId="{BC30EC47-0EFF-456B-8DA8-40921FCB704C}" dt="2020-12-10T10:35:01.782" v="7921" actId="478"/>
        <pc:sldMkLst>
          <pc:docMk/>
          <pc:sldMk cId="2129650650" sldId="267"/>
        </pc:sldMkLst>
        <pc:spChg chg="del mod">
          <ac:chgData name="Poudyal, Abodh" userId="013cdcd1-faa6-4645-8073-eb2d1a82aac4" providerId="ADAL" clId="{BC30EC47-0EFF-456B-8DA8-40921FCB704C}" dt="2020-12-10T09:38:49.256" v="6718" actId="478"/>
          <ac:spMkLst>
            <pc:docMk/>
            <pc:sldMk cId="2129650650" sldId="267"/>
            <ac:spMk id="4" creationId="{0231DCF0-05D0-4353-BB8F-1D489317E44D}"/>
          </ac:spMkLst>
        </pc:spChg>
        <pc:spChg chg="add mod">
          <ac:chgData name="Poudyal, Abodh" userId="013cdcd1-faa6-4645-8073-eb2d1a82aac4" providerId="ADAL" clId="{BC30EC47-0EFF-456B-8DA8-40921FCB704C}" dt="2020-12-10T09:38:23.452" v="6689" actId="1076"/>
          <ac:spMkLst>
            <pc:docMk/>
            <pc:sldMk cId="2129650650" sldId="267"/>
            <ac:spMk id="13" creationId="{9F705E14-86EA-4328-9034-69955ACACEC9}"/>
          </ac:spMkLst>
        </pc:spChg>
        <pc:spChg chg="add mod">
          <ac:chgData name="Poudyal, Abodh" userId="013cdcd1-faa6-4645-8073-eb2d1a82aac4" providerId="ADAL" clId="{BC30EC47-0EFF-456B-8DA8-40921FCB704C}" dt="2020-12-10T09:38:46.340" v="6717" actId="14100"/>
          <ac:spMkLst>
            <pc:docMk/>
            <pc:sldMk cId="2129650650" sldId="267"/>
            <ac:spMk id="14" creationId="{60339888-9765-41C0-A7B1-E7020112A28B}"/>
          </ac:spMkLst>
        </pc:spChg>
        <pc:spChg chg="add mod">
          <ac:chgData name="Poudyal, Abodh" userId="013cdcd1-faa6-4645-8073-eb2d1a82aac4" providerId="ADAL" clId="{BC30EC47-0EFF-456B-8DA8-40921FCB704C}" dt="2020-12-10T09:38:49.256" v="6718" actId="478"/>
          <ac:spMkLst>
            <pc:docMk/>
            <pc:sldMk cId="2129650650" sldId="267"/>
            <ac:spMk id="16" creationId="{6F2E36FF-F59A-4DD2-834C-DE4A804DBB83}"/>
          </ac:spMkLst>
        </pc:spChg>
        <pc:spChg chg="add mod">
          <ac:chgData name="Poudyal, Abodh" userId="013cdcd1-faa6-4645-8073-eb2d1a82aac4" providerId="ADAL" clId="{BC30EC47-0EFF-456B-8DA8-40921FCB704C}" dt="2020-12-10T09:38:59.141" v="6724" actId="122"/>
          <ac:spMkLst>
            <pc:docMk/>
            <pc:sldMk cId="2129650650" sldId="267"/>
            <ac:spMk id="17" creationId="{BDC3F842-7511-4074-A419-0221205BB5C9}"/>
          </ac:spMkLst>
        </pc:spChg>
        <pc:picChg chg="add del mod">
          <ac:chgData name="Poudyal, Abodh" userId="013cdcd1-faa6-4645-8073-eb2d1a82aac4" providerId="ADAL" clId="{BC30EC47-0EFF-456B-8DA8-40921FCB704C}" dt="2020-12-10T10:34:59.996" v="7920" actId="478"/>
          <ac:picMkLst>
            <pc:docMk/>
            <pc:sldMk cId="2129650650" sldId="267"/>
            <ac:picMk id="5" creationId="{1F1DA0BF-F462-4213-B3FD-E3D4F863014F}"/>
          </ac:picMkLst>
        </pc:picChg>
        <pc:picChg chg="del">
          <ac:chgData name="Poudyal, Abodh" userId="013cdcd1-faa6-4645-8073-eb2d1a82aac4" providerId="ADAL" clId="{BC30EC47-0EFF-456B-8DA8-40921FCB704C}" dt="2020-12-10T09:28:06.453" v="6608" actId="478"/>
          <ac:picMkLst>
            <pc:docMk/>
            <pc:sldMk cId="2129650650" sldId="267"/>
            <ac:picMk id="6" creationId="{1A6317AE-0BC4-4260-AE76-EAA6297B7415}"/>
          </ac:picMkLst>
        </pc:picChg>
        <pc:picChg chg="add mod">
          <ac:chgData name="Poudyal, Abodh" userId="013cdcd1-faa6-4645-8073-eb2d1a82aac4" providerId="ADAL" clId="{BC30EC47-0EFF-456B-8DA8-40921FCB704C}" dt="2020-12-10T09:38:14.989" v="6686" actId="1076"/>
          <ac:picMkLst>
            <pc:docMk/>
            <pc:sldMk cId="2129650650" sldId="267"/>
            <ac:picMk id="7" creationId="{BBDEB8B8-FE8A-470E-924B-115C1C694796}"/>
          </ac:picMkLst>
        </pc:picChg>
        <pc:picChg chg="del">
          <ac:chgData name="Poudyal, Abodh" userId="013cdcd1-faa6-4645-8073-eb2d1a82aac4" providerId="ADAL" clId="{BC30EC47-0EFF-456B-8DA8-40921FCB704C}" dt="2020-12-10T09:28:06.453" v="6608" actId="478"/>
          <ac:picMkLst>
            <pc:docMk/>
            <pc:sldMk cId="2129650650" sldId="267"/>
            <ac:picMk id="8" creationId="{55371816-FFD9-4010-B020-0679808DB549}"/>
          </ac:picMkLst>
        </pc:picChg>
        <pc:picChg chg="add del mod">
          <ac:chgData name="Poudyal, Abodh" userId="013cdcd1-faa6-4645-8073-eb2d1a82aac4" providerId="ADAL" clId="{BC30EC47-0EFF-456B-8DA8-40921FCB704C}" dt="2020-12-10T09:30:22.329" v="6613" actId="478"/>
          <ac:picMkLst>
            <pc:docMk/>
            <pc:sldMk cId="2129650650" sldId="267"/>
            <ac:picMk id="9" creationId="{0269C2CB-6D66-4DF1-86A4-4D24BE5DD7F8}"/>
          </ac:picMkLst>
        </pc:picChg>
        <pc:picChg chg="del">
          <ac:chgData name="Poudyal, Abodh" userId="013cdcd1-faa6-4645-8073-eb2d1a82aac4" providerId="ADAL" clId="{BC30EC47-0EFF-456B-8DA8-40921FCB704C}" dt="2020-12-10T09:28:06.453" v="6608" actId="478"/>
          <ac:picMkLst>
            <pc:docMk/>
            <pc:sldMk cId="2129650650" sldId="267"/>
            <ac:picMk id="10" creationId="{CD0F5739-F26A-4DB7-847D-E47CB0F1CEFC}"/>
          </ac:picMkLst>
        </pc:picChg>
        <pc:picChg chg="add mod">
          <ac:chgData name="Poudyal, Abodh" userId="013cdcd1-faa6-4645-8073-eb2d1a82aac4" providerId="ADAL" clId="{BC30EC47-0EFF-456B-8DA8-40921FCB704C}" dt="2020-12-10T09:38:11.717" v="6685" actId="1076"/>
          <ac:picMkLst>
            <pc:docMk/>
            <pc:sldMk cId="2129650650" sldId="267"/>
            <ac:picMk id="12" creationId="{4D0D29A5-5B59-4BB3-B728-06A5F54F2C78}"/>
          </ac:picMkLst>
        </pc:picChg>
        <pc:picChg chg="add mod">
          <ac:chgData name="Poudyal, Abodh" userId="013cdcd1-faa6-4645-8073-eb2d1a82aac4" providerId="ADAL" clId="{BC30EC47-0EFF-456B-8DA8-40921FCB704C}" dt="2020-12-10T09:41:43.477" v="6736" actId="14100"/>
          <ac:picMkLst>
            <pc:docMk/>
            <pc:sldMk cId="2129650650" sldId="267"/>
            <ac:picMk id="19" creationId="{393D8069-D0AD-4F4C-81AD-7246842418E8}"/>
          </ac:picMkLst>
        </pc:picChg>
        <pc:picChg chg="add mod">
          <ac:chgData name="Poudyal, Abodh" userId="013cdcd1-faa6-4645-8073-eb2d1a82aac4" providerId="ADAL" clId="{BC30EC47-0EFF-456B-8DA8-40921FCB704C}" dt="2020-12-10T09:41:39.519" v="6735" actId="1076"/>
          <ac:picMkLst>
            <pc:docMk/>
            <pc:sldMk cId="2129650650" sldId="267"/>
            <ac:picMk id="21" creationId="{F4353A5E-1890-426C-8E4B-9A8B3B91E92C}"/>
          </ac:picMkLst>
        </pc:picChg>
        <pc:inkChg chg="add del">
          <ac:chgData name="Poudyal, Abodh" userId="013cdcd1-faa6-4645-8073-eb2d1a82aac4" providerId="ADAL" clId="{BC30EC47-0EFF-456B-8DA8-40921FCB704C}" dt="2020-12-10T10:35:01.782" v="7921" actId="478"/>
          <ac:inkMkLst>
            <pc:docMk/>
            <pc:sldMk cId="2129650650" sldId="267"/>
            <ac:inkMk id="4" creationId="{CAC3057F-CFDC-47DE-B04E-AFD521EA8F39}"/>
          </ac:inkMkLst>
        </pc:inkChg>
      </pc:sldChg>
      <pc:sldChg chg="addSp delSp modSp add mod delAnim">
        <pc:chgData name="Poudyal, Abodh" userId="013cdcd1-faa6-4645-8073-eb2d1a82aac4" providerId="ADAL" clId="{BC30EC47-0EFF-456B-8DA8-40921FCB704C}" dt="2020-12-10T10:35:10.209" v="7925" actId="478"/>
        <pc:sldMkLst>
          <pc:docMk/>
          <pc:sldMk cId="1869124635" sldId="268"/>
        </pc:sldMkLst>
        <pc:spChg chg="mod">
          <ac:chgData name="Poudyal, Abodh" userId="013cdcd1-faa6-4645-8073-eb2d1a82aac4" providerId="ADAL" clId="{BC30EC47-0EFF-456B-8DA8-40921FCB704C}" dt="2020-12-10T09:56:41.952" v="7429" actId="20577"/>
          <ac:spMkLst>
            <pc:docMk/>
            <pc:sldMk cId="1869124635" sldId="268"/>
            <ac:spMk id="3" creationId="{049CCB31-FF02-42EC-BEFF-5DF67BF0A38F}"/>
          </ac:spMkLst>
        </pc:spChg>
        <pc:picChg chg="del">
          <ac:chgData name="Poudyal, Abodh" userId="013cdcd1-faa6-4645-8073-eb2d1a82aac4" providerId="ADAL" clId="{BC30EC47-0EFF-456B-8DA8-40921FCB704C}" dt="2020-12-10T09:26:19.152" v="6603" actId="478"/>
          <ac:picMkLst>
            <pc:docMk/>
            <pc:sldMk cId="1869124635" sldId="268"/>
            <ac:picMk id="6" creationId="{1A6317AE-0BC4-4260-AE76-EAA6297B7415}"/>
          </ac:picMkLst>
        </pc:picChg>
        <pc:picChg chg="add del mod">
          <ac:chgData name="Poudyal, Abodh" userId="013cdcd1-faa6-4645-8073-eb2d1a82aac4" providerId="ADAL" clId="{BC30EC47-0EFF-456B-8DA8-40921FCB704C}" dt="2020-12-10T10:35:09.192" v="7924" actId="478"/>
          <ac:picMkLst>
            <pc:docMk/>
            <pc:sldMk cId="1869124635" sldId="268"/>
            <ac:picMk id="6" creationId="{1AE323AE-E709-4FA6-A0C7-D3716A9D6731}"/>
          </ac:picMkLst>
        </pc:picChg>
        <pc:picChg chg="add mod">
          <ac:chgData name="Poudyal, Abodh" userId="013cdcd1-faa6-4645-8073-eb2d1a82aac4" providerId="ADAL" clId="{BC30EC47-0EFF-456B-8DA8-40921FCB704C}" dt="2020-12-10T09:59:32.423" v="7433" actId="1076"/>
          <ac:picMkLst>
            <pc:docMk/>
            <pc:sldMk cId="1869124635" sldId="268"/>
            <ac:picMk id="7" creationId="{08DE2DA5-3C0D-49DA-ABF7-E44C47B99631}"/>
          </ac:picMkLst>
        </pc:picChg>
        <pc:picChg chg="del">
          <ac:chgData name="Poudyal, Abodh" userId="013cdcd1-faa6-4645-8073-eb2d1a82aac4" providerId="ADAL" clId="{BC30EC47-0EFF-456B-8DA8-40921FCB704C}" dt="2020-12-10T09:26:19.152" v="6603" actId="478"/>
          <ac:picMkLst>
            <pc:docMk/>
            <pc:sldMk cId="1869124635" sldId="268"/>
            <ac:picMk id="8" creationId="{55371816-FFD9-4010-B020-0679808DB549}"/>
          </ac:picMkLst>
        </pc:picChg>
        <pc:picChg chg="del">
          <ac:chgData name="Poudyal, Abodh" userId="013cdcd1-faa6-4645-8073-eb2d1a82aac4" providerId="ADAL" clId="{BC30EC47-0EFF-456B-8DA8-40921FCB704C}" dt="2020-12-10T09:26:19.152" v="6603" actId="478"/>
          <ac:picMkLst>
            <pc:docMk/>
            <pc:sldMk cId="1869124635" sldId="268"/>
            <ac:picMk id="10" creationId="{CD0F5739-F26A-4DB7-847D-E47CB0F1CEFC}"/>
          </ac:picMkLst>
        </pc:picChg>
        <pc:inkChg chg="add del">
          <ac:chgData name="Poudyal, Abodh" userId="013cdcd1-faa6-4645-8073-eb2d1a82aac4" providerId="ADAL" clId="{BC30EC47-0EFF-456B-8DA8-40921FCB704C}" dt="2020-12-10T10:35:10.209" v="7925" actId="478"/>
          <ac:inkMkLst>
            <pc:docMk/>
            <pc:sldMk cId="1869124635" sldId="268"/>
            <ac:inkMk id="5" creationId="{D8E28849-B420-43BC-9FC9-BBFF55602C6C}"/>
          </ac:inkMkLst>
        </pc:inkChg>
      </pc:sldChg>
      <pc:sldChg chg="addSp modSp new mod modShow">
        <pc:chgData name="Poudyal, Abodh" userId="013cdcd1-faa6-4645-8073-eb2d1a82aac4" providerId="ADAL" clId="{BC30EC47-0EFF-456B-8DA8-40921FCB704C}" dt="2020-12-10T09:54:33.663" v="7343" actId="20577"/>
        <pc:sldMkLst>
          <pc:docMk/>
          <pc:sldMk cId="2745534596" sldId="269"/>
        </pc:sldMkLst>
        <pc:spChg chg="mod">
          <ac:chgData name="Poudyal, Abodh" userId="013cdcd1-faa6-4645-8073-eb2d1a82aac4" providerId="ADAL" clId="{BC30EC47-0EFF-456B-8DA8-40921FCB704C}" dt="2020-12-10T09:54:33.663" v="7343" actId="20577"/>
          <ac:spMkLst>
            <pc:docMk/>
            <pc:sldMk cId="2745534596" sldId="269"/>
            <ac:spMk id="3" creationId="{CB78A619-08C7-4571-9A50-84D70E20F94D}"/>
          </ac:spMkLst>
        </pc:spChg>
        <pc:picChg chg="add mod">
          <ac:chgData name="Poudyal, Abodh" userId="013cdcd1-faa6-4645-8073-eb2d1a82aac4" providerId="ADAL" clId="{BC30EC47-0EFF-456B-8DA8-40921FCB704C}" dt="2020-12-10T09:54:28.710" v="7327" actId="1076"/>
          <ac:picMkLst>
            <pc:docMk/>
            <pc:sldMk cId="2745534596" sldId="269"/>
            <ac:picMk id="6" creationId="{1001E5E5-932A-4D14-A870-3B581D476689}"/>
          </ac:picMkLst>
        </pc:picChg>
      </pc:sldChg>
      <pc:sldChg chg="addSp delSp modSp add mod delAnim">
        <pc:chgData name="Poudyal, Abodh" userId="013cdcd1-faa6-4645-8073-eb2d1a82aac4" providerId="ADAL" clId="{BC30EC47-0EFF-456B-8DA8-40921FCB704C}" dt="2020-12-10T10:35:14.468" v="7927" actId="478"/>
        <pc:sldMkLst>
          <pc:docMk/>
          <pc:sldMk cId="1149624013" sldId="270"/>
        </pc:sldMkLst>
        <pc:picChg chg="add mod">
          <ac:chgData name="Poudyal, Abodh" userId="013cdcd1-faa6-4645-8073-eb2d1a82aac4" providerId="ADAL" clId="{BC30EC47-0EFF-456B-8DA8-40921FCB704C}" dt="2020-12-10T10:00:31.566" v="7443" actId="1076"/>
          <ac:picMkLst>
            <pc:docMk/>
            <pc:sldMk cId="1149624013" sldId="270"/>
            <ac:picMk id="6" creationId="{D2C1969A-A721-4256-AE59-3C938482012F}"/>
          </ac:picMkLst>
        </pc:picChg>
        <pc:picChg chg="del">
          <ac:chgData name="Poudyal, Abodh" userId="013cdcd1-faa6-4645-8073-eb2d1a82aac4" providerId="ADAL" clId="{BC30EC47-0EFF-456B-8DA8-40921FCB704C}" dt="2020-12-10T09:56:45.830" v="7430" actId="478"/>
          <ac:picMkLst>
            <pc:docMk/>
            <pc:sldMk cId="1149624013" sldId="270"/>
            <ac:picMk id="7" creationId="{08DE2DA5-3C0D-49DA-ABF7-E44C47B99631}"/>
          </ac:picMkLst>
        </pc:picChg>
        <pc:picChg chg="add del mod">
          <ac:chgData name="Poudyal, Abodh" userId="013cdcd1-faa6-4645-8073-eb2d1a82aac4" providerId="ADAL" clId="{BC30EC47-0EFF-456B-8DA8-40921FCB704C}" dt="2020-12-10T10:35:14.468" v="7927" actId="478"/>
          <ac:picMkLst>
            <pc:docMk/>
            <pc:sldMk cId="1149624013" sldId="270"/>
            <ac:picMk id="7" creationId="{A79A3357-DDEB-41D5-8D47-3B7376AE193A}"/>
          </ac:picMkLst>
        </pc:picChg>
        <pc:picChg chg="add mod">
          <ac:chgData name="Poudyal, Abodh" userId="013cdcd1-faa6-4645-8073-eb2d1a82aac4" providerId="ADAL" clId="{BC30EC47-0EFF-456B-8DA8-40921FCB704C}" dt="2020-12-10T10:00:29.294" v="7442" actId="1076"/>
          <ac:picMkLst>
            <pc:docMk/>
            <pc:sldMk cId="1149624013" sldId="270"/>
            <ac:picMk id="9" creationId="{B1184BAB-00AA-4655-B7DE-7E9588201F25}"/>
          </ac:picMkLst>
        </pc:picChg>
        <pc:inkChg chg="add del">
          <ac:chgData name="Poudyal, Abodh" userId="013cdcd1-faa6-4645-8073-eb2d1a82aac4" providerId="ADAL" clId="{BC30EC47-0EFF-456B-8DA8-40921FCB704C}" dt="2020-12-10T10:35:13.651" v="7926" actId="478"/>
          <ac:inkMkLst>
            <pc:docMk/>
            <pc:sldMk cId="1149624013" sldId="270"/>
            <ac:inkMk id="5" creationId="{819E7E24-6CF0-4FB4-898A-D26BCDB07F11}"/>
          </ac:inkMkLst>
        </pc:inkChg>
      </pc:sldChg>
      <pc:sldChg chg="new del">
        <pc:chgData name="Poudyal, Abodh" userId="013cdcd1-faa6-4645-8073-eb2d1a82aac4" providerId="ADAL" clId="{BC30EC47-0EFF-456B-8DA8-40921FCB704C}" dt="2020-12-10T09:56:08.278" v="7348" actId="47"/>
        <pc:sldMkLst>
          <pc:docMk/>
          <pc:sldMk cId="1818615226" sldId="270"/>
        </pc:sldMkLst>
      </pc:sldChg>
      <pc:sldChg chg="addSp delSp modSp new mod delAnim">
        <pc:chgData name="Poudyal, Abodh" userId="013cdcd1-faa6-4645-8073-eb2d1a82aac4" providerId="ADAL" clId="{BC30EC47-0EFF-456B-8DA8-40921FCB704C}" dt="2020-12-10T10:35:25.435" v="7932" actId="478"/>
        <pc:sldMkLst>
          <pc:docMk/>
          <pc:sldMk cId="2168936138" sldId="271"/>
        </pc:sldMkLst>
        <pc:spChg chg="mod">
          <ac:chgData name="Poudyal, Abodh" userId="013cdcd1-faa6-4645-8073-eb2d1a82aac4" providerId="ADAL" clId="{BC30EC47-0EFF-456B-8DA8-40921FCB704C}" dt="2020-12-10T10:04:17.614" v="7907" actId="20577"/>
          <ac:spMkLst>
            <pc:docMk/>
            <pc:sldMk cId="2168936138" sldId="271"/>
            <ac:spMk id="2" creationId="{61029E22-29F0-4E66-A293-38C831F4BAA0}"/>
          </ac:spMkLst>
        </pc:spChg>
        <pc:spChg chg="mod">
          <ac:chgData name="Poudyal, Abodh" userId="013cdcd1-faa6-4645-8073-eb2d1a82aac4" providerId="ADAL" clId="{BC30EC47-0EFF-456B-8DA8-40921FCB704C}" dt="2020-12-10T10:00:49.608" v="7455" actId="20577"/>
          <ac:spMkLst>
            <pc:docMk/>
            <pc:sldMk cId="2168936138" sldId="271"/>
            <ac:spMk id="3" creationId="{35776F36-8B7B-49E0-A7CA-8075A9FFC93D}"/>
          </ac:spMkLst>
        </pc:spChg>
        <pc:picChg chg="add del mod">
          <ac:chgData name="Poudyal, Abodh" userId="013cdcd1-faa6-4645-8073-eb2d1a82aac4" providerId="ADAL" clId="{BC30EC47-0EFF-456B-8DA8-40921FCB704C}" dt="2020-12-10T10:35:25.435" v="7932" actId="478"/>
          <ac:picMkLst>
            <pc:docMk/>
            <pc:sldMk cId="2168936138" sldId="271"/>
            <ac:picMk id="5" creationId="{15F3AC31-03A9-4652-B381-36B8B04E7CC5}"/>
          </ac:picMkLst>
        </pc:picChg>
      </pc:sldChg>
      <pc:sldChg chg="new del">
        <pc:chgData name="Poudyal, Abodh" userId="013cdcd1-faa6-4645-8073-eb2d1a82aac4" providerId="ADAL" clId="{BC30EC47-0EFF-456B-8DA8-40921FCB704C}" dt="2020-12-10T09:59:38.805" v="7435" actId="680"/>
        <pc:sldMkLst>
          <pc:docMk/>
          <pc:sldMk cId="2971549686" sldId="271"/>
        </pc:sldMkLst>
      </pc:sldChg>
      <pc:sldChg chg="add del">
        <pc:chgData name="Poudyal, Abodh" userId="013cdcd1-faa6-4645-8073-eb2d1a82aac4" providerId="ADAL" clId="{BC30EC47-0EFF-456B-8DA8-40921FCB704C}" dt="2020-12-10T10:00:38.889" v="7444" actId="47"/>
        <pc:sldMkLst>
          <pc:docMk/>
          <pc:sldMk cId="3885111999" sldId="271"/>
        </pc:sldMkLst>
      </pc:sldChg>
      <pc:sldChg chg="addSp delSp modSp new mod modShow">
        <pc:chgData name="Poudyal, Abodh" userId="013cdcd1-faa6-4645-8073-eb2d1a82aac4" providerId="ADAL" clId="{BC30EC47-0EFF-456B-8DA8-40921FCB704C}" dt="2020-12-10T16:01:55.622" v="7999" actId="729"/>
        <pc:sldMkLst>
          <pc:docMk/>
          <pc:sldMk cId="4103093475" sldId="272"/>
        </pc:sldMkLst>
        <pc:spChg chg="del">
          <ac:chgData name="Poudyal, Abodh" userId="013cdcd1-faa6-4645-8073-eb2d1a82aac4" providerId="ADAL" clId="{BC30EC47-0EFF-456B-8DA8-40921FCB704C}" dt="2020-12-10T15:59:12.344" v="7947"/>
          <ac:spMkLst>
            <pc:docMk/>
            <pc:sldMk cId="4103093475" sldId="272"/>
            <ac:spMk id="2" creationId="{B230D422-0566-428B-AC8A-E873A7442A58}"/>
          </ac:spMkLst>
        </pc:spChg>
        <pc:spChg chg="mod">
          <ac:chgData name="Poudyal, Abodh" userId="013cdcd1-faa6-4645-8073-eb2d1a82aac4" providerId="ADAL" clId="{BC30EC47-0EFF-456B-8DA8-40921FCB704C}" dt="2020-12-10T16:01:51.684" v="7998" actId="20577"/>
          <ac:spMkLst>
            <pc:docMk/>
            <pc:sldMk cId="4103093475" sldId="272"/>
            <ac:spMk id="3" creationId="{1EF3B140-EE66-4EDF-9CB9-C9F3D32613C9}"/>
          </ac:spMkLst>
        </pc:spChg>
        <pc:spChg chg="del">
          <ac:chgData name="Poudyal, Abodh" userId="013cdcd1-faa6-4645-8073-eb2d1a82aac4" providerId="ADAL" clId="{BC30EC47-0EFF-456B-8DA8-40921FCB704C}" dt="2020-12-10T15:59:36.242" v="7954"/>
          <ac:spMkLst>
            <pc:docMk/>
            <pc:sldMk cId="4103093475" sldId="272"/>
            <ac:spMk id="4" creationId="{0E74D988-FC65-426B-A7C4-2595FD7B2C19}"/>
          </ac:spMkLst>
        </pc:spChg>
        <pc:picChg chg="add mod modCrop">
          <ac:chgData name="Poudyal, Abodh" userId="013cdcd1-faa6-4645-8073-eb2d1a82aac4" providerId="ADAL" clId="{BC30EC47-0EFF-456B-8DA8-40921FCB704C}" dt="2020-12-10T16:00:30.556" v="7964" actId="1076"/>
          <ac:picMkLst>
            <pc:docMk/>
            <pc:sldMk cId="4103093475" sldId="272"/>
            <ac:picMk id="6" creationId="{DAE07B53-59F4-4010-B454-16AB3B2569C6}"/>
          </ac:picMkLst>
        </pc:picChg>
        <pc:picChg chg="add mod modCrop">
          <ac:chgData name="Poudyal, Abodh" userId="013cdcd1-faa6-4645-8073-eb2d1a82aac4" providerId="ADAL" clId="{BC30EC47-0EFF-456B-8DA8-40921FCB704C}" dt="2020-12-10T16:00:24.893" v="7962" actId="1076"/>
          <ac:picMkLst>
            <pc:docMk/>
            <pc:sldMk cId="4103093475" sldId="272"/>
            <ac:picMk id="8" creationId="{F606FA8F-2CEC-40BC-B407-4805E3545EFB}"/>
          </ac:picMkLst>
        </pc:picChg>
      </pc:sldChg>
    </pc:docChg>
  </pc:docChgLst>
  <pc:docChgLst>
    <pc:chgData name="Abodh Poudyal" userId="013cdcd1-faa6-4645-8073-eb2d1a82aac4" providerId="ADAL" clId="{95DEC80C-7F68-459D-B498-A99A35B82112}"/>
    <pc:docChg chg="undo redo custSel addSld modSld">
      <pc:chgData name="Abodh Poudyal" userId="013cdcd1-faa6-4645-8073-eb2d1a82aac4" providerId="ADAL" clId="{95DEC80C-7F68-459D-B498-A99A35B82112}" dt="2021-07-13T20:29:40.495" v="231" actId="20577"/>
      <pc:docMkLst>
        <pc:docMk/>
      </pc:docMkLst>
      <pc:sldChg chg="addSp modSp new mod">
        <pc:chgData name="Abodh Poudyal" userId="013cdcd1-faa6-4645-8073-eb2d1a82aac4" providerId="ADAL" clId="{95DEC80C-7F68-459D-B498-A99A35B82112}" dt="2021-07-13T20:29:40.495" v="231" actId="20577"/>
        <pc:sldMkLst>
          <pc:docMk/>
          <pc:sldMk cId="2425371536" sldId="263"/>
        </pc:sldMkLst>
        <pc:spChg chg="mod">
          <ac:chgData name="Abodh Poudyal" userId="013cdcd1-faa6-4645-8073-eb2d1a82aac4" providerId="ADAL" clId="{95DEC80C-7F68-459D-B498-A99A35B82112}" dt="2021-07-13T20:29:40.495" v="231" actId="20577"/>
          <ac:spMkLst>
            <pc:docMk/>
            <pc:sldMk cId="2425371536" sldId="263"/>
            <ac:spMk id="2" creationId="{221C0B80-AFFD-42B5-A204-47A54D10CDC6}"/>
          </ac:spMkLst>
        </pc:spChg>
        <pc:spChg chg="mod">
          <ac:chgData name="Abodh Poudyal" userId="013cdcd1-faa6-4645-8073-eb2d1a82aac4" providerId="ADAL" clId="{95DEC80C-7F68-459D-B498-A99A35B82112}" dt="2021-07-13T20:20:50.346" v="45" actId="20577"/>
          <ac:spMkLst>
            <pc:docMk/>
            <pc:sldMk cId="2425371536" sldId="263"/>
            <ac:spMk id="3" creationId="{F33CFA49-EB1E-4188-B7D6-130E885F5EBD}"/>
          </ac:spMkLst>
        </pc:spChg>
        <pc:spChg chg="mod">
          <ac:chgData name="Abodh Poudyal" userId="013cdcd1-faa6-4645-8073-eb2d1a82aac4" providerId="ADAL" clId="{95DEC80C-7F68-459D-B498-A99A35B82112}" dt="2021-07-13T20:21:48.929" v="54" actId="14100"/>
          <ac:spMkLst>
            <pc:docMk/>
            <pc:sldMk cId="2425371536" sldId="263"/>
            <ac:spMk id="4" creationId="{0C0CD570-C954-43AB-B20B-50FADA3D53F3}"/>
          </ac:spMkLst>
        </pc:spChg>
        <pc:picChg chg="add mod modCrop">
          <ac:chgData name="Abodh Poudyal" userId="013cdcd1-faa6-4645-8073-eb2d1a82aac4" providerId="ADAL" clId="{95DEC80C-7F68-459D-B498-A99A35B82112}" dt="2021-07-13T20:28:19.043" v="126" actId="1076"/>
          <ac:picMkLst>
            <pc:docMk/>
            <pc:sldMk cId="2425371536" sldId="263"/>
            <ac:picMk id="6" creationId="{DD1530D3-54C5-46DB-82DE-03B17A0A10DC}"/>
          </ac:picMkLst>
        </pc:picChg>
      </pc:sldChg>
    </pc:docChg>
  </pc:docChgLst>
  <pc:docChgLst>
    <pc:chgData name="Poudyal, Abodh" userId="013cdcd1-faa6-4645-8073-eb2d1a82aac4" providerId="ADAL" clId="{DE2CBCAC-B0E1-4710-A914-C3DD9A0932A0}"/>
    <pc:docChg chg="undo redo custSel addSld delSld modSld modMainMaster">
      <pc:chgData name="Poudyal, Abodh" userId="013cdcd1-faa6-4645-8073-eb2d1a82aac4" providerId="ADAL" clId="{DE2CBCAC-B0E1-4710-A914-C3DD9A0932A0}" dt="2020-12-09T17:31:37.456" v="3372" actId="1037"/>
      <pc:docMkLst>
        <pc:docMk/>
      </pc:docMkLst>
      <pc:sldChg chg="addSp modSp mod">
        <pc:chgData name="Poudyal, Abodh" userId="013cdcd1-faa6-4645-8073-eb2d1a82aac4" providerId="ADAL" clId="{DE2CBCAC-B0E1-4710-A914-C3DD9A0932A0}" dt="2020-12-09T09:16:01.270" v="3217" actId="20577"/>
        <pc:sldMkLst>
          <pc:docMk/>
          <pc:sldMk cId="3295052092" sldId="256"/>
        </pc:sldMkLst>
        <pc:spChg chg="mod">
          <ac:chgData name="Poudyal, Abodh" userId="013cdcd1-faa6-4645-8073-eb2d1a82aac4" providerId="ADAL" clId="{DE2CBCAC-B0E1-4710-A914-C3DD9A0932A0}" dt="2020-12-09T09:16:01.270" v="3217" actId="20577"/>
          <ac:spMkLst>
            <pc:docMk/>
            <pc:sldMk cId="3295052092" sldId="256"/>
            <ac:spMk id="2" creationId="{7567128C-68E0-4447-A467-357307865F46}"/>
          </ac:spMkLst>
        </pc:spChg>
        <pc:spChg chg="mod">
          <ac:chgData name="Poudyal, Abodh" userId="013cdcd1-faa6-4645-8073-eb2d1a82aac4" providerId="ADAL" clId="{DE2CBCAC-B0E1-4710-A914-C3DD9A0932A0}" dt="2020-12-08T18:11:28.903" v="387" actId="113"/>
          <ac:spMkLst>
            <pc:docMk/>
            <pc:sldMk cId="3295052092" sldId="256"/>
            <ac:spMk id="3" creationId="{CB11FFC0-2AF4-45EA-9331-A08FDEDE9FA8}"/>
          </ac:spMkLst>
        </pc:spChg>
        <pc:spChg chg="add mod">
          <ac:chgData name="Poudyal, Abodh" userId="013cdcd1-faa6-4645-8073-eb2d1a82aac4" providerId="ADAL" clId="{DE2CBCAC-B0E1-4710-A914-C3DD9A0932A0}" dt="2020-12-08T18:12:06.981" v="395" actId="27636"/>
          <ac:spMkLst>
            <pc:docMk/>
            <pc:sldMk cId="3295052092" sldId="256"/>
            <ac:spMk id="4" creationId="{ECF4360E-07B9-4056-9953-8224A60DF674}"/>
          </ac:spMkLst>
        </pc:spChg>
        <pc:spChg chg="add mod">
          <ac:chgData name="Poudyal, Abodh" userId="013cdcd1-faa6-4645-8073-eb2d1a82aac4" providerId="ADAL" clId="{DE2CBCAC-B0E1-4710-A914-C3DD9A0932A0}" dt="2020-12-08T18:12:02.443" v="393" actId="27636"/>
          <ac:spMkLst>
            <pc:docMk/>
            <pc:sldMk cId="3295052092" sldId="256"/>
            <ac:spMk id="5" creationId="{57FCE28E-09F2-47FA-BD22-F89D32D1865F}"/>
          </ac:spMkLst>
        </pc:spChg>
        <pc:spChg chg="add mod">
          <ac:chgData name="Poudyal, Abodh" userId="013cdcd1-faa6-4645-8073-eb2d1a82aac4" providerId="ADAL" clId="{DE2CBCAC-B0E1-4710-A914-C3DD9A0932A0}" dt="2020-12-08T18:11:55.611" v="391" actId="14100"/>
          <ac:spMkLst>
            <pc:docMk/>
            <pc:sldMk cId="3295052092" sldId="256"/>
            <ac:spMk id="6" creationId="{9E526AC2-7B74-46DA-8B6A-0CDF943385F6}"/>
          </ac:spMkLst>
        </pc:spChg>
      </pc:sldChg>
      <pc:sldChg chg="addSp delSp modSp del mod addAnim delAnim modAnim modNotesTx">
        <pc:chgData name="Poudyal, Abodh" userId="013cdcd1-faa6-4645-8073-eb2d1a82aac4" providerId="ADAL" clId="{DE2CBCAC-B0E1-4710-A914-C3DD9A0932A0}" dt="2020-12-09T07:38:35.101" v="3076" actId="47"/>
        <pc:sldMkLst>
          <pc:docMk/>
          <pc:sldMk cId="3251598212" sldId="257"/>
        </pc:sldMkLst>
        <pc:spChg chg="mod">
          <ac:chgData name="Poudyal, Abodh" userId="013cdcd1-faa6-4645-8073-eb2d1a82aac4" providerId="ADAL" clId="{DE2CBCAC-B0E1-4710-A914-C3DD9A0932A0}" dt="2020-12-08T19:15:54.625" v="1295" actId="6549"/>
          <ac:spMkLst>
            <pc:docMk/>
            <pc:sldMk cId="3251598212" sldId="257"/>
            <ac:spMk id="2" creationId="{C2FB55B5-DBE9-46E5-9447-BD8DA7CFF958}"/>
          </ac:spMkLst>
        </pc:spChg>
        <pc:spChg chg="mod">
          <ac:chgData name="Poudyal, Abodh" userId="013cdcd1-faa6-4645-8073-eb2d1a82aac4" providerId="ADAL" clId="{DE2CBCAC-B0E1-4710-A914-C3DD9A0932A0}" dt="2020-12-08T18:12:58.502" v="450" actId="20577"/>
          <ac:spMkLst>
            <pc:docMk/>
            <pc:sldMk cId="3251598212" sldId="257"/>
            <ac:spMk id="3" creationId="{79D40937-C0B1-4893-B9D0-3C8734EF28D8}"/>
          </ac:spMkLst>
        </pc:spChg>
        <pc:spChg chg="mod">
          <ac:chgData name="Poudyal, Abodh" userId="013cdcd1-faa6-4645-8073-eb2d1a82aac4" providerId="ADAL" clId="{DE2CBCAC-B0E1-4710-A914-C3DD9A0932A0}" dt="2020-12-08T19:17:25.620" v="1309" actId="27636"/>
          <ac:spMkLst>
            <pc:docMk/>
            <pc:sldMk cId="3251598212" sldId="257"/>
            <ac:spMk id="4" creationId="{83AAAAA4-F675-4BDE-9B1D-49099513397D}"/>
          </ac:spMkLst>
        </pc:spChg>
        <pc:spChg chg="add mod">
          <ac:chgData name="Poudyal, Abodh" userId="013cdcd1-faa6-4645-8073-eb2d1a82aac4" providerId="ADAL" clId="{DE2CBCAC-B0E1-4710-A914-C3DD9A0932A0}" dt="2020-12-08T19:09:24.922" v="1211" actId="1076"/>
          <ac:spMkLst>
            <pc:docMk/>
            <pc:sldMk cId="3251598212" sldId="257"/>
            <ac:spMk id="12" creationId="{D52097A8-13F8-4634-B7FB-3ACA737EACF8}"/>
          </ac:spMkLst>
        </pc:spChg>
        <pc:spChg chg="add del mod">
          <ac:chgData name="Poudyal, Abodh" userId="013cdcd1-faa6-4645-8073-eb2d1a82aac4" providerId="ADAL" clId="{DE2CBCAC-B0E1-4710-A914-C3DD9A0932A0}" dt="2020-12-08T19:55:42.124" v="2300" actId="478"/>
          <ac:spMkLst>
            <pc:docMk/>
            <pc:sldMk cId="3251598212" sldId="257"/>
            <ac:spMk id="13" creationId="{509C759A-E852-42A1-BD4A-1D12E38FCD48}"/>
          </ac:spMkLst>
        </pc:spChg>
        <pc:spChg chg="add del mod">
          <ac:chgData name="Poudyal, Abodh" userId="013cdcd1-faa6-4645-8073-eb2d1a82aac4" providerId="ADAL" clId="{DE2CBCAC-B0E1-4710-A914-C3DD9A0932A0}" dt="2020-12-08T18:30:38.070" v="789" actId="478"/>
          <ac:spMkLst>
            <pc:docMk/>
            <pc:sldMk cId="3251598212" sldId="257"/>
            <ac:spMk id="14" creationId="{E0177056-46EB-4506-BA0D-33453AD720FD}"/>
          </ac:spMkLst>
        </pc:spChg>
        <pc:spChg chg="add mod">
          <ac:chgData name="Poudyal, Abodh" userId="013cdcd1-faa6-4645-8073-eb2d1a82aac4" providerId="ADAL" clId="{DE2CBCAC-B0E1-4710-A914-C3DD9A0932A0}" dt="2020-12-08T19:09:24.922" v="1211" actId="1076"/>
          <ac:spMkLst>
            <pc:docMk/>
            <pc:sldMk cId="3251598212" sldId="257"/>
            <ac:spMk id="16" creationId="{26E62F7D-2C7B-41F7-AC91-BBCD4C9E1C8E}"/>
          </ac:spMkLst>
        </pc:spChg>
        <pc:spChg chg="add mod">
          <ac:chgData name="Poudyal, Abodh" userId="013cdcd1-faa6-4645-8073-eb2d1a82aac4" providerId="ADAL" clId="{DE2CBCAC-B0E1-4710-A914-C3DD9A0932A0}" dt="2020-12-08T19:57:01.367" v="2310" actId="1076"/>
          <ac:spMkLst>
            <pc:docMk/>
            <pc:sldMk cId="3251598212" sldId="257"/>
            <ac:spMk id="17" creationId="{9A7F01B1-8D7F-4867-B1CE-B36D13094D8E}"/>
          </ac:spMkLst>
        </pc:spChg>
        <pc:spChg chg="add del mod">
          <ac:chgData name="Poudyal, Abodh" userId="013cdcd1-faa6-4645-8073-eb2d1a82aac4" providerId="ADAL" clId="{DE2CBCAC-B0E1-4710-A914-C3DD9A0932A0}" dt="2020-12-08T19:55:42.124" v="2300" actId="478"/>
          <ac:spMkLst>
            <pc:docMk/>
            <pc:sldMk cId="3251598212" sldId="257"/>
            <ac:spMk id="18" creationId="{2A10A5A3-CB9D-4207-BD8A-9C2FD9D8A5A4}"/>
          </ac:spMkLst>
        </pc:spChg>
        <pc:spChg chg="add del">
          <ac:chgData name="Poudyal, Abodh" userId="013cdcd1-faa6-4645-8073-eb2d1a82aac4" providerId="ADAL" clId="{DE2CBCAC-B0E1-4710-A914-C3DD9A0932A0}" dt="2020-12-08T19:19:50.357" v="1322" actId="22"/>
          <ac:spMkLst>
            <pc:docMk/>
            <pc:sldMk cId="3251598212" sldId="257"/>
            <ac:spMk id="24" creationId="{EC8430C7-5EC3-43A8-B1A7-C40CC63CD1C6}"/>
          </ac:spMkLst>
        </pc:spChg>
        <pc:spChg chg="add mod">
          <ac:chgData name="Poudyal, Abodh" userId="013cdcd1-faa6-4645-8073-eb2d1a82aac4" providerId="ADAL" clId="{DE2CBCAC-B0E1-4710-A914-C3DD9A0932A0}" dt="2020-12-08T19:56:51.856" v="2308" actId="14100"/>
          <ac:spMkLst>
            <pc:docMk/>
            <pc:sldMk cId="3251598212" sldId="257"/>
            <ac:spMk id="25" creationId="{CEC793F4-6033-485A-9AD9-AB09DF6A1050}"/>
          </ac:spMkLst>
        </pc:spChg>
        <pc:spChg chg="add mod">
          <ac:chgData name="Poudyal, Abodh" userId="013cdcd1-faa6-4645-8073-eb2d1a82aac4" providerId="ADAL" clId="{DE2CBCAC-B0E1-4710-A914-C3DD9A0932A0}" dt="2020-12-08T19:56:55.153" v="2309" actId="14100"/>
          <ac:spMkLst>
            <pc:docMk/>
            <pc:sldMk cId="3251598212" sldId="257"/>
            <ac:spMk id="26" creationId="{ED71AA8E-D7B4-47D4-8390-1FB6D5717B9C}"/>
          </ac:spMkLst>
        </pc:spChg>
        <pc:picChg chg="add del">
          <ac:chgData name="Poudyal, Abodh" userId="013cdcd1-faa6-4645-8073-eb2d1a82aac4" providerId="ADAL" clId="{DE2CBCAC-B0E1-4710-A914-C3DD9A0932A0}" dt="2020-12-08T18:24:17.021" v="734" actId="22"/>
          <ac:picMkLst>
            <pc:docMk/>
            <pc:sldMk cId="3251598212" sldId="257"/>
            <ac:picMk id="6" creationId="{DE6E6A75-48B8-4AF2-A152-CB39092E1961}"/>
          </ac:picMkLst>
        </pc:picChg>
        <pc:picChg chg="add del mod">
          <ac:chgData name="Poudyal, Abodh" userId="013cdcd1-faa6-4645-8073-eb2d1a82aac4" providerId="ADAL" clId="{DE2CBCAC-B0E1-4710-A914-C3DD9A0932A0}" dt="2020-12-08T19:09:04.766" v="1204" actId="478"/>
          <ac:picMkLst>
            <pc:docMk/>
            <pc:sldMk cId="3251598212" sldId="257"/>
            <ac:picMk id="19" creationId="{3A2C5B9B-241D-4AF2-B41C-79F1FF33B8AA}"/>
          </ac:picMkLst>
        </pc:picChg>
        <pc:picChg chg="add mod modCrop">
          <ac:chgData name="Poudyal, Abodh" userId="013cdcd1-faa6-4645-8073-eb2d1a82aac4" providerId="ADAL" clId="{DE2CBCAC-B0E1-4710-A914-C3DD9A0932A0}" dt="2020-12-08T19:10:11.730" v="1221" actId="1076"/>
          <ac:picMkLst>
            <pc:docMk/>
            <pc:sldMk cId="3251598212" sldId="257"/>
            <ac:picMk id="21" creationId="{768C948E-E2FF-4EC1-9167-EE458BF870D3}"/>
          </ac:picMkLst>
        </pc:picChg>
        <pc:picChg chg="add mod modCrop">
          <ac:chgData name="Poudyal, Abodh" userId="013cdcd1-faa6-4645-8073-eb2d1a82aac4" providerId="ADAL" clId="{DE2CBCAC-B0E1-4710-A914-C3DD9A0932A0}" dt="2020-12-08T19:10:15.426" v="1222" actId="1076"/>
          <ac:picMkLst>
            <pc:docMk/>
            <pc:sldMk cId="3251598212" sldId="257"/>
            <ac:picMk id="22" creationId="{A83B5D76-817D-4032-851D-D697D69C458C}"/>
          </ac:picMkLst>
        </pc:picChg>
        <pc:cxnChg chg="add mod">
          <ac:chgData name="Poudyal, Abodh" userId="013cdcd1-faa6-4645-8073-eb2d1a82aac4" providerId="ADAL" clId="{DE2CBCAC-B0E1-4710-A914-C3DD9A0932A0}" dt="2020-12-08T19:09:24.922" v="1211" actId="1076"/>
          <ac:cxnSpMkLst>
            <pc:docMk/>
            <pc:sldMk cId="3251598212" sldId="257"/>
            <ac:cxnSpMk id="8" creationId="{1FC4FD16-CE32-4B79-AF75-ED2133763287}"/>
          </ac:cxnSpMkLst>
        </pc:cxnChg>
        <pc:cxnChg chg="add mod">
          <ac:chgData name="Poudyal, Abodh" userId="013cdcd1-faa6-4645-8073-eb2d1a82aac4" providerId="ADAL" clId="{DE2CBCAC-B0E1-4710-A914-C3DD9A0932A0}" dt="2020-12-08T19:09:24.922" v="1211" actId="1076"/>
          <ac:cxnSpMkLst>
            <pc:docMk/>
            <pc:sldMk cId="3251598212" sldId="257"/>
            <ac:cxnSpMk id="9" creationId="{CA082725-F52E-4442-9AEC-0ABB12DB5E3D}"/>
          </ac:cxnSpMkLst>
        </pc:cxnChg>
      </pc:sldChg>
      <pc:sldChg chg="modSp new del mod modAnim">
        <pc:chgData name="Poudyal, Abodh" userId="013cdcd1-faa6-4645-8073-eb2d1a82aac4" providerId="ADAL" clId="{DE2CBCAC-B0E1-4710-A914-C3DD9A0932A0}" dt="2020-12-09T08:56:29.775" v="3180"/>
        <pc:sldMkLst>
          <pc:docMk/>
          <pc:sldMk cId="2526787481" sldId="258"/>
        </pc:sldMkLst>
        <pc:spChg chg="mod">
          <ac:chgData name="Poudyal, Abodh" userId="013cdcd1-faa6-4645-8073-eb2d1a82aac4" providerId="ADAL" clId="{DE2CBCAC-B0E1-4710-A914-C3DD9A0932A0}" dt="2020-12-08T19:18:15.536" v="1317" actId="20577"/>
          <ac:spMkLst>
            <pc:docMk/>
            <pc:sldMk cId="2526787481" sldId="258"/>
            <ac:spMk id="3" creationId="{A2F0AF0D-7856-4BF1-BC3F-AEA75CA10DDE}"/>
          </ac:spMkLst>
        </pc:spChg>
        <pc:graphicFrameChg chg="modGraphic">
          <ac:chgData name="Poudyal, Abodh" userId="013cdcd1-faa6-4645-8073-eb2d1a82aac4" providerId="ADAL" clId="{DE2CBCAC-B0E1-4710-A914-C3DD9A0932A0}" dt="2020-12-09T08:40:32.854" v="3159" actId="6549"/>
          <ac:graphicFrameMkLst>
            <pc:docMk/>
            <pc:sldMk cId="2526787481" sldId="258"/>
            <ac:graphicFrameMk id="15" creationId="{42A3360A-C9AE-41DE-8AA3-E5AA25E4AC94}"/>
          </ac:graphicFrameMkLst>
        </pc:graphicFrameChg>
        <pc:picChg chg="mod">
          <ac:chgData name="Poudyal, Abodh" userId="013cdcd1-faa6-4645-8073-eb2d1a82aac4" providerId="ADAL" clId="{DE2CBCAC-B0E1-4710-A914-C3DD9A0932A0}" dt="2020-12-09T08:40:51.372" v="3162" actId="1076"/>
          <ac:picMkLst>
            <pc:docMk/>
            <pc:sldMk cId="2526787481" sldId="258"/>
            <ac:picMk id="19" creationId="{51BF85BC-0C0E-406A-B828-B4AD247267F3}"/>
          </ac:picMkLst>
        </pc:picChg>
      </pc:sldChg>
      <pc:sldChg chg="modSp add del mod modAnim">
        <pc:chgData name="Poudyal, Abodh" userId="013cdcd1-faa6-4645-8073-eb2d1a82aac4" providerId="ADAL" clId="{DE2CBCAC-B0E1-4710-A914-C3DD9A0932A0}" dt="2020-12-09T08:56:53.407" v="3182"/>
        <pc:sldMkLst>
          <pc:docMk/>
          <pc:sldMk cId="4173129904" sldId="259"/>
        </pc:sldMkLst>
        <pc:spChg chg="mod">
          <ac:chgData name="Poudyal, Abodh" userId="013cdcd1-faa6-4645-8073-eb2d1a82aac4" providerId="ADAL" clId="{DE2CBCAC-B0E1-4710-A914-C3DD9A0932A0}" dt="2020-12-08T19:18:21.152" v="1320" actId="20577"/>
          <ac:spMkLst>
            <pc:docMk/>
            <pc:sldMk cId="4173129904" sldId="259"/>
            <ac:spMk id="3" creationId="{A2F0AF0D-7856-4BF1-BC3F-AEA75CA10DDE}"/>
          </ac:spMkLst>
        </pc:spChg>
        <pc:graphicFrameChg chg="modGraphic">
          <ac:chgData name="Poudyal, Abodh" userId="013cdcd1-faa6-4645-8073-eb2d1a82aac4" providerId="ADAL" clId="{DE2CBCAC-B0E1-4710-A914-C3DD9A0932A0}" dt="2020-12-09T08:36:09.853" v="3127" actId="20577"/>
          <ac:graphicFrameMkLst>
            <pc:docMk/>
            <pc:sldMk cId="4173129904" sldId="259"/>
            <ac:graphicFrameMk id="7" creationId="{00DAB350-7A82-49DC-8737-7E668431507E}"/>
          </ac:graphicFrameMkLst>
        </pc:graphicFrameChg>
      </pc:sldChg>
      <pc:sldChg chg="addSp delSp modSp new mod modAnim">
        <pc:chgData name="Poudyal, Abodh" userId="013cdcd1-faa6-4645-8073-eb2d1a82aac4" providerId="ADAL" clId="{DE2CBCAC-B0E1-4710-A914-C3DD9A0932A0}" dt="2020-12-09T17:08:09.536" v="3341" actId="255"/>
        <pc:sldMkLst>
          <pc:docMk/>
          <pc:sldMk cId="2352409085" sldId="260"/>
        </pc:sldMkLst>
        <pc:spChg chg="mod">
          <ac:chgData name="Poudyal, Abodh" userId="013cdcd1-faa6-4645-8073-eb2d1a82aac4" providerId="ADAL" clId="{DE2CBCAC-B0E1-4710-A914-C3DD9A0932A0}" dt="2020-12-09T12:39:15.054" v="3224" actId="20577"/>
          <ac:spMkLst>
            <pc:docMk/>
            <pc:sldMk cId="2352409085" sldId="260"/>
            <ac:spMk id="2" creationId="{546B36DE-7151-4F14-BAA9-9E1FAD27C6E8}"/>
          </ac:spMkLst>
        </pc:spChg>
        <pc:spChg chg="mod">
          <ac:chgData name="Poudyal, Abodh" userId="013cdcd1-faa6-4645-8073-eb2d1a82aac4" providerId="ADAL" clId="{DE2CBCAC-B0E1-4710-A914-C3DD9A0932A0}" dt="2020-12-08T19:20:10.512" v="1368" actId="20577"/>
          <ac:spMkLst>
            <pc:docMk/>
            <pc:sldMk cId="2352409085" sldId="260"/>
            <ac:spMk id="3" creationId="{BBEA3921-A8F9-473A-96A4-2302C5468A80}"/>
          </ac:spMkLst>
        </pc:spChg>
        <pc:spChg chg="mod">
          <ac:chgData name="Poudyal, Abodh" userId="013cdcd1-faa6-4645-8073-eb2d1a82aac4" providerId="ADAL" clId="{DE2CBCAC-B0E1-4710-A914-C3DD9A0932A0}" dt="2020-12-09T17:08:09.536" v="3341" actId="255"/>
          <ac:spMkLst>
            <pc:docMk/>
            <pc:sldMk cId="2352409085" sldId="260"/>
            <ac:spMk id="4" creationId="{24E0244F-94F7-4662-9455-87BCD7DBA3A4}"/>
          </ac:spMkLst>
        </pc:spChg>
        <pc:spChg chg="add mod">
          <ac:chgData name="Poudyal, Abodh" userId="013cdcd1-faa6-4645-8073-eb2d1a82aac4" providerId="ADAL" clId="{DE2CBCAC-B0E1-4710-A914-C3DD9A0932A0}" dt="2020-12-09T05:00:24.322" v="3022" actId="208"/>
          <ac:spMkLst>
            <pc:docMk/>
            <pc:sldMk cId="2352409085" sldId="260"/>
            <ac:spMk id="5" creationId="{92FCCD85-3C7A-44EC-A368-BF398768DF09}"/>
          </ac:spMkLst>
        </pc:spChg>
        <pc:spChg chg="add mod">
          <ac:chgData name="Poudyal, Abodh" userId="013cdcd1-faa6-4645-8073-eb2d1a82aac4" providerId="ADAL" clId="{DE2CBCAC-B0E1-4710-A914-C3DD9A0932A0}" dt="2020-12-09T04:59:57.916" v="3020" actId="207"/>
          <ac:spMkLst>
            <pc:docMk/>
            <pc:sldMk cId="2352409085" sldId="260"/>
            <ac:spMk id="10" creationId="{3A20382B-4D78-45C4-8597-BB65A476ECB9}"/>
          </ac:spMkLst>
        </pc:spChg>
        <pc:spChg chg="add mod">
          <ac:chgData name="Poudyal, Abodh" userId="013cdcd1-faa6-4645-8073-eb2d1a82aac4" providerId="ADAL" clId="{DE2CBCAC-B0E1-4710-A914-C3DD9A0932A0}" dt="2020-12-09T05:02:57.910" v="3035" actId="571"/>
          <ac:spMkLst>
            <pc:docMk/>
            <pc:sldMk cId="2352409085" sldId="260"/>
            <ac:spMk id="16" creationId="{1C723090-6AC4-4CBB-BE67-39BEA268B916}"/>
          </ac:spMkLst>
        </pc:spChg>
        <pc:spChg chg="add mod">
          <ac:chgData name="Poudyal, Abodh" userId="013cdcd1-faa6-4645-8073-eb2d1a82aac4" providerId="ADAL" clId="{DE2CBCAC-B0E1-4710-A914-C3DD9A0932A0}" dt="2020-12-09T05:03:01.789" v="3036" actId="571"/>
          <ac:spMkLst>
            <pc:docMk/>
            <pc:sldMk cId="2352409085" sldId="260"/>
            <ac:spMk id="17" creationId="{3148F4F3-5841-4848-9AFB-355AA35844FC}"/>
          </ac:spMkLst>
        </pc:spChg>
        <pc:spChg chg="add mod">
          <ac:chgData name="Poudyal, Abodh" userId="013cdcd1-faa6-4645-8073-eb2d1a82aac4" providerId="ADAL" clId="{DE2CBCAC-B0E1-4710-A914-C3DD9A0932A0}" dt="2020-12-09T05:03:01.789" v="3036" actId="571"/>
          <ac:spMkLst>
            <pc:docMk/>
            <pc:sldMk cId="2352409085" sldId="260"/>
            <ac:spMk id="18" creationId="{427F8CBA-D5B1-4D03-A0A8-906B28DD017C}"/>
          </ac:spMkLst>
        </pc:spChg>
        <pc:picChg chg="add mod">
          <ac:chgData name="Poudyal, Abodh" userId="013cdcd1-faa6-4645-8073-eb2d1a82aac4" providerId="ADAL" clId="{DE2CBCAC-B0E1-4710-A914-C3DD9A0932A0}" dt="2020-12-08T20:57:01.366" v="2611" actId="1076"/>
          <ac:picMkLst>
            <pc:docMk/>
            <pc:sldMk cId="2352409085" sldId="260"/>
            <ac:picMk id="6" creationId="{804CC5E1-97F1-487D-BE3B-F003017B2D6E}"/>
          </ac:picMkLst>
        </pc:picChg>
        <pc:cxnChg chg="add del mod">
          <ac:chgData name="Poudyal, Abodh" userId="013cdcd1-faa6-4645-8073-eb2d1a82aac4" providerId="ADAL" clId="{DE2CBCAC-B0E1-4710-A914-C3DD9A0932A0}" dt="2020-12-09T04:58:20.477" v="2998" actId="478"/>
          <ac:cxnSpMkLst>
            <pc:docMk/>
            <pc:sldMk cId="2352409085" sldId="260"/>
            <ac:cxnSpMk id="8" creationId="{24433A75-7EA4-4C31-835E-73B9D65EFA09}"/>
          </ac:cxnSpMkLst>
        </pc:cxnChg>
        <pc:cxnChg chg="add mod">
          <ac:chgData name="Poudyal, Abodh" userId="013cdcd1-faa6-4645-8073-eb2d1a82aac4" providerId="ADAL" clId="{DE2CBCAC-B0E1-4710-A914-C3DD9A0932A0}" dt="2020-12-09T05:00:24.322" v="3022" actId="208"/>
          <ac:cxnSpMkLst>
            <pc:docMk/>
            <pc:sldMk cId="2352409085" sldId="260"/>
            <ac:cxnSpMk id="14" creationId="{66A65A4F-93AF-4006-8880-4B109CC0F82A}"/>
          </ac:cxnSpMkLst>
        </pc:cxnChg>
        <pc:cxnChg chg="add mod">
          <ac:chgData name="Poudyal, Abodh" userId="013cdcd1-faa6-4645-8073-eb2d1a82aac4" providerId="ADAL" clId="{DE2CBCAC-B0E1-4710-A914-C3DD9A0932A0}" dt="2020-12-09T05:00:24.322" v="3022" actId="208"/>
          <ac:cxnSpMkLst>
            <pc:docMk/>
            <pc:sldMk cId="2352409085" sldId="260"/>
            <ac:cxnSpMk id="15" creationId="{832D8C26-396F-4A37-B727-1B2B942B9703}"/>
          </ac:cxnSpMkLst>
        </pc:cxnChg>
        <pc:cxnChg chg="add mod">
          <ac:chgData name="Poudyal, Abodh" userId="013cdcd1-faa6-4645-8073-eb2d1a82aac4" providerId="ADAL" clId="{DE2CBCAC-B0E1-4710-A914-C3DD9A0932A0}" dt="2020-12-09T05:03:32.735" v="3041" actId="571"/>
          <ac:cxnSpMkLst>
            <pc:docMk/>
            <pc:sldMk cId="2352409085" sldId="260"/>
            <ac:cxnSpMk id="19" creationId="{152E5558-FBFC-4B58-889F-165AC70E4C79}"/>
          </ac:cxnSpMkLst>
        </pc:cxnChg>
        <pc:cxnChg chg="add mod">
          <ac:chgData name="Poudyal, Abodh" userId="013cdcd1-faa6-4645-8073-eb2d1a82aac4" providerId="ADAL" clId="{DE2CBCAC-B0E1-4710-A914-C3DD9A0932A0}" dt="2020-12-09T05:03:32.735" v="3041" actId="571"/>
          <ac:cxnSpMkLst>
            <pc:docMk/>
            <pc:sldMk cId="2352409085" sldId="260"/>
            <ac:cxnSpMk id="20" creationId="{5A09131B-C4DB-4442-8A80-C3A1AECF6639}"/>
          </ac:cxnSpMkLst>
        </pc:cxnChg>
        <pc:cxnChg chg="add mod">
          <ac:chgData name="Poudyal, Abodh" userId="013cdcd1-faa6-4645-8073-eb2d1a82aac4" providerId="ADAL" clId="{DE2CBCAC-B0E1-4710-A914-C3DD9A0932A0}" dt="2020-12-09T05:03:38.716" v="3042" actId="571"/>
          <ac:cxnSpMkLst>
            <pc:docMk/>
            <pc:sldMk cId="2352409085" sldId="260"/>
            <ac:cxnSpMk id="21" creationId="{569D07C0-32C1-49FE-A4C9-4DA87CB52C8A}"/>
          </ac:cxnSpMkLst>
        </pc:cxnChg>
        <pc:cxnChg chg="add mod">
          <ac:chgData name="Poudyal, Abodh" userId="013cdcd1-faa6-4645-8073-eb2d1a82aac4" providerId="ADAL" clId="{DE2CBCAC-B0E1-4710-A914-C3DD9A0932A0}" dt="2020-12-09T05:03:38.716" v="3042" actId="571"/>
          <ac:cxnSpMkLst>
            <pc:docMk/>
            <pc:sldMk cId="2352409085" sldId="260"/>
            <ac:cxnSpMk id="22" creationId="{2BD42574-EAEE-4E4D-99CD-AC1F6E23E2E0}"/>
          </ac:cxnSpMkLst>
        </pc:cxnChg>
      </pc:sldChg>
      <pc:sldChg chg="addSp delSp modSp new mod delAnim modAnim modNotesTx">
        <pc:chgData name="Poudyal, Abodh" userId="013cdcd1-faa6-4645-8073-eb2d1a82aac4" providerId="ADAL" clId="{DE2CBCAC-B0E1-4710-A914-C3DD9A0932A0}" dt="2020-12-09T08:56:16.336" v="3178"/>
        <pc:sldMkLst>
          <pc:docMk/>
          <pc:sldMk cId="781434209" sldId="261"/>
        </pc:sldMkLst>
        <pc:spChg chg="del mod">
          <ac:chgData name="Poudyal, Abodh" userId="013cdcd1-faa6-4645-8073-eb2d1a82aac4" providerId="ADAL" clId="{DE2CBCAC-B0E1-4710-A914-C3DD9A0932A0}" dt="2020-12-08T20:40:51.377" v="2321" actId="3680"/>
          <ac:spMkLst>
            <pc:docMk/>
            <pc:sldMk cId="781434209" sldId="261"/>
            <ac:spMk id="2" creationId="{557099D4-E29B-4DC5-A2FC-F7D9607FA0A5}"/>
          </ac:spMkLst>
        </pc:spChg>
        <pc:spChg chg="mod">
          <ac:chgData name="Poudyal, Abodh" userId="013cdcd1-faa6-4645-8073-eb2d1a82aac4" providerId="ADAL" clId="{DE2CBCAC-B0E1-4710-A914-C3DD9A0932A0}" dt="2020-12-08T20:53:01.256" v="2430" actId="2711"/>
          <ac:spMkLst>
            <pc:docMk/>
            <pc:sldMk cId="781434209" sldId="261"/>
            <ac:spMk id="3" creationId="{6B2CAE29-0442-4BD6-B099-32E707CC38CF}"/>
          </ac:spMkLst>
        </pc:spChg>
        <pc:spChg chg="del">
          <ac:chgData name="Poudyal, Abodh" userId="013cdcd1-faa6-4645-8073-eb2d1a82aac4" providerId="ADAL" clId="{DE2CBCAC-B0E1-4710-A914-C3DD9A0932A0}" dt="2020-12-08T20:49:38.025" v="2327" actId="478"/>
          <ac:spMkLst>
            <pc:docMk/>
            <pc:sldMk cId="781434209" sldId="261"/>
            <ac:spMk id="4" creationId="{09491DA1-BEE4-4BE8-A8C4-019D24B41860}"/>
          </ac:spMkLst>
        </pc:spChg>
        <pc:spChg chg="add mod">
          <ac:chgData name="Poudyal, Abodh" userId="013cdcd1-faa6-4645-8073-eb2d1a82aac4" providerId="ADAL" clId="{DE2CBCAC-B0E1-4710-A914-C3DD9A0932A0}" dt="2020-12-08T20:53:01.256" v="2430" actId="2711"/>
          <ac:spMkLst>
            <pc:docMk/>
            <pc:sldMk cId="781434209" sldId="261"/>
            <ac:spMk id="14" creationId="{612573E9-1AA2-483D-A5E7-A9167F1A104E}"/>
          </ac:spMkLst>
        </pc:spChg>
        <pc:spChg chg="add mod">
          <ac:chgData name="Poudyal, Abodh" userId="013cdcd1-faa6-4645-8073-eb2d1a82aac4" providerId="ADAL" clId="{DE2CBCAC-B0E1-4710-A914-C3DD9A0932A0}" dt="2020-12-08T21:04:54.237" v="2925" actId="20577"/>
          <ac:spMkLst>
            <pc:docMk/>
            <pc:sldMk cId="781434209" sldId="261"/>
            <ac:spMk id="17" creationId="{7FAC845F-2CD5-42EF-BD66-C3540DE187E3}"/>
          </ac:spMkLst>
        </pc:spChg>
        <pc:spChg chg="add del mod">
          <ac:chgData name="Poudyal, Abodh" userId="013cdcd1-faa6-4645-8073-eb2d1a82aac4" providerId="ADAL" clId="{DE2CBCAC-B0E1-4710-A914-C3DD9A0932A0}" dt="2020-12-08T21:04:10.777" v="2886" actId="478"/>
          <ac:spMkLst>
            <pc:docMk/>
            <pc:sldMk cId="781434209" sldId="261"/>
            <ac:spMk id="18" creationId="{D60738FA-B735-4A61-B931-4D85A2799CBB}"/>
          </ac:spMkLst>
        </pc:spChg>
        <pc:spChg chg="add del mod">
          <ac:chgData name="Poudyal, Abodh" userId="013cdcd1-faa6-4645-8073-eb2d1a82aac4" providerId="ADAL" clId="{DE2CBCAC-B0E1-4710-A914-C3DD9A0932A0}" dt="2020-12-08T21:01:36.792" v="2873" actId="478"/>
          <ac:spMkLst>
            <pc:docMk/>
            <pc:sldMk cId="781434209" sldId="261"/>
            <ac:spMk id="19" creationId="{BB848D0C-B40E-46BE-A11E-F8A0DE193E1F}"/>
          </ac:spMkLst>
        </pc:spChg>
        <pc:graphicFrameChg chg="add mod ord modGraphic">
          <ac:chgData name="Poudyal, Abodh" userId="013cdcd1-faa6-4645-8073-eb2d1a82aac4" providerId="ADAL" clId="{DE2CBCAC-B0E1-4710-A914-C3DD9A0932A0}" dt="2020-12-08T21:00:57.245" v="2862" actId="1076"/>
          <ac:graphicFrameMkLst>
            <pc:docMk/>
            <pc:sldMk cId="781434209" sldId="261"/>
            <ac:graphicFrameMk id="5" creationId="{08DEA8CC-65B3-404C-9B15-4621DB9DA234}"/>
          </ac:graphicFrameMkLst>
        </pc:graphicFrameChg>
        <pc:picChg chg="add mod">
          <ac:chgData name="Poudyal, Abodh" userId="013cdcd1-faa6-4645-8073-eb2d1a82aac4" providerId="ADAL" clId="{DE2CBCAC-B0E1-4710-A914-C3DD9A0932A0}" dt="2020-12-08T20:50:48.126" v="2347" actId="1076"/>
          <ac:picMkLst>
            <pc:docMk/>
            <pc:sldMk cId="781434209" sldId="261"/>
            <ac:picMk id="7" creationId="{27DEE477-D44F-4C92-BA2C-7FE5B376028D}"/>
          </ac:picMkLst>
        </pc:picChg>
        <pc:picChg chg="add mod">
          <ac:chgData name="Poudyal, Abodh" userId="013cdcd1-faa6-4645-8073-eb2d1a82aac4" providerId="ADAL" clId="{DE2CBCAC-B0E1-4710-A914-C3DD9A0932A0}" dt="2020-12-08T20:50:50.166" v="2348" actId="1076"/>
          <ac:picMkLst>
            <pc:docMk/>
            <pc:sldMk cId="781434209" sldId="261"/>
            <ac:picMk id="9" creationId="{F9B0CAAA-23D3-4A65-93C7-543B82913CFB}"/>
          </ac:picMkLst>
        </pc:picChg>
        <pc:picChg chg="add mod">
          <ac:chgData name="Poudyal, Abodh" userId="013cdcd1-faa6-4645-8073-eb2d1a82aac4" providerId="ADAL" clId="{DE2CBCAC-B0E1-4710-A914-C3DD9A0932A0}" dt="2020-12-08T20:51:37.902" v="2359" actId="1076"/>
          <ac:picMkLst>
            <pc:docMk/>
            <pc:sldMk cId="781434209" sldId="261"/>
            <ac:picMk id="11" creationId="{53474408-C2A0-411D-9FB8-E49AC539972D}"/>
          </ac:picMkLst>
        </pc:picChg>
        <pc:picChg chg="add mod">
          <ac:chgData name="Poudyal, Abodh" userId="013cdcd1-faa6-4645-8073-eb2d1a82aac4" providerId="ADAL" clId="{DE2CBCAC-B0E1-4710-A914-C3DD9A0932A0}" dt="2020-12-08T20:59:33.333" v="2670" actId="1076"/>
          <ac:picMkLst>
            <pc:docMk/>
            <pc:sldMk cId="781434209" sldId="261"/>
            <ac:picMk id="13" creationId="{0AD91214-2101-4608-BF8D-02E9E42EF737}"/>
          </ac:picMkLst>
        </pc:picChg>
        <pc:cxnChg chg="add mod">
          <ac:chgData name="Poudyal, Abodh" userId="013cdcd1-faa6-4645-8073-eb2d1a82aac4" providerId="ADAL" clId="{DE2CBCAC-B0E1-4710-A914-C3DD9A0932A0}" dt="2020-12-08T20:52:43.219" v="2424" actId="1582"/>
          <ac:cxnSpMkLst>
            <pc:docMk/>
            <pc:sldMk cId="781434209" sldId="261"/>
            <ac:cxnSpMk id="16" creationId="{E068ECC3-EFF1-4088-9586-BB5533E1DB3B}"/>
          </ac:cxnSpMkLst>
        </pc:cxnChg>
      </pc:sldChg>
      <pc:sldChg chg="addSp modSp new del mod modAnim">
        <pc:chgData name="Poudyal, Abodh" userId="013cdcd1-faa6-4645-8073-eb2d1a82aac4" providerId="ADAL" clId="{DE2CBCAC-B0E1-4710-A914-C3DD9A0932A0}" dt="2020-12-09T17:08:18.725" v="3343" actId="27636"/>
        <pc:sldMkLst>
          <pc:docMk/>
          <pc:sldMk cId="3382844530" sldId="262"/>
        </pc:sldMkLst>
        <pc:spChg chg="mod">
          <ac:chgData name="Poudyal, Abodh" userId="013cdcd1-faa6-4645-8073-eb2d1a82aac4" providerId="ADAL" clId="{DE2CBCAC-B0E1-4710-A914-C3DD9A0932A0}" dt="2020-12-09T17:05:59.529" v="3228" actId="20577"/>
          <ac:spMkLst>
            <pc:docMk/>
            <pc:sldMk cId="3382844530" sldId="262"/>
            <ac:spMk id="2" creationId="{37C6FFAF-88E6-49A7-921B-0DE4CA1D84A5}"/>
          </ac:spMkLst>
        </pc:spChg>
        <pc:spChg chg="mod">
          <ac:chgData name="Poudyal, Abodh" userId="013cdcd1-faa6-4645-8073-eb2d1a82aac4" providerId="ADAL" clId="{DE2CBCAC-B0E1-4710-A914-C3DD9A0932A0}" dt="2020-12-08T19:29:53.841" v="1988" actId="20577"/>
          <ac:spMkLst>
            <pc:docMk/>
            <pc:sldMk cId="3382844530" sldId="262"/>
            <ac:spMk id="3" creationId="{AC406637-1D33-4777-AE0D-810E979A73F9}"/>
          </ac:spMkLst>
        </pc:spChg>
        <pc:spChg chg="add mod">
          <ac:chgData name="Poudyal, Abodh" userId="013cdcd1-faa6-4645-8073-eb2d1a82aac4" providerId="ADAL" clId="{DE2CBCAC-B0E1-4710-A914-C3DD9A0932A0}" dt="2020-12-09T17:08:18.725" v="3343" actId="27636"/>
          <ac:spMkLst>
            <pc:docMk/>
            <pc:sldMk cId="3382844530" sldId="262"/>
            <ac:spMk id="8" creationId="{DB36F49D-6C3D-4D27-862D-A29CAF4DB411}"/>
          </ac:spMkLst>
        </pc:spChg>
      </pc:sldChg>
      <pc:sldChg chg="modSp new del mod">
        <pc:chgData name="Poudyal, Abodh" userId="013cdcd1-faa6-4645-8073-eb2d1a82aac4" providerId="ADAL" clId="{DE2CBCAC-B0E1-4710-A914-C3DD9A0932A0}" dt="2020-12-09T07:19:15.386" v="3056" actId="47"/>
        <pc:sldMkLst>
          <pc:docMk/>
          <pc:sldMk cId="1038933242" sldId="263"/>
        </pc:sldMkLst>
        <pc:spChg chg="mod">
          <ac:chgData name="Poudyal, Abodh" userId="013cdcd1-faa6-4645-8073-eb2d1a82aac4" providerId="ADAL" clId="{DE2CBCAC-B0E1-4710-A914-C3DD9A0932A0}" dt="2020-12-08T19:30:00.009" v="1996" actId="20577"/>
          <ac:spMkLst>
            <pc:docMk/>
            <pc:sldMk cId="1038933242" sldId="263"/>
            <ac:spMk id="3" creationId="{288D1492-5247-4758-AE06-A40C1D15CC96}"/>
          </ac:spMkLst>
        </pc:spChg>
      </pc:sldChg>
      <pc:sldChg chg="modSp new del mod">
        <pc:chgData name="Poudyal, Abodh" userId="013cdcd1-faa6-4645-8073-eb2d1a82aac4" providerId="ADAL" clId="{DE2CBCAC-B0E1-4710-A914-C3DD9A0932A0}" dt="2020-12-09T07:22:11.875" v="3060" actId="20577"/>
        <pc:sldMkLst>
          <pc:docMk/>
          <pc:sldMk cId="885508396" sldId="264"/>
        </pc:sldMkLst>
        <pc:spChg chg="mod">
          <ac:chgData name="Poudyal, Abodh" userId="013cdcd1-faa6-4645-8073-eb2d1a82aac4" providerId="ADAL" clId="{DE2CBCAC-B0E1-4710-A914-C3DD9A0932A0}" dt="2020-12-09T07:22:11.875" v="3060" actId="20577"/>
          <ac:spMkLst>
            <pc:docMk/>
            <pc:sldMk cId="885508396" sldId="264"/>
            <ac:spMk id="2" creationId="{21415A2D-9E72-484A-ADB9-6E7C238BF701}"/>
          </ac:spMkLst>
        </pc:spChg>
        <pc:spChg chg="mod">
          <ac:chgData name="Poudyal, Abodh" userId="013cdcd1-faa6-4645-8073-eb2d1a82aac4" providerId="ADAL" clId="{DE2CBCAC-B0E1-4710-A914-C3DD9A0932A0}" dt="2020-12-08T19:30:08.769" v="2017" actId="20577"/>
          <ac:spMkLst>
            <pc:docMk/>
            <pc:sldMk cId="885508396" sldId="264"/>
            <ac:spMk id="3" creationId="{49F7ACC0-AE6A-4698-A248-C5BF871CBFAB}"/>
          </ac:spMkLst>
        </pc:spChg>
      </pc:sldChg>
      <pc:sldChg chg="modSp mod modAnim">
        <pc:chgData name="Poudyal, Abodh" userId="013cdcd1-faa6-4645-8073-eb2d1a82aac4" providerId="ADAL" clId="{DE2CBCAC-B0E1-4710-A914-C3DD9A0932A0}" dt="2020-12-09T17:31:37.456" v="3372" actId="1037"/>
        <pc:sldMkLst>
          <pc:docMk/>
          <pc:sldMk cId="1557438399" sldId="265"/>
        </pc:sldMkLst>
        <pc:spChg chg="mod">
          <ac:chgData name="Poudyal, Abodh" userId="013cdcd1-faa6-4645-8073-eb2d1a82aac4" providerId="ADAL" clId="{DE2CBCAC-B0E1-4710-A914-C3DD9A0932A0}" dt="2020-12-09T12:39:34.240" v="3226" actId="20577"/>
          <ac:spMkLst>
            <pc:docMk/>
            <pc:sldMk cId="1557438399" sldId="265"/>
            <ac:spMk id="2" creationId="{C2FB55B5-DBE9-46E5-9447-BD8DA7CFF958}"/>
          </ac:spMkLst>
        </pc:spChg>
        <pc:spChg chg="mod">
          <ac:chgData name="Poudyal, Abodh" userId="013cdcd1-faa6-4645-8073-eb2d1a82aac4" providerId="ADAL" clId="{DE2CBCAC-B0E1-4710-A914-C3DD9A0932A0}" dt="2020-12-09T17:08:03.663" v="3340" actId="1076"/>
          <ac:spMkLst>
            <pc:docMk/>
            <pc:sldMk cId="1557438399" sldId="265"/>
            <ac:spMk id="4" creationId="{83AAAAA4-F675-4BDE-9B1D-49099513397D}"/>
          </ac:spMkLst>
        </pc:spChg>
        <pc:spChg chg="mod">
          <ac:chgData name="Poudyal, Abodh" userId="013cdcd1-faa6-4645-8073-eb2d1a82aac4" providerId="ADAL" clId="{DE2CBCAC-B0E1-4710-A914-C3DD9A0932A0}" dt="2020-12-09T17:31:37.456" v="3372" actId="1037"/>
          <ac:spMkLst>
            <pc:docMk/>
            <pc:sldMk cId="1557438399" sldId="265"/>
            <ac:spMk id="12" creationId="{D52097A8-13F8-4634-B7FB-3ACA737EACF8}"/>
          </ac:spMkLst>
        </pc:spChg>
        <pc:spChg chg="mod">
          <ac:chgData name="Poudyal, Abodh" userId="013cdcd1-faa6-4645-8073-eb2d1a82aac4" providerId="ADAL" clId="{DE2CBCAC-B0E1-4710-A914-C3DD9A0932A0}" dt="2020-12-09T17:31:37.456" v="3372" actId="1037"/>
          <ac:spMkLst>
            <pc:docMk/>
            <pc:sldMk cId="1557438399" sldId="265"/>
            <ac:spMk id="16" creationId="{26E62F7D-2C7B-41F7-AC91-BBCD4C9E1C8E}"/>
          </ac:spMkLst>
        </pc:spChg>
        <pc:spChg chg="mod">
          <ac:chgData name="Poudyal, Abodh" userId="013cdcd1-faa6-4645-8073-eb2d1a82aac4" providerId="ADAL" clId="{DE2CBCAC-B0E1-4710-A914-C3DD9A0932A0}" dt="2020-12-09T17:31:37.456" v="3372" actId="1037"/>
          <ac:spMkLst>
            <pc:docMk/>
            <pc:sldMk cId="1557438399" sldId="265"/>
            <ac:spMk id="17" creationId="{9A7F01B1-8D7F-4867-B1CE-B36D13094D8E}"/>
          </ac:spMkLst>
        </pc:spChg>
        <pc:spChg chg="mod">
          <ac:chgData name="Poudyal, Abodh" userId="013cdcd1-faa6-4645-8073-eb2d1a82aac4" providerId="ADAL" clId="{DE2CBCAC-B0E1-4710-A914-C3DD9A0932A0}" dt="2020-12-09T17:31:37.456" v="3372" actId="1037"/>
          <ac:spMkLst>
            <pc:docMk/>
            <pc:sldMk cId="1557438399" sldId="265"/>
            <ac:spMk id="25" creationId="{CEC793F4-6033-485A-9AD9-AB09DF6A1050}"/>
          </ac:spMkLst>
        </pc:spChg>
        <pc:spChg chg="mod">
          <ac:chgData name="Poudyal, Abodh" userId="013cdcd1-faa6-4645-8073-eb2d1a82aac4" providerId="ADAL" clId="{DE2CBCAC-B0E1-4710-A914-C3DD9A0932A0}" dt="2020-12-09T17:31:37.456" v="3372" actId="1037"/>
          <ac:spMkLst>
            <pc:docMk/>
            <pc:sldMk cId="1557438399" sldId="265"/>
            <ac:spMk id="26" creationId="{ED71AA8E-D7B4-47D4-8390-1FB6D5717B9C}"/>
          </ac:spMkLst>
        </pc:spChg>
        <pc:cxnChg chg="mod">
          <ac:chgData name="Poudyal, Abodh" userId="013cdcd1-faa6-4645-8073-eb2d1a82aac4" providerId="ADAL" clId="{DE2CBCAC-B0E1-4710-A914-C3DD9A0932A0}" dt="2020-12-09T17:31:37.456" v="3372" actId="1037"/>
          <ac:cxnSpMkLst>
            <pc:docMk/>
            <pc:sldMk cId="1557438399" sldId="265"/>
            <ac:cxnSpMk id="8" creationId="{1FC4FD16-CE32-4B79-AF75-ED2133763287}"/>
          </ac:cxnSpMkLst>
        </pc:cxnChg>
        <pc:cxnChg chg="mod">
          <ac:chgData name="Poudyal, Abodh" userId="013cdcd1-faa6-4645-8073-eb2d1a82aac4" providerId="ADAL" clId="{DE2CBCAC-B0E1-4710-A914-C3DD9A0932A0}" dt="2020-12-09T17:31:37.456" v="3372" actId="1037"/>
          <ac:cxnSpMkLst>
            <pc:docMk/>
            <pc:sldMk cId="1557438399" sldId="265"/>
            <ac:cxnSpMk id="9" creationId="{CA082725-F52E-4442-9AEC-0ABB12DB5E3D}"/>
          </ac:cxnSpMkLst>
        </pc:cxnChg>
      </pc:sldChg>
      <pc:sldMasterChg chg="modSldLayout">
        <pc:chgData name="Poudyal, Abodh" userId="013cdcd1-faa6-4645-8073-eb2d1a82aac4" providerId="ADAL" clId="{DE2CBCAC-B0E1-4710-A914-C3DD9A0932A0}" dt="2020-12-08T19:01:54.019" v="947" actId="255"/>
        <pc:sldMasterMkLst>
          <pc:docMk/>
          <pc:sldMasterMk cId="4009310110" sldId="2147483648"/>
        </pc:sldMasterMkLst>
        <pc:sldLayoutChg chg="addSp delSp modSp mod">
          <pc:chgData name="Poudyal, Abodh" userId="013cdcd1-faa6-4645-8073-eb2d1a82aac4" providerId="ADAL" clId="{DE2CBCAC-B0E1-4710-A914-C3DD9A0932A0}" dt="2020-12-08T18:10:42.261" v="381" actId="207"/>
          <pc:sldLayoutMkLst>
            <pc:docMk/>
            <pc:sldMasterMk cId="4009310110" sldId="2147483648"/>
            <pc:sldLayoutMk cId="968666140" sldId="2147483649"/>
          </pc:sldLayoutMkLst>
          <pc:spChg chg="mod">
            <ac:chgData name="Poudyal, Abodh" userId="013cdcd1-faa6-4645-8073-eb2d1a82aac4" providerId="ADAL" clId="{DE2CBCAC-B0E1-4710-A914-C3DD9A0932A0}" dt="2020-12-08T18:10:42.261" v="381" actId="207"/>
            <ac:spMkLst>
              <pc:docMk/>
              <pc:sldMasterMk cId="4009310110" sldId="2147483648"/>
              <pc:sldLayoutMk cId="968666140" sldId="2147483649"/>
              <ac:spMk id="3" creationId="{288C2D33-D560-4E11-9FD4-1F4CEDF57126}"/>
            </ac:spMkLst>
          </pc:spChg>
          <pc:spChg chg="mod">
            <ac:chgData name="Poudyal, Abodh" userId="013cdcd1-faa6-4645-8073-eb2d1a82aac4" providerId="ADAL" clId="{DE2CBCAC-B0E1-4710-A914-C3DD9A0932A0}" dt="2020-12-08T18:10:42.261" v="381" actId="207"/>
            <ac:spMkLst>
              <pc:docMk/>
              <pc:sldMasterMk cId="4009310110" sldId="2147483648"/>
              <pc:sldLayoutMk cId="968666140" sldId="2147483649"/>
              <ac:spMk id="4" creationId="{2C9D1987-ED81-46DD-9AFB-8894DD4998C6}"/>
            </ac:spMkLst>
          </pc:spChg>
          <pc:spChg chg="add del">
            <ac:chgData name="Poudyal, Abodh" userId="013cdcd1-faa6-4645-8073-eb2d1a82aac4" providerId="ADAL" clId="{DE2CBCAC-B0E1-4710-A914-C3DD9A0932A0}" dt="2020-12-08T17:49:48.028" v="210" actId="11529"/>
            <ac:spMkLst>
              <pc:docMk/>
              <pc:sldMasterMk cId="4009310110" sldId="2147483648"/>
              <pc:sldLayoutMk cId="968666140" sldId="2147483649"/>
              <ac:spMk id="5" creationId="{3F76D273-2B24-43B8-B1DF-F7F20816B0DE}"/>
            </ac:spMkLst>
          </pc:spChg>
          <pc:spChg chg="add mod">
            <ac:chgData name="Poudyal, Abodh" userId="013cdcd1-faa6-4645-8073-eb2d1a82aac4" providerId="ADAL" clId="{DE2CBCAC-B0E1-4710-A914-C3DD9A0932A0}" dt="2020-12-08T18:10:42.261" v="381" actId="207"/>
            <ac:spMkLst>
              <pc:docMk/>
              <pc:sldMasterMk cId="4009310110" sldId="2147483648"/>
              <pc:sldLayoutMk cId="968666140" sldId="2147483649"/>
              <ac:spMk id="6" creationId="{6B2B7B95-48AA-4B8F-8742-55F10241680D}"/>
            </ac:spMkLst>
          </pc:spChg>
          <pc:spChg chg="add del mod">
            <ac:chgData name="Poudyal, Abodh" userId="013cdcd1-faa6-4645-8073-eb2d1a82aac4" providerId="ADAL" clId="{DE2CBCAC-B0E1-4710-A914-C3DD9A0932A0}" dt="2020-12-08T17:46:35.992" v="82" actId="478"/>
            <ac:spMkLst>
              <pc:docMk/>
              <pc:sldMasterMk cId="4009310110" sldId="2147483648"/>
              <pc:sldLayoutMk cId="968666140" sldId="2147483649"/>
              <ac:spMk id="7" creationId="{7407D521-05EB-4927-8592-3199FD298BFB}"/>
            </ac:spMkLst>
          </pc:spChg>
          <pc:spChg chg="add del mod">
            <ac:chgData name="Poudyal, Abodh" userId="013cdcd1-faa6-4645-8073-eb2d1a82aac4" providerId="ADAL" clId="{DE2CBCAC-B0E1-4710-A914-C3DD9A0932A0}" dt="2020-12-08T17:46:28.897" v="80"/>
            <ac:spMkLst>
              <pc:docMk/>
              <pc:sldMasterMk cId="4009310110" sldId="2147483648"/>
              <pc:sldLayoutMk cId="968666140" sldId="2147483649"/>
              <ac:spMk id="8" creationId="{0C061C55-C995-47EB-8171-8D971E0DB573}"/>
            </ac:spMkLst>
          </pc:spChg>
          <pc:spChg chg="add mod ord">
            <ac:chgData name="Poudyal, Abodh" userId="013cdcd1-faa6-4645-8073-eb2d1a82aac4" providerId="ADAL" clId="{DE2CBCAC-B0E1-4710-A914-C3DD9A0932A0}" dt="2020-12-08T17:46:42.383" v="85" actId="167"/>
            <ac:spMkLst>
              <pc:docMk/>
              <pc:sldMasterMk cId="4009310110" sldId="2147483648"/>
              <pc:sldLayoutMk cId="968666140" sldId="2147483649"/>
              <ac:spMk id="9" creationId="{5E60F94E-C3A5-44E9-B71B-CABB1C41E61D}"/>
            </ac:spMkLst>
          </pc:spChg>
          <pc:spChg chg="add del mod">
            <ac:chgData name="Poudyal, Abodh" userId="013cdcd1-faa6-4645-8073-eb2d1a82aac4" providerId="ADAL" clId="{DE2CBCAC-B0E1-4710-A914-C3DD9A0932A0}" dt="2020-12-08T17:49:42.248" v="209" actId="478"/>
            <ac:spMkLst>
              <pc:docMk/>
              <pc:sldMasterMk cId="4009310110" sldId="2147483648"/>
              <pc:sldLayoutMk cId="968666140" sldId="2147483649"/>
              <ac:spMk id="10" creationId="{41CA4052-A94A-4100-A652-0180A6D43579}"/>
            </ac:spMkLst>
          </pc:spChg>
          <pc:spChg chg="del mod ord">
            <ac:chgData name="Poudyal, Abodh" userId="013cdcd1-faa6-4645-8073-eb2d1a82aac4" providerId="ADAL" clId="{DE2CBCAC-B0E1-4710-A914-C3DD9A0932A0}" dt="2020-12-08T17:49:17.941" v="206" actId="478"/>
            <ac:spMkLst>
              <pc:docMk/>
              <pc:sldMasterMk cId="4009310110" sldId="2147483648"/>
              <pc:sldLayoutMk cId="968666140" sldId="2147483649"/>
              <ac:spMk id="12" creationId="{2A1B8B6E-CE5D-4EC2-A261-B342022B9E26}"/>
            </ac:spMkLst>
          </pc:spChg>
        </pc:sldLayoutChg>
        <pc:sldLayoutChg chg="modSp mod">
          <pc:chgData name="Poudyal, Abodh" userId="013cdcd1-faa6-4645-8073-eb2d1a82aac4" providerId="ADAL" clId="{DE2CBCAC-B0E1-4710-A914-C3DD9A0932A0}" dt="2020-12-08T19:01:54.019" v="947" actId="255"/>
          <pc:sldLayoutMkLst>
            <pc:docMk/>
            <pc:sldMasterMk cId="4009310110" sldId="2147483648"/>
            <pc:sldLayoutMk cId="3561510686" sldId="2147483650"/>
          </pc:sldLayoutMkLst>
          <pc:spChg chg="mod">
            <ac:chgData name="Poudyal, Abodh" userId="013cdcd1-faa6-4645-8073-eb2d1a82aac4" providerId="ADAL" clId="{DE2CBCAC-B0E1-4710-A914-C3DD9A0932A0}" dt="2020-12-08T18:28:08.503" v="772" actId="404"/>
            <ac:spMkLst>
              <pc:docMk/>
              <pc:sldMasterMk cId="4009310110" sldId="2147483648"/>
              <pc:sldLayoutMk cId="3561510686" sldId="2147483650"/>
              <ac:spMk id="3" creationId="{C5EEED24-C3C1-4E7B-A037-6FEB51A7D4C4}"/>
            </ac:spMkLst>
          </pc:spChg>
          <pc:spChg chg="mod">
            <ac:chgData name="Poudyal, Abodh" userId="013cdcd1-faa6-4645-8073-eb2d1a82aac4" providerId="ADAL" clId="{DE2CBCAC-B0E1-4710-A914-C3DD9A0932A0}" dt="2020-12-08T19:01:54.019" v="947" actId="255"/>
            <ac:spMkLst>
              <pc:docMk/>
              <pc:sldMasterMk cId="4009310110" sldId="2147483648"/>
              <pc:sldLayoutMk cId="3561510686" sldId="2147483650"/>
              <ac:spMk id="9" creationId="{A30DCA62-E736-4C91-BB78-B519179F102F}"/>
            </ac:spMkLst>
          </pc:spChg>
        </pc:sldLayoutChg>
      </pc:sldMasterChg>
    </pc:docChg>
  </pc:docChgLst>
  <pc:docChgLst>
    <pc:chgData name="Poudyal, Abodh" userId="013cdcd1-faa6-4645-8073-eb2d1a82aac4" providerId="ADAL" clId="{58A91E78-9AE1-4A0B-80A2-DA49DC276647}"/>
    <pc:docChg chg="undo custSel addSld delSld modSld delSection modSection">
      <pc:chgData name="Poudyal, Abodh" userId="013cdcd1-faa6-4645-8073-eb2d1a82aac4" providerId="ADAL" clId="{58A91E78-9AE1-4A0B-80A2-DA49DC276647}" dt="2021-06-01T16:31:14.892" v="3158" actId="20577"/>
      <pc:docMkLst>
        <pc:docMk/>
      </pc:docMkLst>
      <pc:sldChg chg="modSp mod">
        <pc:chgData name="Poudyal, Abodh" userId="013cdcd1-faa6-4645-8073-eb2d1a82aac4" providerId="ADAL" clId="{58A91E78-9AE1-4A0B-80A2-DA49DC276647}" dt="2021-05-28T15:58:51.116" v="3121" actId="20577"/>
        <pc:sldMkLst>
          <pc:docMk/>
          <pc:sldMk cId="3295052092" sldId="256"/>
        </pc:sldMkLst>
        <pc:spChg chg="mod">
          <ac:chgData name="Poudyal, Abodh" userId="013cdcd1-faa6-4645-8073-eb2d1a82aac4" providerId="ADAL" clId="{58A91E78-9AE1-4A0B-80A2-DA49DC276647}" dt="2021-05-27T16:28:11.658" v="317" actId="20577"/>
          <ac:spMkLst>
            <pc:docMk/>
            <pc:sldMk cId="3295052092" sldId="256"/>
            <ac:spMk id="2" creationId="{7567128C-68E0-4447-A467-357307865F46}"/>
          </ac:spMkLst>
        </pc:spChg>
        <pc:spChg chg="mod">
          <ac:chgData name="Poudyal, Abodh" userId="013cdcd1-faa6-4645-8073-eb2d1a82aac4" providerId="ADAL" clId="{58A91E78-9AE1-4A0B-80A2-DA49DC276647}" dt="2021-05-27T16:26:17.160" v="113" actId="1076"/>
          <ac:spMkLst>
            <pc:docMk/>
            <pc:sldMk cId="3295052092" sldId="256"/>
            <ac:spMk id="4" creationId="{ECF4360E-07B9-4056-9953-8224A60DF674}"/>
          </ac:spMkLst>
        </pc:spChg>
        <pc:spChg chg="mod">
          <ac:chgData name="Poudyal, Abodh" userId="013cdcd1-faa6-4645-8073-eb2d1a82aac4" providerId="ADAL" clId="{58A91E78-9AE1-4A0B-80A2-DA49DC276647}" dt="2021-05-28T15:58:51.116" v="3121" actId="20577"/>
          <ac:spMkLst>
            <pc:docMk/>
            <pc:sldMk cId="3295052092" sldId="256"/>
            <ac:spMk id="5" creationId="{57FCE28E-09F2-47FA-BD22-F89D32D1865F}"/>
          </ac:spMkLst>
        </pc:spChg>
        <pc:spChg chg="mod">
          <ac:chgData name="Poudyal, Abodh" userId="013cdcd1-faa6-4645-8073-eb2d1a82aac4" providerId="ADAL" clId="{58A91E78-9AE1-4A0B-80A2-DA49DC276647}" dt="2021-05-27T16:25:35.065" v="61" actId="20577"/>
          <ac:spMkLst>
            <pc:docMk/>
            <pc:sldMk cId="3295052092" sldId="256"/>
            <ac:spMk id="6" creationId="{9E526AC2-7B74-46DA-8B6A-0CDF943385F6}"/>
          </ac:spMkLst>
        </pc:spChg>
      </pc:sldChg>
      <pc:sldChg chg="del">
        <pc:chgData name="Poudyal, Abodh" userId="013cdcd1-faa6-4645-8073-eb2d1a82aac4" providerId="ADAL" clId="{58A91E78-9AE1-4A0B-80A2-DA49DC276647}" dt="2021-05-27T16:28:22.982" v="318" actId="47"/>
        <pc:sldMkLst>
          <pc:docMk/>
          <pc:sldMk cId="3656112774" sldId="257"/>
        </pc:sldMkLst>
      </pc:sldChg>
      <pc:sldChg chg="addSp delSp modSp new mod">
        <pc:chgData name="Poudyal, Abodh" userId="013cdcd1-faa6-4645-8073-eb2d1a82aac4" providerId="ADAL" clId="{58A91E78-9AE1-4A0B-80A2-DA49DC276647}" dt="2021-05-27T17:33:37.940" v="1277" actId="20577"/>
        <pc:sldMkLst>
          <pc:docMk/>
          <pc:sldMk cId="4127356635" sldId="257"/>
        </pc:sldMkLst>
        <pc:spChg chg="mod">
          <ac:chgData name="Poudyal, Abodh" userId="013cdcd1-faa6-4645-8073-eb2d1a82aac4" providerId="ADAL" clId="{58A91E78-9AE1-4A0B-80A2-DA49DC276647}" dt="2021-05-27T17:33:37.940" v="1277" actId="20577"/>
          <ac:spMkLst>
            <pc:docMk/>
            <pc:sldMk cId="4127356635" sldId="257"/>
            <ac:spMk id="2" creationId="{F6B042CD-62F8-40A1-8D72-28F2B449B624}"/>
          </ac:spMkLst>
        </pc:spChg>
        <pc:spChg chg="mod">
          <ac:chgData name="Poudyal, Abodh" userId="013cdcd1-faa6-4645-8073-eb2d1a82aac4" providerId="ADAL" clId="{58A91E78-9AE1-4A0B-80A2-DA49DC276647}" dt="2021-05-27T16:31:33.941" v="392" actId="20577"/>
          <ac:spMkLst>
            <pc:docMk/>
            <pc:sldMk cId="4127356635" sldId="257"/>
            <ac:spMk id="3" creationId="{84E968F7-9F66-413F-8B75-D1801452B45C}"/>
          </ac:spMkLst>
        </pc:spChg>
        <pc:spChg chg="del">
          <ac:chgData name="Poudyal, Abodh" userId="013cdcd1-faa6-4645-8073-eb2d1a82aac4" providerId="ADAL" clId="{58A91E78-9AE1-4A0B-80A2-DA49DC276647}" dt="2021-05-27T17:26:11.240" v="900" actId="478"/>
          <ac:spMkLst>
            <pc:docMk/>
            <pc:sldMk cId="4127356635" sldId="257"/>
            <ac:spMk id="4" creationId="{93576FC4-788C-4EA0-8EDA-2438C3B58BDF}"/>
          </ac:spMkLst>
        </pc:spChg>
        <pc:picChg chg="add mod">
          <ac:chgData name="Poudyal, Abodh" userId="013cdcd1-faa6-4645-8073-eb2d1a82aac4" providerId="ADAL" clId="{58A91E78-9AE1-4A0B-80A2-DA49DC276647}" dt="2021-05-27T17:22:54.606" v="675" actId="1076"/>
          <ac:picMkLst>
            <pc:docMk/>
            <pc:sldMk cId="4127356635" sldId="257"/>
            <ac:picMk id="1025" creationId="{51CD74E8-F4D2-4B40-8C75-BA1F0FDA8A84}"/>
          </ac:picMkLst>
        </pc:picChg>
      </pc:sldChg>
      <pc:sldChg chg="addSp delSp modSp new mod">
        <pc:chgData name="Poudyal, Abodh" userId="013cdcd1-faa6-4645-8073-eb2d1a82aac4" providerId="ADAL" clId="{58A91E78-9AE1-4A0B-80A2-DA49DC276647}" dt="2021-05-27T17:42:49.983" v="1553" actId="1076"/>
        <pc:sldMkLst>
          <pc:docMk/>
          <pc:sldMk cId="1144150913" sldId="258"/>
        </pc:sldMkLst>
        <pc:spChg chg="del mod">
          <ac:chgData name="Poudyal, Abodh" userId="013cdcd1-faa6-4645-8073-eb2d1a82aac4" providerId="ADAL" clId="{58A91E78-9AE1-4A0B-80A2-DA49DC276647}" dt="2021-05-27T17:34:14.985" v="1278" actId="3680"/>
          <ac:spMkLst>
            <pc:docMk/>
            <pc:sldMk cId="1144150913" sldId="258"/>
            <ac:spMk id="2" creationId="{3D78583C-87A3-4997-9165-8506F28D3440}"/>
          </ac:spMkLst>
        </pc:spChg>
        <pc:spChg chg="mod">
          <ac:chgData name="Poudyal, Abodh" userId="013cdcd1-faa6-4645-8073-eb2d1a82aac4" providerId="ADAL" clId="{58A91E78-9AE1-4A0B-80A2-DA49DC276647}" dt="2021-05-27T17:32:49.321" v="1241" actId="20577"/>
          <ac:spMkLst>
            <pc:docMk/>
            <pc:sldMk cId="1144150913" sldId="258"/>
            <ac:spMk id="3" creationId="{05296B78-6C36-4D79-8056-4C3CC7BD2E25}"/>
          </ac:spMkLst>
        </pc:spChg>
        <pc:spChg chg="del">
          <ac:chgData name="Poudyal, Abodh" userId="013cdcd1-faa6-4645-8073-eb2d1a82aac4" providerId="ADAL" clId="{58A91E78-9AE1-4A0B-80A2-DA49DC276647}" dt="2021-05-27T17:33:07.343" v="1242" actId="478"/>
          <ac:spMkLst>
            <pc:docMk/>
            <pc:sldMk cId="1144150913" sldId="258"/>
            <ac:spMk id="4" creationId="{3BA87ACF-4CEE-4390-9E4E-EBB668DCF708}"/>
          </ac:spMkLst>
        </pc:spChg>
        <pc:graphicFrameChg chg="add mod ord modGraphic">
          <ac:chgData name="Poudyal, Abodh" userId="013cdcd1-faa6-4645-8073-eb2d1a82aac4" providerId="ADAL" clId="{58A91E78-9AE1-4A0B-80A2-DA49DC276647}" dt="2021-05-27T17:39:11.952" v="1500" actId="2165"/>
          <ac:graphicFrameMkLst>
            <pc:docMk/>
            <pc:sldMk cId="1144150913" sldId="258"/>
            <ac:graphicFrameMk id="5" creationId="{ADA46226-898B-45AC-8DF8-0ADD3EF8E0BC}"/>
          </ac:graphicFrameMkLst>
        </pc:graphicFrameChg>
        <pc:picChg chg="add mod">
          <ac:chgData name="Poudyal, Abodh" userId="013cdcd1-faa6-4645-8073-eb2d1a82aac4" providerId="ADAL" clId="{58A91E78-9AE1-4A0B-80A2-DA49DC276647}" dt="2021-05-27T17:42:49.983" v="1553" actId="1076"/>
          <ac:picMkLst>
            <pc:docMk/>
            <pc:sldMk cId="1144150913" sldId="258"/>
            <ac:picMk id="6" creationId="{BD0EEC90-E027-49D0-AE64-FC84CF1E619A}"/>
          </ac:picMkLst>
        </pc:picChg>
      </pc:sldChg>
      <pc:sldChg chg="del">
        <pc:chgData name="Poudyal, Abodh" userId="013cdcd1-faa6-4645-8073-eb2d1a82aac4" providerId="ADAL" clId="{58A91E78-9AE1-4A0B-80A2-DA49DC276647}" dt="2021-05-27T16:28:22.982" v="318" actId="47"/>
        <pc:sldMkLst>
          <pc:docMk/>
          <pc:sldMk cId="1984362152" sldId="258"/>
        </pc:sldMkLst>
      </pc:sldChg>
      <pc:sldChg chg="del">
        <pc:chgData name="Poudyal, Abodh" userId="013cdcd1-faa6-4645-8073-eb2d1a82aac4" providerId="ADAL" clId="{58A91E78-9AE1-4A0B-80A2-DA49DC276647}" dt="2021-05-27T16:28:22.982" v="318" actId="47"/>
        <pc:sldMkLst>
          <pc:docMk/>
          <pc:sldMk cId="12360105" sldId="259"/>
        </pc:sldMkLst>
      </pc:sldChg>
      <pc:sldChg chg="addSp delSp modSp new del mod">
        <pc:chgData name="Poudyal, Abodh" userId="013cdcd1-faa6-4645-8073-eb2d1a82aac4" providerId="ADAL" clId="{58A91E78-9AE1-4A0B-80A2-DA49DC276647}" dt="2021-05-28T15:08:09.805" v="1916" actId="47"/>
        <pc:sldMkLst>
          <pc:docMk/>
          <pc:sldMk cId="1511863540" sldId="259"/>
        </pc:sldMkLst>
        <pc:spChg chg="mod">
          <ac:chgData name="Poudyal, Abodh" userId="013cdcd1-faa6-4645-8073-eb2d1a82aac4" providerId="ADAL" clId="{58A91E78-9AE1-4A0B-80A2-DA49DC276647}" dt="2021-05-27T17:47:43.682" v="1846" actId="255"/>
          <ac:spMkLst>
            <pc:docMk/>
            <pc:sldMk cId="1511863540" sldId="259"/>
            <ac:spMk id="2" creationId="{764D5349-6B33-44C7-BB5B-276CEFF96115}"/>
          </ac:spMkLst>
        </pc:spChg>
        <pc:spChg chg="mod">
          <ac:chgData name="Poudyal, Abodh" userId="013cdcd1-faa6-4645-8073-eb2d1a82aac4" providerId="ADAL" clId="{58A91E78-9AE1-4A0B-80A2-DA49DC276647}" dt="2021-05-27T17:39:51.999" v="1542" actId="20577"/>
          <ac:spMkLst>
            <pc:docMk/>
            <pc:sldMk cId="1511863540" sldId="259"/>
            <ac:spMk id="3" creationId="{6E7B28A4-BE50-452B-8514-B3518FBAAFBB}"/>
          </ac:spMkLst>
        </pc:spChg>
        <pc:spChg chg="del">
          <ac:chgData name="Poudyal, Abodh" userId="013cdcd1-faa6-4645-8073-eb2d1a82aac4" providerId="ADAL" clId="{58A91E78-9AE1-4A0B-80A2-DA49DC276647}" dt="2021-05-27T17:41:09.714" v="1550" actId="478"/>
          <ac:spMkLst>
            <pc:docMk/>
            <pc:sldMk cId="1511863540" sldId="259"/>
            <ac:spMk id="4" creationId="{6D6B4260-6AA7-49E4-9552-5367D6EE3B3D}"/>
          </ac:spMkLst>
        </pc:spChg>
        <pc:picChg chg="add mod">
          <ac:chgData name="Poudyal, Abodh" userId="013cdcd1-faa6-4645-8073-eb2d1a82aac4" providerId="ADAL" clId="{58A91E78-9AE1-4A0B-80A2-DA49DC276647}" dt="2021-05-27T17:42:45.990" v="1551" actId="1076"/>
          <ac:picMkLst>
            <pc:docMk/>
            <pc:sldMk cId="1511863540" sldId="259"/>
            <ac:picMk id="6" creationId="{B933D648-A816-4376-BECF-C4EC5907A3E1}"/>
          </ac:picMkLst>
        </pc:picChg>
        <pc:picChg chg="add mod">
          <ac:chgData name="Poudyal, Abodh" userId="013cdcd1-faa6-4645-8073-eb2d1a82aac4" providerId="ADAL" clId="{58A91E78-9AE1-4A0B-80A2-DA49DC276647}" dt="2021-05-27T17:42:58.550" v="1556" actId="1076"/>
          <ac:picMkLst>
            <pc:docMk/>
            <pc:sldMk cId="1511863540" sldId="259"/>
            <ac:picMk id="7" creationId="{2DC576C9-B5F6-4AC8-B6E0-924DA4D61222}"/>
          </ac:picMkLst>
        </pc:picChg>
      </pc:sldChg>
      <pc:sldChg chg="modSp add mod">
        <pc:chgData name="Poudyal, Abodh" userId="013cdcd1-faa6-4645-8073-eb2d1a82aac4" providerId="ADAL" clId="{58A91E78-9AE1-4A0B-80A2-DA49DC276647}" dt="2021-05-28T15:15:33.850" v="2129" actId="1035"/>
        <pc:sldMkLst>
          <pc:docMk/>
          <pc:sldMk cId="460780387" sldId="260"/>
        </pc:sldMkLst>
        <pc:spChg chg="mod">
          <ac:chgData name="Poudyal, Abodh" userId="013cdcd1-faa6-4645-8073-eb2d1a82aac4" providerId="ADAL" clId="{58A91E78-9AE1-4A0B-80A2-DA49DC276647}" dt="2021-05-28T15:15:26.692" v="2123" actId="6549"/>
          <ac:spMkLst>
            <pc:docMk/>
            <pc:sldMk cId="460780387" sldId="260"/>
            <ac:spMk id="2" creationId="{764D5349-6B33-44C7-BB5B-276CEFF96115}"/>
          </ac:spMkLst>
        </pc:spChg>
        <pc:picChg chg="mod">
          <ac:chgData name="Poudyal, Abodh" userId="013cdcd1-faa6-4645-8073-eb2d1a82aac4" providerId="ADAL" clId="{58A91E78-9AE1-4A0B-80A2-DA49DC276647}" dt="2021-05-28T15:15:30.936" v="2124" actId="1076"/>
          <ac:picMkLst>
            <pc:docMk/>
            <pc:sldMk cId="460780387" sldId="260"/>
            <ac:picMk id="6" creationId="{B933D648-A816-4376-BECF-C4EC5907A3E1}"/>
          </ac:picMkLst>
        </pc:picChg>
        <pc:picChg chg="mod">
          <ac:chgData name="Poudyal, Abodh" userId="013cdcd1-faa6-4645-8073-eb2d1a82aac4" providerId="ADAL" clId="{58A91E78-9AE1-4A0B-80A2-DA49DC276647}" dt="2021-05-28T15:15:33.850" v="2129" actId="1035"/>
          <ac:picMkLst>
            <pc:docMk/>
            <pc:sldMk cId="460780387" sldId="260"/>
            <ac:picMk id="7" creationId="{2DC576C9-B5F6-4AC8-B6E0-924DA4D61222}"/>
          </ac:picMkLst>
        </pc:picChg>
      </pc:sldChg>
      <pc:sldChg chg="del">
        <pc:chgData name="Poudyal, Abodh" userId="013cdcd1-faa6-4645-8073-eb2d1a82aac4" providerId="ADAL" clId="{58A91E78-9AE1-4A0B-80A2-DA49DC276647}" dt="2021-05-27T16:28:22.982" v="318" actId="47"/>
        <pc:sldMkLst>
          <pc:docMk/>
          <pc:sldMk cId="2492648261" sldId="260"/>
        </pc:sldMkLst>
      </pc:sldChg>
      <pc:sldChg chg="del">
        <pc:chgData name="Poudyal, Abodh" userId="013cdcd1-faa6-4645-8073-eb2d1a82aac4" providerId="ADAL" clId="{58A91E78-9AE1-4A0B-80A2-DA49DC276647}" dt="2021-05-27T16:28:22.982" v="318" actId="47"/>
        <pc:sldMkLst>
          <pc:docMk/>
          <pc:sldMk cId="1773358026" sldId="261"/>
        </pc:sldMkLst>
      </pc:sldChg>
      <pc:sldChg chg="addSp delSp modSp add mod">
        <pc:chgData name="Poudyal, Abodh" userId="013cdcd1-faa6-4645-8073-eb2d1a82aac4" providerId="ADAL" clId="{58A91E78-9AE1-4A0B-80A2-DA49DC276647}" dt="2021-05-28T15:24:37.458" v="2675" actId="20577"/>
        <pc:sldMkLst>
          <pc:docMk/>
          <pc:sldMk cId="3279704214" sldId="261"/>
        </pc:sldMkLst>
        <pc:spChg chg="mod">
          <ac:chgData name="Poudyal, Abodh" userId="013cdcd1-faa6-4645-8073-eb2d1a82aac4" providerId="ADAL" clId="{58A91E78-9AE1-4A0B-80A2-DA49DC276647}" dt="2021-05-28T15:24:37.458" v="2675" actId="20577"/>
          <ac:spMkLst>
            <pc:docMk/>
            <pc:sldMk cId="3279704214" sldId="261"/>
            <ac:spMk id="2" creationId="{764D5349-6B33-44C7-BB5B-276CEFF96115}"/>
          </ac:spMkLst>
        </pc:spChg>
        <pc:spChg chg="add del">
          <ac:chgData name="Poudyal, Abodh" userId="013cdcd1-faa6-4645-8073-eb2d1a82aac4" providerId="ADAL" clId="{58A91E78-9AE1-4A0B-80A2-DA49DC276647}" dt="2021-05-28T15:20:36.804" v="2444" actId="22"/>
          <ac:spMkLst>
            <pc:docMk/>
            <pc:sldMk cId="3279704214" sldId="261"/>
            <ac:spMk id="8" creationId="{155ACD76-B3B4-490A-84FC-D088C605C30A}"/>
          </ac:spMkLst>
        </pc:spChg>
        <pc:spChg chg="add mod">
          <ac:chgData name="Poudyal, Abodh" userId="013cdcd1-faa6-4645-8073-eb2d1a82aac4" providerId="ADAL" clId="{58A91E78-9AE1-4A0B-80A2-DA49DC276647}" dt="2021-05-28T15:22:11.097" v="2461" actId="1076"/>
          <ac:spMkLst>
            <pc:docMk/>
            <pc:sldMk cId="3279704214" sldId="261"/>
            <ac:spMk id="11" creationId="{DA9E7AC0-0537-4D85-9B1D-170120C437F2}"/>
          </ac:spMkLst>
        </pc:spChg>
        <pc:picChg chg="del">
          <ac:chgData name="Poudyal, Abodh" userId="013cdcd1-faa6-4645-8073-eb2d1a82aac4" providerId="ADAL" clId="{58A91E78-9AE1-4A0B-80A2-DA49DC276647}" dt="2021-05-28T15:09:47.533" v="1965" actId="478"/>
          <ac:picMkLst>
            <pc:docMk/>
            <pc:sldMk cId="3279704214" sldId="261"/>
            <ac:picMk id="6" creationId="{B933D648-A816-4376-BECF-C4EC5907A3E1}"/>
          </ac:picMkLst>
        </pc:picChg>
        <pc:picChg chg="mod">
          <ac:chgData name="Poudyal, Abodh" userId="013cdcd1-faa6-4645-8073-eb2d1a82aac4" providerId="ADAL" clId="{58A91E78-9AE1-4A0B-80A2-DA49DC276647}" dt="2021-05-28T15:19:58.042" v="2440" actId="1076"/>
          <ac:picMkLst>
            <pc:docMk/>
            <pc:sldMk cId="3279704214" sldId="261"/>
            <ac:picMk id="7" creationId="{2DC576C9-B5F6-4AC8-B6E0-924DA4D61222}"/>
          </ac:picMkLst>
        </pc:picChg>
        <pc:picChg chg="add del mod">
          <ac:chgData name="Poudyal, Abodh" userId="013cdcd1-faa6-4645-8073-eb2d1a82aac4" providerId="ADAL" clId="{58A91E78-9AE1-4A0B-80A2-DA49DC276647}" dt="2021-05-28T15:20:50.564" v="2447" actId="478"/>
          <ac:picMkLst>
            <pc:docMk/>
            <pc:sldMk cId="3279704214" sldId="261"/>
            <ac:picMk id="9" creationId="{EBB7F94F-2A14-4687-A0DA-4C657FCB6788}"/>
          </ac:picMkLst>
        </pc:picChg>
      </pc:sldChg>
      <pc:sldChg chg="del">
        <pc:chgData name="Poudyal, Abodh" userId="013cdcd1-faa6-4645-8073-eb2d1a82aac4" providerId="ADAL" clId="{58A91E78-9AE1-4A0B-80A2-DA49DC276647}" dt="2021-05-27T16:28:22.982" v="318" actId="47"/>
        <pc:sldMkLst>
          <pc:docMk/>
          <pc:sldMk cId="1024591236" sldId="262"/>
        </pc:sldMkLst>
      </pc:sldChg>
      <pc:sldChg chg="new del">
        <pc:chgData name="Poudyal, Abodh" userId="013cdcd1-faa6-4645-8073-eb2d1a82aac4" providerId="ADAL" clId="{58A91E78-9AE1-4A0B-80A2-DA49DC276647}" dt="2021-05-28T15:25:01.698" v="2677" actId="47"/>
        <pc:sldMkLst>
          <pc:docMk/>
          <pc:sldMk cId="2614167595" sldId="262"/>
        </pc:sldMkLst>
      </pc:sldChg>
      <pc:sldChg chg="delSp modSp add mod">
        <pc:chgData name="Poudyal, Abodh" userId="013cdcd1-faa6-4645-8073-eb2d1a82aac4" providerId="ADAL" clId="{58A91E78-9AE1-4A0B-80A2-DA49DC276647}" dt="2021-05-28T15:37:49.682" v="2950" actId="5793"/>
        <pc:sldMkLst>
          <pc:docMk/>
          <pc:sldMk cId="3563761119" sldId="262"/>
        </pc:sldMkLst>
        <pc:spChg chg="mod">
          <ac:chgData name="Poudyal, Abodh" userId="013cdcd1-faa6-4645-8073-eb2d1a82aac4" providerId="ADAL" clId="{58A91E78-9AE1-4A0B-80A2-DA49DC276647}" dt="2021-05-28T15:37:49.682" v="2950" actId="5793"/>
          <ac:spMkLst>
            <pc:docMk/>
            <pc:sldMk cId="3563761119" sldId="262"/>
            <ac:spMk id="2" creationId="{764D5349-6B33-44C7-BB5B-276CEFF96115}"/>
          </ac:spMkLst>
        </pc:spChg>
        <pc:spChg chg="del">
          <ac:chgData name="Poudyal, Abodh" userId="013cdcd1-faa6-4645-8073-eb2d1a82aac4" providerId="ADAL" clId="{58A91E78-9AE1-4A0B-80A2-DA49DC276647}" dt="2021-05-28T15:29:04.380" v="2862" actId="478"/>
          <ac:spMkLst>
            <pc:docMk/>
            <pc:sldMk cId="3563761119" sldId="262"/>
            <ac:spMk id="11" creationId="{DA9E7AC0-0537-4D85-9B1D-170120C437F2}"/>
          </ac:spMkLst>
        </pc:spChg>
        <pc:picChg chg="mod">
          <ac:chgData name="Poudyal, Abodh" userId="013cdcd1-faa6-4645-8073-eb2d1a82aac4" providerId="ADAL" clId="{58A91E78-9AE1-4A0B-80A2-DA49DC276647}" dt="2021-05-28T15:28:55.160" v="2858" actId="1076"/>
          <ac:picMkLst>
            <pc:docMk/>
            <pc:sldMk cId="3563761119" sldId="262"/>
            <ac:picMk id="7" creationId="{2DC576C9-B5F6-4AC8-B6E0-924DA4D61222}"/>
          </ac:picMkLst>
        </pc:picChg>
      </pc:sldChg>
      <pc:sldChg chg="del">
        <pc:chgData name="Poudyal, Abodh" userId="013cdcd1-faa6-4645-8073-eb2d1a82aac4" providerId="ADAL" clId="{58A91E78-9AE1-4A0B-80A2-DA49DC276647}" dt="2021-05-27T16:28:22.982" v="318" actId="47"/>
        <pc:sldMkLst>
          <pc:docMk/>
          <pc:sldMk cId="1351443790" sldId="263"/>
        </pc:sldMkLst>
      </pc:sldChg>
      <pc:sldChg chg="addSp delSp modSp add mod">
        <pc:chgData name="Poudyal, Abodh" userId="013cdcd1-faa6-4645-8073-eb2d1a82aac4" providerId="ADAL" clId="{58A91E78-9AE1-4A0B-80A2-DA49DC276647}" dt="2021-06-01T16:30:39.777" v="3123" actId="22"/>
        <pc:sldMkLst>
          <pc:docMk/>
          <pc:sldMk cId="3187600788" sldId="263"/>
        </pc:sldMkLst>
        <pc:spChg chg="mod">
          <ac:chgData name="Poudyal, Abodh" userId="013cdcd1-faa6-4645-8073-eb2d1a82aac4" providerId="ADAL" clId="{58A91E78-9AE1-4A0B-80A2-DA49DC276647}" dt="2021-05-28T15:38:54.307" v="3119" actId="20577"/>
          <ac:spMkLst>
            <pc:docMk/>
            <pc:sldMk cId="3187600788" sldId="263"/>
            <ac:spMk id="2" creationId="{764D5349-6B33-44C7-BB5B-276CEFF96115}"/>
          </ac:spMkLst>
        </pc:spChg>
        <pc:spChg chg="mod">
          <ac:chgData name="Poudyal, Abodh" userId="013cdcd1-faa6-4645-8073-eb2d1a82aac4" providerId="ADAL" clId="{58A91E78-9AE1-4A0B-80A2-DA49DC276647}" dt="2021-05-28T15:38:00.675" v="2965" actId="20577"/>
          <ac:spMkLst>
            <pc:docMk/>
            <pc:sldMk cId="3187600788" sldId="263"/>
            <ac:spMk id="3" creationId="{6E7B28A4-BE50-452B-8514-B3518FBAAFBB}"/>
          </ac:spMkLst>
        </pc:spChg>
        <pc:picChg chg="add del">
          <ac:chgData name="Poudyal, Abodh" userId="013cdcd1-faa6-4645-8073-eb2d1a82aac4" providerId="ADAL" clId="{58A91E78-9AE1-4A0B-80A2-DA49DC276647}" dt="2021-06-01T16:30:39.777" v="3123" actId="22"/>
          <ac:picMkLst>
            <pc:docMk/>
            <pc:sldMk cId="3187600788" sldId="263"/>
            <ac:picMk id="5" creationId="{5957DDAF-EACB-49C7-9248-46FA5B300833}"/>
          </ac:picMkLst>
        </pc:picChg>
        <pc:picChg chg="del">
          <ac:chgData name="Poudyal, Abodh" userId="013cdcd1-faa6-4645-8073-eb2d1a82aac4" providerId="ADAL" clId="{58A91E78-9AE1-4A0B-80A2-DA49DC276647}" dt="2021-05-28T15:38:02.444" v="2966" actId="478"/>
          <ac:picMkLst>
            <pc:docMk/>
            <pc:sldMk cId="3187600788" sldId="263"/>
            <ac:picMk id="7" creationId="{2DC576C9-B5F6-4AC8-B6E0-924DA4D61222}"/>
          </ac:picMkLst>
        </pc:picChg>
      </pc:sldChg>
      <pc:sldChg chg="modSp add mod">
        <pc:chgData name="Poudyal, Abodh" userId="013cdcd1-faa6-4645-8073-eb2d1a82aac4" providerId="ADAL" clId="{58A91E78-9AE1-4A0B-80A2-DA49DC276647}" dt="2021-06-01T16:31:14.892" v="3158" actId="20577"/>
        <pc:sldMkLst>
          <pc:docMk/>
          <pc:sldMk cId="3321754389" sldId="264"/>
        </pc:sldMkLst>
        <pc:spChg chg="mod">
          <ac:chgData name="Poudyal, Abodh" userId="013cdcd1-faa6-4645-8073-eb2d1a82aac4" providerId="ADAL" clId="{58A91E78-9AE1-4A0B-80A2-DA49DC276647}" dt="2021-06-01T16:31:14.892" v="3158" actId="20577"/>
          <ac:spMkLst>
            <pc:docMk/>
            <pc:sldMk cId="3321754389" sldId="264"/>
            <ac:spMk id="2" creationId="{7567128C-68E0-4447-A467-357307865F46}"/>
          </ac:spMkLst>
        </pc:spChg>
        <pc:spChg chg="mod">
          <ac:chgData name="Poudyal, Abodh" userId="013cdcd1-faa6-4645-8073-eb2d1a82aac4" providerId="ADAL" clId="{58A91E78-9AE1-4A0B-80A2-DA49DC276647}" dt="2021-06-01T16:30:53.884" v="3129" actId="6549"/>
          <ac:spMkLst>
            <pc:docMk/>
            <pc:sldMk cId="3321754389" sldId="264"/>
            <ac:spMk id="5" creationId="{57FCE28E-09F2-47FA-BD22-F89D32D1865F}"/>
          </ac:spMkLst>
        </pc:spChg>
      </pc:sldChg>
      <pc:sldChg chg="del">
        <pc:chgData name="Poudyal, Abodh" userId="013cdcd1-faa6-4645-8073-eb2d1a82aac4" providerId="ADAL" clId="{58A91E78-9AE1-4A0B-80A2-DA49DC276647}" dt="2021-05-27T16:28:22.982" v="318" actId="47"/>
        <pc:sldMkLst>
          <pc:docMk/>
          <pc:sldMk cId="3436664996" sldId="264"/>
        </pc:sldMkLst>
      </pc:sldChg>
      <pc:sldChg chg="del">
        <pc:chgData name="Poudyal, Abodh" userId="013cdcd1-faa6-4645-8073-eb2d1a82aac4" providerId="ADAL" clId="{58A91E78-9AE1-4A0B-80A2-DA49DC276647}" dt="2021-05-27T16:28:22.982" v="318" actId="47"/>
        <pc:sldMkLst>
          <pc:docMk/>
          <pc:sldMk cId="1734590014" sldId="265"/>
        </pc:sldMkLst>
      </pc:sldChg>
      <pc:sldChg chg="del">
        <pc:chgData name="Poudyal, Abodh" userId="013cdcd1-faa6-4645-8073-eb2d1a82aac4" providerId="ADAL" clId="{58A91E78-9AE1-4A0B-80A2-DA49DC276647}" dt="2021-05-27T16:28:22.982" v="318" actId="47"/>
        <pc:sldMkLst>
          <pc:docMk/>
          <pc:sldMk cId="29908906" sldId="266"/>
        </pc:sldMkLst>
      </pc:sldChg>
      <pc:sldChg chg="del">
        <pc:chgData name="Poudyal, Abodh" userId="013cdcd1-faa6-4645-8073-eb2d1a82aac4" providerId="ADAL" clId="{58A91E78-9AE1-4A0B-80A2-DA49DC276647}" dt="2021-05-27T16:28:22.982" v="318" actId="47"/>
        <pc:sldMkLst>
          <pc:docMk/>
          <pc:sldMk cId="2129650650" sldId="267"/>
        </pc:sldMkLst>
      </pc:sldChg>
      <pc:sldChg chg="del">
        <pc:chgData name="Poudyal, Abodh" userId="013cdcd1-faa6-4645-8073-eb2d1a82aac4" providerId="ADAL" clId="{58A91E78-9AE1-4A0B-80A2-DA49DC276647}" dt="2021-05-27T16:28:22.982" v="318" actId="47"/>
        <pc:sldMkLst>
          <pc:docMk/>
          <pc:sldMk cId="1869124635" sldId="268"/>
        </pc:sldMkLst>
      </pc:sldChg>
      <pc:sldChg chg="del">
        <pc:chgData name="Poudyal, Abodh" userId="013cdcd1-faa6-4645-8073-eb2d1a82aac4" providerId="ADAL" clId="{58A91E78-9AE1-4A0B-80A2-DA49DC276647}" dt="2021-05-27T16:28:22.982" v="318" actId="47"/>
        <pc:sldMkLst>
          <pc:docMk/>
          <pc:sldMk cId="2745534596" sldId="269"/>
        </pc:sldMkLst>
      </pc:sldChg>
      <pc:sldChg chg="del">
        <pc:chgData name="Poudyal, Abodh" userId="013cdcd1-faa6-4645-8073-eb2d1a82aac4" providerId="ADAL" clId="{58A91E78-9AE1-4A0B-80A2-DA49DC276647}" dt="2021-05-27T16:28:22.982" v="318" actId="47"/>
        <pc:sldMkLst>
          <pc:docMk/>
          <pc:sldMk cId="1149624013" sldId="270"/>
        </pc:sldMkLst>
      </pc:sldChg>
      <pc:sldChg chg="del">
        <pc:chgData name="Poudyal, Abodh" userId="013cdcd1-faa6-4645-8073-eb2d1a82aac4" providerId="ADAL" clId="{58A91E78-9AE1-4A0B-80A2-DA49DC276647}" dt="2021-05-27T16:28:22.982" v="318" actId="47"/>
        <pc:sldMkLst>
          <pc:docMk/>
          <pc:sldMk cId="2168936138" sldId="271"/>
        </pc:sldMkLst>
      </pc:sldChg>
      <pc:sldChg chg="del">
        <pc:chgData name="Poudyal, Abodh" userId="013cdcd1-faa6-4645-8073-eb2d1a82aac4" providerId="ADAL" clId="{58A91E78-9AE1-4A0B-80A2-DA49DC276647}" dt="2021-05-27T16:28:22.982" v="318" actId="47"/>
        <pc:sldMkLst>
          <pc:docMk/>
          <pc:sldMk cId="4103093475" sldId="272"/>
        </pc:sldMkLst>
      </pc:sldChg>
    </pc:docChg>
  </pc:docChgLst>
  <pc:docChgLst>
    <pc:chgData name="Poudyal, Abodh" userId="013cdcd1-faa6-4645-8073-eb2d1a82aac4" providerId="ADAL" clId="{465B81EE-7BA1-4BF7-9D80-466980D2B9F2}"/>
    <pc:docChg chg="undo redo custSel addSld delSld modSld modMainMaster modNotesMaster">
      <pc:chgData name="Poudyal, Abodh" userId="013cdcd1-faa6-4645-8073-eb2d1a82aac4" providerId="ADAL" clId="{465B81EE-7BA1-4BF7-9D80-466980D2B9F2}" dt="2021-06-04T17:57:30.607" v="14100"/>
      <pc:docMkLst>
        <pc:docMk/>
      </pc:docMkLst>
      <pc:sldChg chg="modSp mod">
        <pc:chgData name="Poudyal, Abodh" userId="013cdcd1-faa6-4645-8073-eb2d1a82aac4" providerId="ADAL" clId="{465B81EE-7BA1-4BF7-9D80-466980D2B9F2}" dt="2021-06-04T05:27:12.822" v="2688"/>
        <pc:sldMkLst>
          <pc:docMk/>
          <pc:sldMk cId="3295052092" sldId="256"/>
        </pc:sldMkLst>
        <pc:spChg chg="mod">
          <ac:chgData name="Poudyal, Abodh" userId="013cdcd1-faa6-4645-8073-eb2d1a82aac4" providerId="ADAL" clId="{465B81EE-7BA1-4BF7-9D80-466980D2B9F2}" dt="2021-06-04T05:27:12.822" v="2688"/>
          <ac:spMkLst>
            <pc:docMk/>
            <pc:sldMk cId="3295052092" sldId="256"/>
            <ac:spMk id="2" creationId="{7567128C-68E0-4447-A467-357307865F46}"/>
          </ac:spMkLst>
        </pc:spChg>
        <pc:spChg chg="mod">
          <ac:chgData name="Poudyal, Abodh" userId="013cdcd1-faa6-4645-8073-eb2d1a82aac4" providerId="ADAL" clId="{465B81EE-7BA1-4BF7-9D80-466980D2B9F2}" dt="2021-06-04T05:27:12.822" v="2688"/>
          <ac:spMkLst>
            <pc:docMk/>
            <pc:sldMk cId="3295052092" sldId="256"/>
            <ac:spMk id="3" creationId="{CB11FFC0-2AF4-45EA-9331-A08FDEDE9FA8}"/>
          </ac:spMkLst>
        </pc:spChg>
        <pc:spChg chg="mod">
          <ac:chgData name="Poudyal, Abodh" userId="013cdcd1-faa6-4645-8073-eb2d1a82aac4" providerId="ADAL" clId="{465B81EE-7BA1-4BF7-9D80-466980D2B9F2}" dt="2021-06-04T05:27:12.822" v="2688"/>
          <ac:spMkLst>
            <pc:docMk/>
            <pc:sldMk cId="3295052092" sldId="256"/>
            <ac:spMk id="4" creationId="{ECF4360E-07B9-4056-9953-8224A60DF674}"/>
          </ac:spMkLst>
        </pc:spChg>
        <pc:spChg chg="mod">
          <ac:chgData name="Poudyal, Abodh" userId="013cdcd1-faa6-4645-8073-eb2d1a82aac4" providerId="ADAL" clId="{465B81EE-7BA1-4BF7-9D80-466980D2B9F2}" dt="2021-06-04T05:27:12.822" v="2688"/>
          <ac:spMkLst>
            <pc:docMk/>
            <pc:sldMk cId="3295052092" sldId="256"/>
            <ac:spMk id="5" creationId="{57FCE28E-09F2-47FA-BD22-F89D32D1865F}"/>
          </ac:spMkLst>
        </pc:spChg>
        <pc:spChg chg="mod">
          <ac:chgData name="Poudyal, Abodh" userId="013cdcd1-faa6-4645-8073-eb2d1a82aac4" providerId="ADAL" clId="{465B81EE-7BA1-4BF7-9D80-466980D2B9F2}" dt="2021-06-04T05:27:12.822" v="2688"/>
          <ac:spMkLst>
            <pc:docMk/>
            <pc:sldMk cId="3295052092" sldId="256"/>
            <ac:spMk id="6" creationId="{9E526AC2-7B74-46DA-8B6A-0CDF943385F6}"/>
          </ac:spMkLst>
        </pc:spChg>
      </pc:sldChg>
      <pc:sldChg chg="modSp new mod">
        <pc:chgData name="Poudyal, Abodh" userId="013cdcd1-faa6-4645-8073-eb2d1a82aac4" providerId="ADAL" clId="{465B81EE-7BA1-4BF7-9D80-466980D2B9F2}" dt="2021-06-04T06:14:27.615" v="4358" actId="6549"/>
        <pc:sldMkLst>
          <pc:docMk/>
          <pc:sldMk cId="3965993363" sldId="257"/>
        </pc:sldMkLst>
        <pc:spChg chg="mod">
          <ac:chgData name="Poudyal, Abodh" userId="013cdcd1-faa6-4645-8073-eb2d1a82aac4" providerId="ADAL" clId="{465B81EE-7BA1-4BF7-9D80-466980D2B9F2}" dt="2021-06-04T06:14:27.615" v="4358" actId="6549"/>
          <ac:spMkLst>
            <pc:docMk/>
            <pc:sldMk cId="3965993363" sldId="257"/>
            <ac:spMk id="2" creationId="{FE3E6138-D940-4A4E-86D8-737402180423}"/>
          </ac:spMkLst>
        </pc:spChg>
        <pc:spChg chg="mod">
          <ac:chgData name="Poudyal, Abodh" userId="013cdcd1-faa6-4645-8073-eb2d1a82aac4" providerId="ADAL" clId="{465B81EE-7BA1-4BF7-9D80-466980D2B9F2}" dt="2021-06-04T05:27:12.822" v="2688"/>
          <ac:spMkLst>
            <pc:docMk/>
            <pc:sldMk cId="3965993363" sldId="257"/>
            <ac:spMk id="3" creationId="{71EE8DCD-3E5A-45B8-B27F-82DCF6D33E09}"/>
          </ac:spMkLst>
        </pc:spChg>
        <pc:spChg chg="mod">
          <ac:chgData name="Poudyal, Abodh" userId="013cdcd1-faa6-4645-8073-eb2d1a82aac4" providerId="ADAL" clId="{465B81EE-7BA1-4BF7-9D80-466980D2B9F2}" dt="2021-06-04T05:27:12.822" v="2688"/>
          <ac:spMkLst>
            <pc:docMk/>
            <pc:sldMk cId="3965993363" sldId="257"/>
            <ac:spMk id="4" creationId="{9C2D89AF-B24A-4AC8-82D2-F9D1DB2067BC}"/>
          </ac:spMkLst>
        </pc:spChg>
      </pc:sldChg>
      <pc:sldChg chg="del">
        <pc:chgData name="Poudyal, Abodh" userId="013cdcd1-faa6-4645-8073-eb2d1a82aac4" providerId="ADAL" clId="{465B81EE-7BA1-4BF7-9D80-466980D2B9F2}" dt="2021-06-01T16:32:33.171" v="0" actId="47"/>
        <pc:sldMkLst>
          <pc:docMk/>
          <pc:sldMk cId="4127356635" sldId="257"/>
        </pc:sldMkLst>
      </pc:sldChg>
      <pc:sldChg chg="del">
        <pc:chgData name="Poudyal, Abodh" userId="013cdcd1-faa6-4645-8073-eb2d1a82aac4" providerId="ADAL" clId="{465B81EE-7BA1-4BF7-9D80-466980D2B9F2}" dt="2021-06-01T16:32:33.171" v="0" actId="47"/>
        <pc:sldMkLst>
          <pc:docMk/>
          <pc:sldMk cId="1144150913" sldId="258"/>
        </pc:sldMkLst>
      </pc:sldChg>
      <pc:sldChg chg="addSp delSp modSp new mod delAnim modAnim modNotes">
        <pc:chgData name="Poudyal, Abodh" userId="013cdcd1-faa6-4645-8073-eb2d1a82aac4" providerId="ADAL" clId="{465B81EE-7BA1-4BF7-9D80-466980D2B9F2}" dt="2021-06-04T05:27:12.822" v="2688"/>
        <pc:sldMkLst>
          <pc:docMk/>
          <pc:sldMk cId="2086784530" sldId="258"/>
        </pc:sldMkLst>
        <pc:spChg chg="mod">
          <ac:chgData name="Poudyal, Abodh" userId="013cdcd1-faa6-4645-8073-eb2d1a82aac4" providerId="ADAL" clId="{465B81EE-7BA1-4BF7-9D80-466980D2B9F2}" dt="2021-06-04T05:27:12.822" v="2688"/>
          <ac:spMkLst>
            <pc:docMk/>
            <pc:sldMk cId="2086784530" sldId="258"/>
            <ac:spMk id="2" creationId="{CF5BF719-194C-40C8-A759-A7ED09EB9B3A}"/>
          </ac:spMkLst>
        </pc:spChg>
        <pc:spChg chg="mod">
          <ac:chgData name="Poudyal, Abodh" userId="013cdcd1-faa6-4645-8073-eb2d1a82aac4" providerId="ADAL" clId="{465B81EE-7BA1-4BF7-9D80-466980D2B9F2}" dt="2021-06-04T05:27:12.822" v="2688"/>
          <ac:spMkLst>
            <pc:docMk/>
            <pc:sldMk cId="2086784530" sldId="258"/>
            <ac:spMk id="3" creationId="{2E8E4EC1-E0CB-4646-9FB1-99E9DD33B5F6}"/>
          </ac:spMkLst>
        </pc:spChg>
        <pc:spChg chg="del">
          <ac:chgData name="Poudyal, Abodh" userId="013cdcd1-faa6-4645-8073-eb2d1a82aac4" providerId="ADAL" clId="{465B81EE-7BA1-4BF7-9D80-466980D2B9F2}" dt="2021-06-02T16:17:59.263" v="599" actId="478"/>
          <ac:spMkLst>
            <pc:docMk/>
            <pc:sldMk cId="2086784530" sldId="258"/>
            <ac:spMk id="4" creationId="{B2FFB405-368F-46A3-A63F-04E278C2E4D5}"/>
          </ac:spMkLst>
        </pc:spChg>
        <pc:spChg chg="add mod">
          <ac:chgData name="Poudyal, Abodh" userId="013cdcd1-faa6-4645-8073-eb2d1a82aac4" providerId="ADAL" clId="{465B81EE-7BA1-4BF7-9D80-466980D2B9F2}" dt="2021-06-04T05:27:12.822" v="2688"/>
          <ac:spMkLst>
            <pc:docMk/>
            <pc:sldMk cId="2086784530" sldId="258"/>
            <ac:spMk id="7" creationId="{589B9166-CC8F-4373-A4FD-32A9CB88E78B}"/>
          </ac:spMkLst>
        </pc:spChg>
        <pc:spChg chg="add del mod">
          <ac:chgData name="Poudyal, Abodh" userId="013cdcd1-faa6-4645-8073-eb2d1a82aac4" providerId="ADAL" clId="{465B81EE-7BA1-4BF7-9D80-466980D2B9F2}" dt="2021-06-02T18:22:20.446" v="992" actId="478"/>
          <ac:spMkLst>
            <pc:docMk/>
            <pc:sldMk cId="2086784530" sldId="258"/>
            <ac:spMk id="11" creationId="{2BAA697C-DE85-403C-B18E-4763E4734212}"/>
          </ac:spMkLst>
        </pc:spChg>
        <pc:picChg chg="add mod">
          <ac:chgData name="Poudyal, Abodh" userId="013cdcd1-faa6-4645-8073-eb2d1a82aac4" providerId="ADAL" clId="{465B81EE-7BA1-4BF7-9D80-466980D2B9F2}" dt="2021-06-04T05:27:12.822" v="2688"/>
          <ac:picMkLst>
            <pc:docMk/>
            <pc:sldMk cId="2086784530" sldId="258"/>
            <ac:picMk id="6" creationId="{A32570D5-4460-4882-A208-0A82E6DEDA8C}"/>
          </ac:picMkLst>
        </pc:picChg>
        <pc:picChg chg="add mod">
          <ac:chgData name="Poudyal, Abodh" userId="013cdcd1-faa6-4645-8073-eb2d1a82aac4" providerId="ADAL" clId="{465B81EE-7BA1-4BF7-9D80-466980D2B9F2}" dt="2021-06-04T05:27:12.822" v="2688"/>
          <ac:picMkLst>
            <pc:docMk/>
            <pc:sldMk cId="2086784530" sldId="258"/>
            <ac:picMk id="9" creationId="{9074CD80-1DD2-429F-B840-1641ABB7A5AD}"/>
          </ac:picMkLst>
        </pc:picChg>
        <pc:picChg chg="add mod">
          <ac:chgData name="Poudyal, Abodh" userId="013cdcd1-faa6-4645-8073-eb2d1a82aac4" providerId="ADAL" clId="{465B81EE-7BA1-4BF7-9D80-466980D2B9F2}" dt="2021-06-04T05:27:12.822" v="2688"/>
          <ac:picMkLst>
            <pc:docMk/>
            <pc:sldMk cId="2086784530" sldId="258"/>
            <ac:picMk id="1026" creationId="{A9A6A451-87CD-488C-BB18-D186240692BE}"/>
          </ac:picMkLst>
        </pc:picChg>
      </pc:sldChg>
      <pc:sldChg chg="delSp modSp new mod modAnim modNotesTx">
        <pc:chgData name="Poudyal, Abodh" userId="013cdcd1-faa6-4645-8073-eb2d1a82aac4" providerId="ADAL" clId="{465B81EE-7BA1-4BF7-9D80-466980D2B9F2}" dt="2021-06-04T15:10:43.917" v="6296"/>
        <pc:sldMkLst>
          <pc:docMk/>
          <pc:sldMk cId="93013536" sldId="259"/>
        </pc:sldMkLst>
        <pc:spChg chg="mod">
          <ac:chgData name="Poudyal, Abodh" userId="013cdcd1-faa6-4645-8073-eb2d1a82aac4" providerId="ADAL" clId="{465B81EE-7BA1-4BF7-9D80-466980D2B9F2}" dt="2021-06-04T15:04:47.162" v="5891" actId="6549"/>
          <ac:spMkLst>
            <pc:docMk/>
            <pc:sldMk cId="93013536" sldId="259"/>
            <ac:spMk id="2" creationId="{665A6133-ABB3-442A-847C-EBEF6E1D5FA2}"/>
          </ac:spMkLst>
        </pc:spChg>
        <pc:spChg chg="mod">
          <ac:chgData name="Poudyal, Abodh" userId="013cdcd1-faa6-4645-8073-eb2d1a82aac4" providerId="ADAL" clId="{465B81EE-7BA1-4BF7-9D80-466980D2B9F2}" dt="2021-06-04T05:27:12.822" v="2688"/>
          <ac:spMkLst>
            <pc:docMk/>
            <pc:sldMk cId="93013536" sldId="259"/>
            <ac:spMk id="3" creationId="{4E5276A0-A972-438E-9E10-1EC720D03168}"/>
          </ac:spMkLst>
        </pc:spChg>
        <pc:spChg chg="del mod">
          <ac:chgData name="Poudyal, Abodh" userId="013cdcd1-faa6-4645-8073-eb2d1a82aac4" providerId="ADAL" clId="{465B81EE-7BA1-4BF7-9D80-466980D2B9F2}" dt="2021-06-04T14:08:49.556" v="4426" actId="478"/>
          <ac:spMkLst>
            <pc:docMk/>
            <pc:sldMk cId="93013536" sldId="259"/>
            <ac:spMk id="4" creationId="{61B56F4C-D4F1-447E-B434-BBA82E12542C}"/>
          </ac:spMkLst>
        </pc:spChg>
      </pc:sldChg>
      <pc:sldChg chg="del">
        <pc:chgData name="Poudyal, Abodh" userId="013cdcd1-faa6-4645-8073-eb2d1a82aac4" providerId="ADAL" clId="{465B81EE-7BA1-4BF7-9D80-466980D2B9F2}" dt="2021-06-01T16:32:33.171" v="0" actId="47"/>
        <pc:sldMkLst>
          <pc:docMk/>
          <pc:sldMk cId="460780387" sldId="260"/>
        </pc:sldMkLst>
      </pc:sldChg>
      <pc:sldChg chg="addSp delSp modSp new mod delAnim modAnim modNotes">
        <pc:chgData name="Poudyal, Abodh" userId="013cdcd1-faa6-4645-8073-eb2d1a82aac4" providerId="ADAL" clId="{465B81EE-7BA1-4BF7-9D80-466980D2B9F2}" dt="2021-06-04T05:38:07.516" v="2694" actId="20577"/>
        <pc:sldMkLst>
          <pc:docMk/>
          <pc:sldMk cId="3647588979" sldId="260"/>
        </pc:sldMkLst>
        <pc:spChg chg="mod">
          <ac:chgData name="Poudyal, Abodh" userId="013cdcd1-faa6-4645-8073-eb2d1a82aac4" providerId="ADAL" clId="{465B81EE-7BA1-4BF7-9D80-466980D2B9F2}" dt="2021-06-04T05:27:12.822" v="2688"/>
          <ac:spMkLst>
            <pc:docMk/>
            <pc:sldMk cId="3647588979" sldId="260"/>
            <ac:spMk id="2" creationId="{E35A7409-E52A-4CD2-9187-65E925222EE7}"/>
          </ac:spMkLst>
        </pc:spChg>
        <pc:spChg chg="mod">
          <ac:chgData name="Poudyal, Abodh" userId="013cdcd1-faa6-4645-8073-eb2d1a82aac4" providerId="ADAL" clId="{465B81EE-7BA1-4BF7-9D80-466980D2B9F2}" dt="2021-06-04T05:27:12.822" v="2688"/>
          <ac:spMkLst>
            <pc:docMk/>
            <pc:sldMk cId="3647588979" sldId="260"/>
            <ac:spMk id="3" creationId="{2A57A36B-7F21-4D7C-A1E9-33A35A0BA53C}"/>
          </ac:spMkLst>
        </pc:spChg>
        <pc:spChg chg="del">
          <ac:chgData name="Poudyal, Abodh" userId="013cdcd1-faa6-4645-8073-eb2d1a82aac4" providerId="ADAL" clId="{465B81EE-7BA1-4BF7-9D80-466980D2B9F2}" dt="2021-06-02T19:23:17.808" v="1767" actId="478"/>
          <ac:spMkLst>
            <pc:docMk/>
            <pc:sldMk cId="3647588979" sldId="260"/>
            <ac:spMk id="4" creationId="{E7EC0C3E-A826-4CE2-827F-78F87B47671D}"/>
          </ac:spMkLst>
        </pc:spChg>
        <pc:spChg chg="add mod">
          <ac:chgData name="Poudyal, Abodh" userId="013cdcd1-faa6-4645-8073-eb2d1a82aac4" providerId="ADAL" clId="{465B81EE-7BA1-4BF7-9D80-466980D2B9F2}" dt="2021-06-04T05:27:12.822" v="2688"/>
          <ac:spMkLst>
            <pc:docMk/>
            <pc:sldMk cId="3647588979" sldId="260"/>
            <ac:spMk id="5" creationId="{B58089FF-5A0F-4F89-A205-57C7A3DD422B}"/>
          </ac:spMkLst>
        </pc:spChg>
        <pc:spChg chg="add mod">
          <ac:chgData name="Poudyal, Abodh" userId="013cdcd1-faa6-4645-8073-eb2d1a82aac4" providerId="ADAL" clId="{465B81EE-7BA1-4BF7-9D80-466980D2B9F2}" dt="2021-06-04T05:27:12.822" v="2688"/>
          <ac:spMkLst>
            <pc:docMk/>
            <pc:sldMk cId="3647588979" sldId="260"/>
            <ac:spMk id="6" creationId="{A6602A58-6307-42CE-AD33-7AE25E83D454}"/>
          </ac:spMkLst>
        </pc:spChg>
        <pc:spChg chg="add del mod">
          <ac:chgData name="Poudyal, Abodh" userId="013cdcd1-faa6-4645-8073-eb2d1a82aac4" providerId="ADAL" clId="{465B81EE-7BA1-4BF7-9D80-466980D2B9F2}" dt="2021-06-02T19:31:29.116" v="2112" actId="478"/>
          <ac:spMkLst>
            <pc:docMk/>
            <pc:sldMk cId="3647588979" sldId="260"/>
            <ac:spMk id="7" creationId="{2C077103-C73D-4B4E-97FE-25EB9AFE1B3F}"/>
          </ac:spMkLst>
        </pc:spChg>
        <pc:spChg chg="add mod">
          <ac:chgData name="Poudyal, Abodh" userId="013cdcd1-faa6-4645-8073-eb2d1a82aac4" providerId="ADAL" clId="{465B81EE-7BA1-4BF7-9D80-466980D2B9F2}" dt="2021-06-04T05:27:12.822" v="2688"/>
          <ac:spMkLst>
            <pc:docMk/>
            <pc:sldMk cId="3647588979" sldId="260"/>
            <ac:spMk id="8" creationId="{3465D296-0D99-47D3-AA4D-8FAEBDD9E569}"/>
          </ac:spMkLst>
        </pc:spChg>
        <pc:spChg chg="add mod">
          <ac:chgData name="Poudyal, Abodh" userId="013cdcd1-faa6-4645-8073-eb2d1a82aac4" providerId="ADAL" clId="{465B81EE-7BA1-4BF7-9D80-466980D2B9F2}" dt="2021-06-04T05:27:12.822" v="2688"/>
          <ac:spMkLst>
            <pc:docMk/>
            <pc:sldMk cId="3647588979" sldId="260"/>
            <ac:spMk id="9" creationId="{D9FBF2DD-9B3F-4EB8-B50C-886F21BE381E}"/>
          </ac:spMkLst>
        </pc:spChg>
        <pc:spChg chg="add del mod ord">
          <ac:chgData name="Poudyal, Abodh" userId="013cdcd1-faa6-4645-8073-eb2d1a82aac4" providerId="ADAL" clId="{465B81EE-7BA1-4BF7-9D80-466980D2B9F2}" dt="2021-06-02T19:54:56.722" v="2527" actId="478"/>
          <ac:spMkLst>
            <pc:docMk/>
            <pc:sldMk cId="3647588979" sldId="260"/>
            <ac:spMk id="10" creationId="{E74B5653-8A7C-408A-A63E-FAD8C487FDE9}"/>
          </ac:spMkLst>
        </pc:spChg>
        <pc:spChg chg="add mod">
          <ac:chgData name="Poudyal, Abodh" userId="013cdcd1-faa6-4645-8073-eb2d1a82aac4" providerId="ADAL" clId="{465B81EE-7BA1-4BF7-9D80-466980D2B9F2}" dt="2021-06-04T05:38:07.516" v="2694" actId="20577"/>
          <ac:spMkLst>
            <pc:docMk/>
            <pc:sldMk cId="3647588979" sldId="260"/>
            <ac:spMk id="14" creationId="{9DE4F28F-10CE-4F88-8899-F2D7D7526160}"/>
          </ac:spMkLst>
        </pc:spChg>
        <pc:picChg chg="add del mod">
          <ac:chgData name="Poudyal, Abodh" userId="013cdcd1-faa6-4645-8073-eb2d1a82aac4" providerId="ADAL" clId="{465B81EE-7BA1-4BF7-9D80-466980D2B9F2}" dt="2021-06-02T19:54:54.946" v="2525" actId="478"/>
          <ac:picMkLst>
            <pc:docMk/>
            <pc:sldMk cId="3647588979" sldId="260"/>
            <ac:picMk id="13" creationId="{215DD273-9B2D-43FE-B84F-C41E49BB8095}"/>
          </ac:picMkLst>
        </pc:picChg>
        <pc:cxnChg chg="add del mod">
          <ac:chgData name="Poudyal, Abodh" userId="013cdcd1-faa6-4645-8073-eb2d1a82aac4" providerId="ADAL" clId="{465B81EE-7BA1-4BF7-9D80-466980D2B9F2}" dt="2021-06-02T19:54:56.061" v="2526" actId="478"/>
          <ac:cxnSpMkLst>
            <pc:docMk/>
            <pc:sldMk cId="3647588979" sldId="260"/>
            <ac:cxnSpMk id="12" creationId="{504AAA98-5A58-4918-AA4C-6A1C6C063BD8}"/>
          </ac:cxnSpMkLst>
        </pc:cxnChg>
      </pc:sldChg>
      <pc:sldChg chg="addSp delSp modSp add mod modAnim modNotesTx">
        <pc:chgData name="Poudyal, Abodh" userId="013cdcd1-faa6-4645-8073-eb2d1a82aac4" providerId="ADAL" clId="{465B81EE-7BA1-4BF7-9D80-466980D2B9F2}" dt="2021-06-04T06:24:28.580" v="4425" actId="20577"/>
        <pc:sldMkLst>
          <pc:docMk/>
          <pc:sldMk cId="549379786" sldId="261"/>
        </pc:sldMkLst>
        <pc:spChg chg="mod">
          <ac:chgData name="Poudyal, Abodh" userId="013cdcd1-faa6-4645-8073-eb2d1a82aac4" providerId="ADAL" clId="{465B81EE-7BA1-4BF7-9D80-466980D2B9F2}" dt="2021-06-04T05:27:12.822" v="2688"/>
          <ac:spMkLst>
            <pc:docMk/>
            <pc:sldMk cId="549379786" sldId="261"/>
            <ac:spMk id="2" creationId="{E35A7409-E52A-4CD2-9187-65E925222EE7}"/>
          </ac:spMkLst>
        </pc:spChg>
        <pc:spChg chg="mod">
          <ac:chgData name="Poudyal, Abodh" userId="013cdcd1-faa6-4645-8073-eb2d1a82aac4" providerId="ADAL" clId="{465B81EE-7BA1-4BF7-9D80-466980D2B9F2}" dt="2021-06-04T05:27:12.822" v="2688"/>
          <ac:spMkLst>
            <pc:docMk/>
            <pc:sldMk cId="549379786" sldId="261"/>
            <ac:spMk id="3" creationId="{2A57A36B-7F21-4D7C-A1E9-33A35A0BA53C}"/>
          </ac:spMkLst>
        </pc:spChg>
        <pc:spChg chg="add mod">
          <ac:chgData name="Poudyal, Abodh" userId="013cdcd1-faa6-4645-8073-eb2d1a82aac4" providerId="ADAL" clId="{465B81EE-7BA1-4BF7-9D80-466980D2B9F2}" dt="2021-06-04T05:48:52.610" v="3352" actId="6549"/>
          <ac:spMkLst>
            <pc:docMk/>
            <pc:sldMk cId="549379786" sldId="261"/>
            <ac:spMk id="4" creationId="{BA38B3B3-8BEB-463C-B08D-0E8C87B5B293}"/>
          </ac:spMkLst>
        </pc:spChg>
        <pc:spChg chg="add del mod">
          <ac:chgData name="Poudyal, Abodh" userId="013cdcd1-faa6-4645-8073-eb2d1a82aac4" providerId="ADAL" clId="{465B81EE-7BA1-4BF7-9D80-466980D2B9F2}" dt="2021-06-04T05:50:05.798" v="3368" actId="478"/>
          <ac:spMkLst>
            <pc:docMk/>
            <pc:sldMk cId="549379786" sldId="261"/>
            <ac:spMk id="5" creationId="{4B68D505-BFE0-4C01-B5FF-3C0CEB65EBB1}"/>
          </ac:spMkLst>
        </pc:spChg>
        <pc:spChg chg="add mod">
          <ac:chgData name="Poudyal, Abodh" userId="013cdcd1-faa6-4645-8073-eb2d1a82aac4" providerId="ADAL" clId="{465B81EE-7BA1-4BF7-9D80-466980D2B9F2}" dt="2021-06-04T05:51:26.771" v="3451" actId="14100"/>
          <ac:spMkLst>
            <pc:docMk/>
            <pc:sldMk cId="549379786" sldId="261"/>
            <ac:spMk id="10" creationId="{6DA393B0-F1E8-4A70-AB0D-DBBEA1EEBDDC}"/>
          </ac:spMkLst>
        </pc:spChg>
        <pc:spChg chg="add mod">
          <ac:chgData name="Poudyal, Abodh" userId="013cdcd1-faa6-4645-8073-eb2d1a82aac4" providerId="ADAL" clId="{465B81EE-7BA1-4BF7-9D80-466980D2B9F2}" dt="2021-06-04T05:53:59.492" v="3495" actId="14100"/>
          <ac:spMkLst>
            <pc:docMk/>
            <pc:sldMk cId="549379786" sldId="261"/>
            <ac:spMk id="11" creationId="{50A57D94-C5AC-4143-9CE8-ED7DD28E9DC6}"/>
          </ac:spMkLst>
        </pc:spChg>
        <pc:picChg chg="add del mod">
          <ac:chgData name="Poudyal, Abodh" userId="013cdcd1-faa6-4645-8073-eb2d1a82aac4" providerId="ADAL" clId="{465B81EE-7BA1-4BF7-9D80-466980D2B9F2}" dt="2021-06-04T05:48:15.959" v="3346" actId="478"/>
          <ac:picMkLst>
            <pc:docMk/>
            <pc:sldMk cId="549379786" sldId="261"/>
            <ac:picMk id="7" creationId="{6BB134CE-6E14-4263-A406-370500400431}"/>
          </ac:picMkLst>
        </pc:picChg>
        <pc:picChg chg="add mod">
          <ac:chgData name="Poudyal, Abodh" userId="013cdcd1-faa6-4645-8073-eb2d1a82aac4" providerId="ADAL" clId="{465B81EE-7BA1-4BF7-9D80-466980D2B9F2}" dt="2021-06-04T05:54:04.115" v="3497" actId="1036"/>
          <ac:picMkLst>
            <pc:docMk/>
            <pc:sldMk cId="549379786" sldId="261"/>
            <ac:picMk id="9" creationId="{97510DD4-A2F1-4D22-A556-DD9C56010A31}"/>
          </ac:picMkLst>
        </pc:picChg>
      </pc:sldChg>
      <pc:sldChg chg="modSp new del mod">
        <pc:chgData name="Poudyal, Abodh" userId="013cdcd1-faa6-4645-8073-eb2d1a82aac4" providerId="ADAL" clId="{465B81EE-7BA1-4BF7-9D80-466980D2B9F2}" dt="2021-06-02T19:25:16.470" v="1894" actId="47"/>
        <pc:sldMkLst>
          <pc:docMk/>
          <pc:sldMk cId="3272540529" sldId="261"/>
        </pc:sldMkLst>
        <pc:spChg chg="mod">
          <ac:chgData name="Poudyal, Abodh" userId="013cdcd1-faa6-4645-8073-eb2d1a82aac4" providerId="ADAL" clId="{465B81EE-7BA1-4BF7-9D80-466980D2B9F2}" dt="2021-06-02T19:25:08.668" v="1893" actId="6549"/>
          <ac:spMkLst>
            <pc:docMk/>
            <pc:sldMk cId="3272540529" sldId="261"/>
            <ac:spMk id="3" creationId="{AB00CE7C-C5FD-4478-A294-39E3CF833EFA}"/>
          </ac:spMkLst>
        </pc:spChg>
      </pc:sldChg>
      <pc:sldChg chg="del">
        <pc:chgData name="Poudyal, Abodh" userId="013cdcd1-faa6-4645-8073-eb2d1a82aac4" providerId="ADAL" clId="{465B81EE-7BA1-4BF7-9D80-466980D2B9F2}" dt="2021-06-01T16:32:33.171" v="0" actId="47"/>
        <pc:sldMkLst>
          <pc:docMk/>
          <pc:sldMk cId="3279704214" sldId="261"/>
        </pc:sldMkLst>
      </pc:sldChg>
      <pc:sldChg chg="addSp delSp modSp new mod">
        <pc:chgData name="Poudyal, Abodh" userId="013cdcd1-faa6-4645-8073-eb2d1a82aac4" providerId="ADAL" clId="{465B81EE-7BA1-4BF7-9D80-466980D2B9F2}" dt="2021-06-04T06:04:45.707" v="4076" actId="1076"/>
        <pc:sldMkLst>
          <pc:docMk/>
          <pc:sldMk cId="1500365059" sldId="262"/>
        </pc:sldMkLst>
        <pc:spChg chg="mod">
          <ac:chgData name="Poudyal, Abodh" userId="013cdcd1-faa6-4645-8073-eb2d1a82aac4" providerId="ADAL" clId="{465B81EE-7BA1-4BF7-9D80-466980D2B9F2}" dt="2021-06-04T05:59:04.128" v="4058" actId="15"/>
          <ac:spMkLst>
            <pc:docMk/>
            <pc:sldMk cId="1500365059" sldId="262"/>
            <ac:spMk id="2" creationId="{37DE3183-A1BF-42AA-ACA2-4C47E7F2FD90}"/>
          </ac:spMkLst>
        </pc:spChg>
        <pc:spChg chg="mod">
          <ac:chgData name="Poudyal, Abodh" userId="013cdcd1-faa6-4645-8073-eb2d1a82aac4" providerId="ADAL" clId="{465B81EE-7BA1-4BF7-9D80-466980D2B9F2}" dt="2021-06-04T05:54:48.620" v="3522" actId="20577"/>
          <ac:spMkLst>
            <pc:docMk/>
            <pc:sldMk cId="1500365059" sldId="262"/>
            <ac:spMk id="3" creationId="{CFA67998-9BCD-43EC-8C60-09CDEBFA1DDD}"/>
          </ac:spMkLst>
        </pc:spChg>
        <pc:spChg chg="del">
          <ac:chgData name="Poudyal, Abodh" userId="013cdcd1-faa6-4645-8073-eb2d1a82aac4" providerId="ADAL" clId="{465B81EE-7BA1-4BF7-9D80-466980D2B9F2}" dt="2021-06-04T06:00:15.565" v="4059" actId="478"/>
          <ac:spMkLst>
            <pc:docMk/>
            <pc:sldMk cId="1500365059" sldId="262"/>
            <ac:spMk id="4" creationId="{0A97FFEE-AD50-402F-8C54-1CA4F4CED9E1}"/>
          </ac:spMkLst>
        </pc:spChg>
        <pc:picChg chg="add mod">
          <ac:chgData name="Poudyal, Abodh" userId="013cdcd1-faa6-4645-8073-eb2d1a82aac4" providerId="ADAL" clId="{465B81EE-7BA1-4BF7-9D80-466980D2B9F2}" dt="2021-06-04T06:03:10.835" v="4063" actId="1076"/>
          <ac:picMkLst>
            <pc:docMk/>
            <pc:sldMk cId="1500365059" sldId="262"/>
            <ac:picMk id="6" creationId="{A61768CA-CD3B-42BD-B039-02A559DEDE3A}"/>
          </ac:picMkLst>
        </pc:picChg>
        <pc:picChg chg="add mod">
          <ac:chgData name="Poudyal, Abodh" userId="013cdcd1-faa6-4645-8073-eb2d1a82aac4" providerId="ADAL" clId="{465B81EE-7BA1-4BF7-9D80-466980D2B9F2}" dt="2021-06-04T06:03:47.130" v="4066" actId="1076"/>
          <ac:picMkLst>
            <pc:docMk/>
            <pc:sldMk cId="1500365059" sldId="262"/>
            <ac:picMk id="8" creationId="{AA4BE4A5-4683-43E4-89B0-118687D6892B}"/>
          </ac:picMkLst>
        </pc:picChg>
        <pc:picChg chg="add del mod">
          <ac:chgData name="Poudyal, Abodh" userId="013cdcd1-faa6-4645-8073-eb2d1a82aac4" providerId="ADAL" clId="{465B81EE-7BA1-4BF7-9D80-466980D2B9F2}" dt="2021-06-04T06:04:25.092" v="4071" actId="478"/>
          <ac:picMkLst>
            <pc:docMk/>
            <pc:sldMk cId="1500365059" sldId="262"/>
            <ac:picMk id="10" creationId="{7C67DF91-0557-4290-9647-229A55050F8B}"/>
          </ac:picMkLst>
        </pc:picChg>
        <pc:picChg chg="add mod">
          <ac:chgData name="Poudyal, Abodh" userId="013cdcd1-faa6-4645-8073-eb2d1a82aac4" providerId="ADAL" clId="{465B81EE-7BA1-4BF7-9D80-466980D2B9F2}" dt="2021-06-04T06:04:45.707" v="4076" actId="1076"/>
          <ac:picMkLst>
            <pc:docMk/>
            <pc:sldMk cId="1500365059" sldId="262"/>
            <ac:picMk id="12" creationId="{C488FFBA-59E2-45C7-9145-26D5E1602975}"/>
          </ac:picMkLst>
        </pc:picChg>
      </pc:sldChg>
      <pc:sldChg chg="del">
        <pc:chgData name="Poudyal, Abodh" userId="013cdcd1-faa6-4645-8073-eb2d1a82aac4" providerId="ADAL" clId="{465B81EE-7BA1-4BF7-9D80-466980D2B9F2}" dt="2021-06-01T16:32:33.171" v="0" actId="47"/>
        <pc:sldMkLst>
          <pc:docMk/>
          <pc:sldMk cId="3563761119" sldId="262"/>
        </pc:sldMkLst>
      </pc:sldChg>
      <pc:sldChg chg="addSp delSp modSp add mod modAnim">
        <pc:chgData name="Poudyal, Abodh" userId="013cdcd1-faa6-4645-8073-eb2d1a82aac4" providerId="ADAL" clId="{465B81EE-7BA1-4BF7-9D80-466980D2B9F2}" dt="2021-06-04T06:13:48.946" v="4357" actId="1076"/>
        <pc:sldMkLst>
          <pc:docMk/>
          <pc:sldMk cId="2644430280" sldId="263"/>
        </pc:sldMkLst>
        <pc:spChg chg="mod">
          <ac:chgData name="Poudyal, Abodh" userId="013cdcd1-faa6-4645-8073-eb2d1a82aac4" providerId="ADAL" clId="{465B81EE-7BA1-4BF7-9D80-466980D2B9F2}" dt="2021-06-04T06:12:49.388" v="4331" actId="20577"/>
          <ac:spMkLst>
            <pc:docMk/>
            <pc:sldMk cId="2644430280" sldId="263"/>
            <ac:spMk id="2" creationId="{37DE3183-A1BF-42AA-ACA2-4C47E7F2FD90}"/>
          </ac:spMkLst>
        </pc:spChg>
        <pc:spChg chg="mod">
          <ac:chgData name="Poudyal, Abodh" userId="013cdcd1-faa6-4645-8073-eb2d1a82aac4" providerId="ADAL" clId="{465B81EE-7BA1-4BF7-9D80-466980D2B9F2}" dt="2021-06-04T06:08:21.930" v="4098" actId="20577"/>
          <ac:spMkLst>
            <pc:docMk/>
            <pc:sldMk cId="2644430280" sldId="263"/>
            <ac:spMk id="3" creationId="{CFA67998-9BCD-43EC-8C60-09CDEBFA1DDD}"/>
          </ac:spMkLst>
        </pc:spChg>
        <pc:picChg chg="add mod">
          <ac:chgData name="Poudyal, Abodh" userId="013cdcd1-faa6-4645-8073-eb2d1a82aac4" providerId="ADAL" clId="{465B81EE-7BA1-4BF7-9D80-466980D2B9F2}" dt="2021-06-04T06:11:01.602" v="4234" actId="1076"/>
          <ac:picMkLst>
            <pc:docMk/>
            <pc:sldMk cId="2644430280" sldId="263"/>
            <ac:picMk id="5" creationId="{D8363926-83C3-441B-AE3D-3BE87E053F9B}"/>
          </ac:picMkLst>
        </pc:picChg>
        <pc:picChg chg="del">
          <ac:chgData name="Poudyal, Abodh" userId="013cdcd1-faa6-4645-8073-eb2d1a82aac4" providerId="ADAL" clId="{465B81EE-7BA1-4BF7-9D80-466980D2B9F2}" dt="2021-06-04T06:08:25.879" v="4099" actId="478"/>
          <ac:picMkLst>
            <pc:docMk/>
            <pc:sldMk cId="2644430280" sldId="263"/>
            <ac:picMk id="6" creationId="{A61768CA-CD3B-42BD-B039-02A559DEDE3A}"/>
          </ac:picMkLst>
        </pc:picChg>
        <pc:picChg chg="del">
          <ac:chgData name="Poudyal, Abodh" userId="013cdcd1-faa6-4645-8073-eb2d1a82aac4" providerId="ADAL" clId="{465B81EE-7BA1-4BF7-9D80-466980D2B9F2}" dt="2021-06-04T06:08:25.879" v="4099" actId="478"/>
          <ac:picMkLst>
            <pc:docMk/>
            <pc:sldMk cId="2644430280" sldId="263"/>
            <ac:picMk id="8" creationId="{AA4BE4A5-4683-43E4-89B0-118687D6892B}"/>
          </ac:picMkLst>
        </pc:picChg>
        <pc:picChg chg="del">
          <ac:chgData name="Poudyal, Abodh" userId="013cdcd1-faa6-4645-8073-eb2d1a82aac4" providerId="ADAL" clId="{465B81EE-7BA1-4BF7-9D80-466980D2B9F2}" dt="2021-06-04T06:08:25.879" v="4099" actId="478"/>
          <ac:picMkLst>
            <pc:docMk/>
            <pc:sldMk cId="2644430280" sldId="263"/>
            <ac:picMk id="12" creationId="{C488FFBA-59E2-45C7-9145-26D5E1602975}"/>
          </ac:picMkLst>
        </pc:picChg>
        <pc:cxnChg chg="add mod">
          <ac:chgData name="Poudyal, Abodh" userId="013cdcd1-faa6-4645-8073-eb2d1a82aac4" providerId="ADAL" clId="{465B81EE-7BA1-4BF7-9D80-466980D2B9F2}" dt="2021-06-04T06:13:48.946" v="4357" actId="1076"/>
          <ac:cxnSpMkLst>
            <pc:docMk/>
            <pc:sldMk cId="2644430280" sldId="263"/>
            <ac:cxnSpMk id="9" creationId="{B40ACE01-1FEF-4188-A203-0BF1D03B9FC2}"/>
          </ac:cxnSpMkLst>
        </pc:cxnChg>
      </pc:sldChg>
      <pc:sldChg chg="del">
        <pc:chgData name="Poudyal, Abodh" userId="013cdcd1-faa6-4645-8073-eb2d1a82aac4" providerId="ADAL" clId="{465B81EE-7BA1-4BF7-9D80-466980D2B9F2}" dt="2021-06-01T16:32:33.171" v="0" actId="47"/>
        <pc:sldMkLst>
          <pc:docMk/>
          <pc:sldMk cId="3187600788" sldId="263"/>
        </pc:sldMkLst>
      </pc:sldChg>
      <pc:sldChg chg="del">
        <pc:chgData name="Poudyal, Abodh" userId="013cdcd1-faa6-4645-8073-eb2d1a82aac4" providerId="ADAL" clId="{465B81EE-7BA1-4BF7-9D80-466980D2B9F2}" dt="2021-06-01T16:32:33.171" v="0" actId="47"/>
        <pc:sldMkLst>
          <pc:docMk/>
          <pc:sldMk cId="3321754389" sldId="264"/>
        </pc:sldMkLst>
      </pc:sldChg>
      <pc:sldChg chg="delSp modSp add mod modAnim">
        <pc:chgData name="Poudyal, Abodh" userId="013cdcd1-faa6-4645-8073-eb2d1a82aac4" providerId="ADAL" clId="{465B81EE-7BA1-4BF7-9D80-466980D2B9F2}" dt="2021-06-04T16:17:50.624" v="8451"/>
        <pc:sldMkLst>
          <pc:docMk/>
          <pc:sldMk cId="3748257498" sldId="264"/>
        </pc:sldMkLst>
        <pc:spChg chg="mod">
          <ac:chgData name="Poudyal, Abodh" userId="013cdcd1-faa6-4645-8073-eb2d1a82aac4" providerId="ADAL" clId="{465B81EE-7BA1-4BF7-9D80-466980D2B9F2}" dt="2021-06-04T16:03:41.150" v="7618" actId="20577"/>
          <ac:spMkLst>
            <pc:docMk/>
            <pc:sldMk cId="3748257498" sldId="264"/>
            <ac:spMk id="2" creationId="{665A6133-ABB3-442A-847C-EBEF6E1D5FA2}"/>
          </ac:spMkLst>
        </pc:spChg>
        <pc:spChg chg="mod">
          <ac:chgData name="Poudyal, Abodh" userId="013cdcd1-faa6-4645-8073-eb2d1a82aac4" providerId="ADAL" clId="{465B81EE-7BA1-4BF7-9D80-466980D2B9F2}" dt="2021-06-04T15:53:19.992" v="6915" actId="20577"/>
          <ac:spMkLst>
            <pc:docMk/>
            <pc:sldMk cId="3748257498" sldId="264"/>
            <ac:spMk id="3" creationId="{4E5276A0-A972-438E-9E10-1EC720D03168}"/>
          </ac:spMkLst>
        </pc:spChg>
        <pc:spChg chg="del">
          <ac:chgData name="Poudyal, Abodh" userId="013cdcd1-faa6-4645-8073-eb2d1a82aac4" providerId="ADAL" clId="{465B81EE-7BA1-4BF7-9D80-466980D2B9F2}" dt="2021-06-04T16:00:27.095" v="7376" actId="478"/>
          <ac:spMkLst>
            <pc:docMk/>
            <pc:sldMk cId="3748257498" sldId="264"/>
            <ac:spMk id="4" creationId="{61B56F4C-D4F1-447E-B434-BBA82E12542C}"/>
          </ac:spMkLst>
        </pc:spChg>
      </pc:sldChg>
      <pc:sldChg chg="delSp modSp new mod">
        <pc:chgData name="Poudyal, Abodh" userId="013cdcd1-faa6-4645-8073-eb2d1a82aac4" providerId="ADAL" clId="{465B81EE-7BA1-4BF7-9D80-466980D2B9F2}" dt="2021-06-04T15:12:07.673" v="6332" actId="6549"/>
        <pc:sldMkLst>
          <pc:docMk/>
          <pc:sldMk cId="3166197850" sldId="265"/>
        </pc:sldMkLst>
        <pc:spChg chg="mod">
          <ac:chgData name="Poudyal, Abodh" userId="013cdcd1-faa6-4645-8073-eb2d1a82aac4" providerId="ADAL" clId="{465B81EE-7BA1-4BF7-9D80-466980D2B9F2}" dt="2021-06-04T15:12:07.673" v="6332" actId="6549"/>
          <ac:spMkLst>
            <pc:docMk/>
            <pc:sldMk cId="3166197850" sldId="265"/>
            <ac:spMk id="2" creationId="{E5BE7006-92EF-4F37-BF85-3068E1A4C95E}"/>
          </ac:spMkLst>
        </pc:spChg>
        <pc:spChg chg="mod">
          <ac:chgData name="Poudyal, Abodh" userId="013cdcd1-faa6-4645-8073-eb2d1a82aac4" providerId="ADAL" clId="{465B81EE-7BA1-4BF7-9D80-466980D2B9F2}" dt="2021-06-04T14:49:38.639" v="5242" actId="20577"/>
          <ac:spMkLst>
            <pc:docMk/>
            <pc:sldMk cId="3166197850" sldId="265"/>
            <ac:spMk id="3" creationId="{9091AD71-6506-4990-879C-884835229856}"/>
          </ac:spMkLst>
        </pc:spChg>
        <pc:spChg chg="del">
          <ac:chgData name="Poudyal, Abodh" userId="013cdcd1-faa6-4645-8073-eb2d1a82aac4" providerId="ADAL" clId="{465B81EE-7BA1-4BF7-9D80-466980D2B9F2}" dt="2021-06-04T14:57:21.689" v="5388" actId="478"/>
          <ac:spMkLst>
            <pc:docMk/>
            <pc:sldMk cId="3166197850" sldId="265"/>
            <ac:spMk id="4" creationId="{A5B60D76-8D20-445E-ABF1-D01114B3E775}"/>
          </ac:spMkLst>
        </pc:spChg>
      </pc:sldChg>
      <pc:sldChg chg="modSp add mod modAnim modNotesTx">
        <pc:chgData name="Poudyal, Abodh" userId="013cdcd1-faa6-4645-8073-eb2d1a82aac4" providerId="ADAL" clId="{465B81EE-7BA1-4BF7-9D80-466980D2B9F2}" dt="2021-06-04T15:46:29.369" v="6894" actId="20577"/>
        <pc:sldMkLst>
          <pc:docMk/>
          <pc:sldMk cId="723356857" sldId="266"/>
        </pc:sldMkLst>
        <pc:spChg chg="mod">
          <ac:chgData name="Poudyal, Abodh" userId="013cdcd1-faa6-4645-8073-eb2d1a82aac4" providerId="ADAL" clId="{465B81EE-7BA1-4BF7-9D80-466980D2B9F2}" dt="2021-06-04T15:46:29.369" v="6894" actId="20577"/>
          <ac:spMkLst>
            <pc:docMk/>
            <pc:sldMk cId="723356857" sldId="266"/>
            <ac:spMk id="2" creationId="{665A6133-ABB3-442A-847C-EBEF6E1D5FA2}"/>
          </ac:spMkLst>
        </pc:spChg>
        <pc:spChg chg="mod">
          <ac:chgData name="Poudyal, Abodh" userId="013cdcd1-faa6-4645-8073-eb2d1a82aac4" providerId="ADAL" clId="{465B81EE-7BA1-4BF7-9D80-466980D2B9F2}" dt="2021-06-04T15:05:09.367" v="5900" actId="20577"/>
          <ac:spMkLst>
            <pc:docMk/>
            <pc:sldMk cId="723356857" sldId="266"/>
            <ac:spMk id="3" creationId="{4E5276A0-A972-438E-9E10-1EC720D03168}"/>
          </ac:spMkLst>
        </pc:spChg>
      </pc:sldChg>
      <pc:sldChg chg="addSp modSp add mod modAnim modNotesTx">
        <pc:chgData name="Poudyal, Abodh" userId="013cdcd1-faa6-4645-8073-eb2d1a82aac4" providerId="ADAL" clId="{465B81EE-7BA1-4BF7-9D80-466980D2B9F2}" dt="2021-06-04T15:49:14.889" v="6897"/>
        <pc:sldMkLst>
          <pc:docMk/>
          <pc:sldMk cId="1779170521" sldId="267"/>
        </pc:sldMkLst>
        <pc:spChg chg="mod">
          <ac:chgData name="Poudyal, Abodh" userId="013cdcd1-faa6-4645-8073-eb2d1a82aac4" providerId="ADAL" clId="{465B81EE-7BA1-4BF7-9D80-466980D2B9F2}" dt="2021-06-04T15:43:29.914" v="6869" actId="6549"/>
          <ac:spMkLst>
            <pc:docMk/>
            <pc:sldMk cId="1779170521" sldId="267"/>
            <ac:spMk id="2" creationId="{665A6133-ABB3-442A-847C-EBEF6E1D5FA2}"/>
          </ac:spMkLst>
        </pc:spChg>
        <pc:spChg chg="mod">
          <ac:chgData name="Poudyal, Abodh" userId="013cdcd1-faa6-4645-8073-eb2d1a82aac4" providerId="ADAL" clId="{465B81EE-7BA1-4BF7-9D80-466980D2B9F2}" dt="2021-06-04T15:13:06.390" v="6353" actId="20577"/>
          <ac:spMkLst>
            <pc:docMk/>
            <pc:sldMk cId="1779170521" sldId="267"/>
            <ac:spMk id="3" creationId="{4E5276A0-A972-438E-9E10-1EC720D03168}"/>
          </ac:spMkLst>
        </pc:spChg>
        <pc:spChg chg="add mod">
          <ac:chgData name="Poudyal, Abodh" userId="013cdcd1-faa6-4645-8073-eb2d1a82aac4" providerId="ADAL" clId="{465B81EE-7BA1-4BF7-9D80-466980D2B9F2}" dt="2021-06-04T15:39:47.109" v="6729" actId="1037"/>
          <ac:spMkLst>
            <pc:docMk/>
            <pc:sldMk cId="1779170521" sldId="267"/>
            <ac:spMk id="6" creationId="{AFC6AE61-8AA9-450D-8415-72E9E743ECFB}"/>
          </ac:spMkLst>
        </pc:spChg>
        <pc:picChg chg="add mod">
          <ac:chgData name="Poudyal, Abodh" userId="013cdcd1-faa6-4645-8073-eb2d1a82aac4" providerId="ADAL" clId="{465B81EE-7BA1-4BF7-9D80-466980D2B9F2}" dt="2021-06-04T15:35:00.572" v="6684" actId="1076"/>
          <ac:picMkLst>
            <pc:docMk/>
            <pc:sldMk cId="1779170521" sldId="267"/>
            <ac:picMk id="5" creationId="{6C2AF500-C17A-4D24-B554-080273F74D64}"/>
          </ac:picMkLst>
        </pc:picChg>
      </pc:sldChg>
      <pc:sldChg chg="addSp delSp modSp new mod delAnim modAnim">
        <pc:chgData name="Poudyal, Abodh" userId="013cdcd1-faa6-4645-8073-eb2d1a82aac4" providerId="ADAL" clId="{465B81EE-7BA1-4BF7-9D80-466980D2B9F2}" dt="2021-06-04T16:55:30.885" v="9965" actId="167"/>
        <pc:sldMkLst>
          <pc:docMk/>
          <pc:sldMk cId="2092848532" sldId="268"/>
        </pc:sldMkLst>
        <pc:spChg chg="mod">
          <ac:chgData name="Poudyal, Abodh" userId="013cdcd1-faa6-4645-8073-eb2d1a82aac4" providerId="ADAL" clId="{465B81EE-7BA1-4BF7-9D80-466980D2B9F2}" dt="2021-06-04T16:16:36.804" v="8438" actId="20577"/>
          <ac:spMkLst>
            <pc:docMk/>
            <pc:sldMk cId="2092848532" sldId="268"/>
            <ac:spMk id="2" creationId="{F59E2CD6-A4D8-4CAD-9DC7-5B19891E2A91}"/>
          </ac:spMkLst>
        </pc:spChg>
        <pc:spChg chg="mod">
          <ac:chgData name="Poudyal, Abodh" userId="013cdcd1-faa6-4645-8073-eb2d1a82aac4" providerId="ADAL" clId="{465B81EE-7BA1-4BF7-9D80-466980D2B9F2}" dt="2021-06-04T16:08:41.797" v="7970" actId="20577"/>
          <ac:spMkLst>
            <pc:docMk/>
            <pc:sldMk cId="2092848532" sldId="268"/>
            <ac:spMk id="3" creationId="{691B7524-61CC-4E56-B9FA-78A4D7135BF0}"/>
          </ac:spMkLst>
        </pc:spChg>
        <pc:spChg chg="del">
          <ac:chgData name="Poudyal, Abodh" userId="013cdcd1-faa6-4645-8073-eb2d1a82aac4" providerId="ADAL" clId="{465B81EE-7BA1-4BF7-9D80-466980D2B9F2}" dt="2021-06-04T16:08:18.948" v="7961" actId="478"/>
          <ac:spMkLst>
            <pc:docMk/>
            <pc:sldMk cId="2092848532" sldId="268"/>
            <ac:spMk id="4" creationId="{EF878FBA-D040-4198-A147-C5365BCE43E0}"/>
          </ac:spMkLst>
        </pc:spChg>
        <pc:spChg chg="add mod">
          <ac:chgData name="Poudyal, Abodh" userId="013cdcd1-faa6-4645-8073-eb2d1a82aac4" providerId="ADAL" clId="{465B81EE-7BA1-4BF7-9D80-466980D2B9F2}" dt="2021-06-04T16:48:44.996" v="9827" actId="1076"/>
          <ac:spMkLst>
            <pc:docMk/>
            <pc:sldMk cId="2092848532" sldId="268"/>
            <ac:spMk id="6" creationId="{9DA87AE1-38F9-4DE8-AB5C-07D6BCB23195}"/>
          </ac:spMkLst>
        </pc:spChg>
        <pc:spChg chg="add mod">
          <ac:chgData name="Poudyal, Abodh" userId="013cdcd1-faa6-4645-8073-eb2d1a82aac4" providerId="ADAL" clId="{465B81EE-7BA1-4BF7-9D80-466980D2B9F2}" dt="2021-06-04T16:51:33.116" v="9840" actId="1076"/>
          <ac:spMkLst>
            <pc:docMk/>
            <pc:sldMk cId="2092848532" sldId="268"/>
            <ac:spMk id="9" creationId="{25322199-6152-4DF0-9955-4BC46B39948F}"/>
          </ac:spMkLst>
        </pc:spChg>
        <pc:spChg chg="add mod">
          <ac:chgData name="Poudyal, Abodh" userId="013cdcd1-faa6-4645-8073-eb2d1a82aac4" providerId="ADAL" clId="{465B81EE-7BA1-4BF7-9D80-466980D2B9F2}" dt="2021-06-04T16:51:51.867" v="9856" actId="14100"/>
          <ac:spMkLst>
            <pc:docMk/>
            <pc:sldMk cId="2092848532" sldId="268"/>
            <ac:spMk id="10" creationId="{7C191062-B77B-4E9E-92DC-6FFA0A65360B}"/>
          </ac:spMkLst>
        </pc:spChg>
        <pc:picChg chg="add del mod">
          <ac:chgData name="Poudyal, Abodh" userId="013cdcd1-faa6-4645-8073-eb2d1a82aac4" providerId="ADAL" clId="{465B81EE-7BA1-4BF7-9D80-466980D2B9F2}" dt="2021-06-04T16:54:21.836" v="9947" actId="478"/>
          <ac:picMkLst>
            <pc:docMk/>
            <pc:sldMk cId="2092848532" sldId="268"/>
            <ac:picMk id="8" creationId="{FFF87D0A-87D8-47E2-9B15-54881AD6D82A}"/>
          </ac:picMkLst>
        </pc:picChg>
        <pc:picChg chg="add mod ord">
          <ac:chgData name="Poudyal, Abodh" userId="013cdcd1-faa6-4645-8073-eb2d1a82aac4" providerId="ADAL" clId="{465B81EE-7BA1-4BF7-9D80-466980D2B9F2}" dt="2021-06-04T16:55:30.885" v="9965" actId="167"/>
          <ac:picMkLst>
            <pc:docMk/>
            <pc:sldMk cId="2092848532" sldId="268"/>
            <ac:picMk id="12" creationId="{9A8115FE-E909-4871-9348-0E396DC24570}"/>
          </ac:picMkLst>
        </pc:picChg>
      </pc:sldChg>
      <pc:sldChg chg="addSp delSp modSp new mod modAnim">
        <pc:chgData name="Poudyal, Abodh" userId="013cdcd1-faa6-4645-8073-eb2d1a82aac4" providerId="ADAL" clId="{465B81EE-7BA1-4BF7-9D80-466980D2B9F2}" dt="2021-06-04T16:29:15.694" v="8863" actId="20577"/>
        <pc:sldMkLst>
          <pc:docMk/>
          <pc:sldMk cId="2709188865" sldId="269"/>
        </pc:sldMkLst>
        <pc:spChg chg="del mod">
          <ac:chgData name="Poudyal, Abodh" userId="013cdcd1-faa6-4645-8073-eb2d1a82aac4" providerId="ADAL" clId="{465B81EE-7BA1-4BF7-9D80-466980D2B9F2}" dt="2021-06-04T16:23:06.469" v="8538"/>
          <ac:spMkLst>
            <pc:docMk/>
            <pc:sldMk cId="2709188865" sldId="269"/>
            <ac:spMk id="2" creationId="{F40DC849-7F63-4098-AA93-83FC34B5492D}"/>
          </ac:spMkLst>
        </pc:spChg>
        <pc:spChg chg="mod">
          <ac:chgData name="Poudyal, Abodh" userId="013cdcd1-faa6-4645-8073-eb2d1a82aac4" providerId="ADAL" clId="{465B81EE-7BA1-4BF7-9D80-466980D2B9F2}" dt="2021-06-04T16:21:37.519" v="8535" actId="20577"/>
          <ac:spMkLst>
            <pc:docMk/>
            <pc:sldMk cId="2709188865" sldId="269"/>
            <ac:spMk id="3" creationId="{10492ADE-6CB4-4F06-8DCC-0CF15941E092}"/>
          </ac:spMkLst>
        </pc:spChg>
        <pc:spChg chg="del">
          <ac:chgData name="Poudyal, Abodh" userId="013cdcd1-faa6-4645-8073-eb2d1a82aac4" providerId="ADAL" clId="{465B81EE-7BA1-4BF7-9D80-466980D2B9F2}" dt="2021-06-04T16:22:11.535" v="8536" actId="478"/>
          <ac:spMkLst>
            <pc:docMk/>
            <pc:sldMk cId="2709188865" sldId="269"/>
            <ac:spMk id="4" creationId="{ECDDCABA-C31D-4A89-90BA-B7ACC24F78DA}"/>
          </ac:spMkLst>
        </pc:spChg>
        <pc:spChg chg="add mod">
          <ac:chgData name="Poudyal, Abodh" userId="013cdcd1-faa6-4645-8073-eb2d1a82aac4" providerId="ADAL" clId="{465B81EE-7BA1-4BF7-9D80-466980D2B9F2}" dt="2021-06-04T16:28:04.448" v="8816" actId="20577"/>
          <ac:spMkLst>
            <pc:docMk/>
            <pc:sldMk cId="2709188865" sldId="269"/>
            <ac:spMk id="11" creationId="{D9F7A9E2-ACCA-42A8-88E2-D33AC5E76A42}"/>
          </ac:spMkLst>
        </pc:spChg>
        <pc:spChg chg="add mod">
          <ac:chgData name="Poudyal, Abodh" userId="013cdcd1-faa6-4645-8073-eb2d1a82aac4" providerId="ADAL" clId="{465B81EE-7BA1-4BF7-9D80-466980D2B9F2}" dt="2021-06-04T16:29:15.694" v="8863" actId="20577"/>
          <ac:spMkLst>
            <pc:docMk/>
            <pc:sldMk cId="2709188865" sldId="269"/>
            <ac:spMk id="12" creationId="{3131145A-85F1-443C-8E1C-A86098252D72}"/>
          </ac:spMkLst>
        </pc:spChg>
        <pc:picChg chg="add mod">
          <ac:chgData name="Poudyal, Abodh" userId="013cdcd1-faa6-4645-8073-eb2d1a82aac4" providerId="ADAL" clId="{465B81EE-7BA1-4BF7-9D80-466980D2B9F2}" dt="2021-06-04T16:24:35.013" v="8575" actId="1076"/>
          <ac:picMkLst>
            <pc:docMk/>
            <pc:sldMk cId="2709188865" sldId="269"/>
            <ac:picMk id="6" creationId="{061C93DD-B663-4CC1-B842-7F138CB4C077}"/>
          </ac:picMkLst>
        </pc:picChg>
        <pc:picChg chg="add mod modCrop">
          <ac:chgData name="Poudyal, Abodh" userId="013cdcd1-faa6-4645-8073-eb2d1a82aac4" providerId="ADAL" clId="{465B81EE-7BA1-4BF7-9D80-466980D2B9F2}" dt="2021-06-04T16:26:19.531" v="8587" actId="1076"/>
          <ac:picMkLst>
            <pc:docMk/>
            <pc:sldMk cId="2709188865" sldId="269"/>
            <ac:picMk id="8" creationId="{6A267ACB-CEB3-4FA2-AE14-0DA843436089}"/>
          </ac:picMkLst>
        </pc:picChg>
        <pc:picChg chg="add mod">
          <ac:chgData name="Poudyal, Abodh" userId="013cdcd1-faa6-4645-8073-eb2d1a82aac4" providerId="ADAL" clId="{465B81EE-7BA1-4BF7-9D80-466980D2B9F2}" dt="2021-06-04T16:24:35.013" v="8575" actId="1076"/>
          <ac:picMkLst>
            <pc:docMk/>
            <pc:sldMk cId="2709188865" sldId="269"/>
            <ac:picMk id="10" creationId="{C37AB25B-BA58-43B3-98BA-9D79375F3E65}"/>
          </ac:picMkLst>
        </pc:picChg>
      </pc:sldChg>
      <pc:sldChg chg="addSp delSp modSp new mod modAnim">
        <pc:chgData name="Poudyal, Abodh" userId="013cdcd1-faa6-4645-8073-eb2d1a82aac4" providerId="ADAL" clId="{465B81EE-7BA1-4BF7-9D80-466980D2B9F2}" dt="2021-06-04T16:50:58.728" v="9835"/>
        <pc:sldMkLst>
          <pc:docMk/>
          <pc:sldMk cId="49208438" sldId="270"/>
        </pc:sldMkLst>
        <pc:spChg chg="mod">
          <ac:chgData name="Poudyal, Abodh" userId="013cdcd1-faa6-4645-8073-eb2d1a82aac4" providerId="ADAL" clId="{465B81EE-7BA1-4BF7-9D80-466980D2B9F2}" dt="2021-06-04T16:43:36.733" v="9800" actId="27636"/>
          <ac:spMkLst>
            <pc:docMk/>
            <pc:sldMk cId="49208438" sldId="270"/>
            <ac:spMk id="2" creationId="{1B2D46AE-54EB-4085-BF6F-CE13C080DA05}"/>
          </ac:spMkLst>
        </pc:spChg>
        <pc:spChg chg="mod">
          <ac:chgData name="Poudyal, Abodh" userId="013cdcd1-faa6-4645-8073-eb2d1a82aac4" providerId="ADAL" clId="{465B81EE-7BA1-4BF7-9D80-466980D2B9F2}" dt="2021-06-04T16:31:19.620" v="8921" actId="20577"/>
          <ac:spMkLst>
            <pc:docMk/>
            <pc:sldMk cId="49208438" sldId="270"/>
            <ac:spMk id="3" creationId="{3A9325AD-C9E0-4DB4-9352-07A52686BCCE}"/>
          </ac:spMkLst>
        </pc:spChg>
        <pc:spChg chg="del">
          <ac:chgData name="Poudyal, Abodh" userId="013cdcd1-faa6-4645-8073-eb2d1a82aac4" providerId="ADAL" clId="{465B81EE-7BA1-4BF7-9D80-466980D2B9F2}" dt="2021-06-04T16:39:38.700" v="9619" actId="478"/>
          <ac:spMkLst>
            <pc:docMk/>
            <pc:sldMk cId="49208438" sldId="270"/>
            <ac:spMk id="4" creationId="{FCF9551B-C316-4ACF-B255-D590B54554ED}"/>
          </ac:spMkLst>
        </pc:spChg>
        <pc:spChg chg="add mod">
          <ac:chgData name="Poudyal, Abodh" userId="013cdcd1-faa6-4645-8073-eb2d1a82aac4" providerId="ADAL" clId="{465B81EE-7BA1-4BF7-9D80-466980D2B9F2}" dt="2021-06-04T16:42:51.004" v="9780" actId="1076"/>
          <ac:spMkLst>
            <pc:docMk/>
            <pc:sldMk cId="49208438" sldId="270"/>
            <ac:spMk id="9" creationId="{DEE87D4F-007D-457E-8AA4-36F41E7FE0A6}"/>
          </ac:spMkLst>
        </pc:spChg>
        <pc:picChg chg="add mod modCrop">
          <ac:chgData name="Poudyal, Abodh" userId="013cdcd1-faa6-4645-8073-eb2d1a82aac4" providerId="ADAL" clId="{465B81EE-7BA1-4BF7-9D80-466980D2B9F2}" dt="2021-06-04T16:43:00.750" v="9791" actId="1036"/>
          <ac:picMkLst>
            <pc:docMk/>
            <pc:sldMk cId="49208438" sldId="270"/>
            <ac:picMk id="6" creationId="{C22CDFCC-52A0-4270-84C5-4F8465946DC0}"/>
          </ac:picMkLst>
        </pc:picChg>
        <pc:picChg chg="add mod modCrop">
          <ac:chgData name="Poudyal, Abodh" userId="013cdcd1-faa6-4645-8073-eb2d1a82aac4" providerId="ADAL" clId="{465B81EE-7BA1-4BF7-9D80-466980D2B9F2}" dt="2021-06-04T16:42:36.731" v="9769" actId="1076"/>
          <ac:picMkLst>
            <pc:docMk/>
            <pc:sldMk cId="49208438" sldId="270"/>
            <ac:picMk id="8" creationId="{61F4EC67-E3E2-4898-8324-DA47DD2C9043}"/>
          </ac:picMkLst>
        </pc:picChg>
      </pc:sldChg>
      <pc:sldChg chg="addSp delSp modSp new mod modAnim">
        <pc:chgData name="Poudyal, Abodh" userId="013cdcd1-faa6-4645-8073-eb2d1a82aac4" providerId="ADAL" clId="{465B81EE-7BA1-4BF7-9D80-466980D2B9F2}" dt="2021-06-04T17:15:42.583" v="10959"/>
        <pc:sldMkLst>
          <pc:docMk/>
          <pc:sldMk cId="3382561652" sldId="271"/>
        </pc:sldMkLst>
        <pc:spChg chg="mod">
          <ac:chgData name="Poudyal, Abodh" userId="013cdcd1-faa6-4645-8073-eb2d1a82aac4" providerId="ADAL" clId="{465B81EE-7BA1-4BF7-9D80-466980D2B9F2}" dt="2021-06-04T17:03:22.452" v="10265" actId="20577"/>
          <ac:spMkLst>
            <pc:docMk/>
            <pc:sldMk cId="3382561652" sldId="271"/>
            <ac:spMk id="2" creationId="{5F7C1245-12A5-40A9-AB6F-4F2CECB9272B}"/>
          </ac:spMkLst>
        </pc:spChg>
        <pc:spChg chg="mod">
          <ac:chgData name="Poudyal, Abodh" userId="013cdcd1-faa6-4645-8073-eb2d1a82aac4" providerId="ADAL" clId="{465B81EE-7BA1-4BF7-9D80-466980D2B9F2}" dt="2021-06-04T16:53:26.893" v="9880" actId="20577"/>
          <ac:spMkLst>
            <pc:docMk/>
            <pc:sldMk cId="3382561652" sldId="271"/>
            <ac:spMk id="3" creationId="{9FD0414F-0475-4E7D-9538-586D612EBC45}"/>
          </ac:spMkLst>
        </pc:spChg>
        <pc:spChg chg="del">
          <ac:chgData name="Poudyal, Abodh" userId="013cdcd1-faa6-4645-8073-eb2d1a82aac4" providerId="ADAL" clId="{465B81EE-7BA1-4BF7-9D80-466980D2B9F2}" dt="2021-06-04T16:56:56.241" v="10000" actId="478"/>
          <ac:spMkLst>
            <pc:docMk/>
            <pc:sldMk cId="3382561652" sldId="271"/>
            <ac:spMk id="4" creationId="{6C585AB5-C346-4E08-B22A-51FB35502682}"/>
          </ac:spMkLst>
        </pc:spChg>
        <pc:spChg chg="add del mod">
          <ac:chgData name="Poudyal, Abodh" userId="013cdcd1-faa6-4645-8073-eb2d1a82aac4" providerId="ADAL" clId="{465B81EE-7BA1-4BF7-9D80-466980D2B9F2}" dt="2021-06-04T16:57:26.453" v="10004" actId="22"/>
          <ac:spMkLst>
            <pc:docMk/>
            <pc:sldMk cId="3382561652" sldId="271"/>
            <ac:spMk id="6" creationId="{180AF37B-188F-4D1C-B257-80A01E9D66D5}"/>
          </ac:spMkLst>
        </pc:spChg>
        <pc:spChg chg="add del">
          <ac:chgData name="Poudyal, Abodh" userId="013cdcd1-faa6-4645-8073-eb2d1a82aac4" providerId="ADAL" clId="{465B81EE-7BA1-4BF7-9D80-466980D2B9F2}" dt="2021-06-04T16:57:29.279" v="10006" actId="22"/>
          <ac:spMkLst>
            <pc:docMk/>
            <pc:sldMk cId="3382561652" sldId="271"/>
            <ac:spMk id="8" creationId="{9B313011-087D-49E3-BE5D-654FB3BF04F7}"/>
          </ac:spMkLst>
        </pc:spChg>
        <pc:spChg chg="add mod">
          <ac:chgData name="Poudyal, Abodh" userId="013cdcd1-faa6-4645-8073-eb2d1a82aac4" providerId="ADAL" clId="{465B81EE-7BA1-4BF7-9D80-466980D2B9F2}" dt="2021-06-04T17:02:39.081" v="10169" actId="207"/>
          <ac:spMkLst>
            <pc:docMk/>
            <pc:sldMk cId="3382561652" sldId="271"/>
            <ac:spMk id="12" creationId="{F41D6EBB-18C1-492B-AB8E-53B96CDBA5D1}"/>
          </ac:spMkLst>
        </pc:spChg>
        <pc:picChg chg="add del">
          <ac:chgData name="Poudyal, Abodh" userId="013cdcd1-faa6-4645-8073-eb2d1a82aac4" providerId="ADAL" clId="{465B81EE-7BA1-4BF7-9D80-466980D2B9F2}" dt="2021-06-04T16:57:31.181" v="10008" actId="22"/>
          <ac:picMkLst>
            <pc:docMk/>
            <pc:sldMk cId="3382561652" sldId="271"/>
            <ac:picMk id="10" creationId="{329F8616-F4F0-483F-AFFC-65F8BED5ABFC}"/>
          </ac:picMkLst>
        </pc:picChg>
      </pc:sldChg>
      <pc:sldChg chg="addSp delSp modSp new mod modAnim">
        <pc:chgData name="Poudyal, Abodh" userId="013cdcd1-faa6-4645-8073-eb2d1a82aac4" providerId="ADAL" clId="{465B81EE-7BA1-4BF7-9D80-466980D2B9F2}" dt="2021-06-04T17:15:53.712" v="10961"/>
        <pc:sldMkLst>
          <pc:docMk/>
          <pc:sldMk cId="3670661050" sldId="272"/>
        </pc:sldMkLst>
        <pc:spChg chg="mod">
          <ac:chgData name="Poudyal, Abodh" userId="013cdcd1-faa6-4645-8073-eb2d1a82aac4" providerId="ADAL" clId="{465B81EE-7BA1-4BF7-9D80-466980D2B9F2}" dt="2021-06-04T17:15:02.819" v="10958" actId="20577"/>
          <ac:spMkLst>
            <pc:docMk/>
            <pc:sldMk cId="3670661050" sldId="272"/>
            <ac:spMk id="2" creationId="{C873DAEB-F3A5-492E-BCD6-087A3CCCB044}"/>
          </ac:spMkLst>
        </pc:spChg>
        <pc:spChg chg="mod">
          <ac:chgData name="Poudyal, Abodh" userId="013cdcd1-faa6-4645-8073-eb2d1a82aac4" providerId="ADAL" clId="{465B81EE-7BA1-4BF7-9D80-466980D2B9F2}" dt="2021-06-04T17:03:36.259" v="10306" actId="20577"/>
          <ac:spMkLst>
            <pc:docMk/>
            <pc:sldMk cId="3670661050" sldId="272"/>
            <ac:spMk id="3" creationId="{3900881A-8452-4BCB-A4A3-C9F96DA69476}"/>
          </ac:spMkLst>
        </pc:spChg>
        <pc:spChg chg="del">
          <ac:chgData name="Poudyal, Abodh" userId="013cdcd1-faa6-4645-8073-eb2d1a82aac4" providerId="ADAL" clId="{465B81EE-7BA1-4BF7-9D80-466980D2B9F2}" dt="2021-06-04T17:07:34.461" v="10413" actId="478"/>
          <ac:spMkLst>
            <pc:docMk/>
            <pc:sldMk cId="3670661050" sldId="272"/>
            <ac:spMk id="4" creationId="{17AF3103-F406-4787-A7F4-7FD651AF8044}"/>
          </ac:spMkLst>
        </pc:spChg>
        <pc:spChg chg="add mod">
          <ac:chgData name="Poudyal, Abodh" userId="013cdcd1-faa6-4645-8073-eb2d1a82aac4" providerId="ADAL" clId="{465B81EE-7BA1-4BF7-9D80-466980D2B9F2}" dt="2021-06-04T17:09:18.548" v="10491" actId="20577"/>
          <ac:spMkLst>
            <pc:docMk/>
            <pc:sldMk cId="3670661050" sldId="272"/>
            <ac:spMk id="5" creationId="{2A4590EC-7856-4468-8BBA-73DD3C158BB9}"/>
          </ac:spMkLst>
        </pc:spChg>
      </pc:sldChg>
      <pc:sldChg chg="delSp modSp new mod modAnim">
        <pc:chgData name="Poudyal, Abodh" userId="013cdcd1-faa6-4645-8073-eb2d1a82aac4" providerId="ADAL" clId="{465B81EE-7BA1-4BF7-9D80-466980D2B9F2}" dt="2021-06-04T17:29:37.384" v="11855"/>
        <pc:sldMkLst>
          <pc:docMk/>
          <pc:sldMk cId="2838836354" sldId="273"/>
        </pc:sldMkLst>
        <pc:spChg chg="mod">
          <ac:chgData name="Poudyal, Abodh" userId="013cdcd1-faa6-4645-8073-eb2d1a82aac4" providerId="ADAL" clId="{465B81EE-7BA1-4BF7-9D80-466980D2B9F2}" dt="2021-06-04T17:28:50.012" v="11851" actId="20577"/>
          <ac:spMkLst>
            <pc:docMk/>
            <pc:sldMk cId="2838836354" sldId="273"/>
            <ac:spMk id="2" creationId="{B507EC86-D8EE-45FC-A585-811BA7865356}"/>
          </ac:spMkLst>
        </pc:spChg>
        <pc:spChg chg="mod">
          <ac:chgData name="Poudyal, Abodh" userId="013cdcd1-faa6-4645-8073-eb2d1a82aac4" providerId="ADAL" clId="{465B81EE-7BA1-4BF7-9D80-466980D2B9F2}" dt="2021-06-04T17:16:11.766" v="10981" actId="20577"/>
          <ac:spMkLst>
            <pc:docMk/>
            <pc:sldMk cId="2838836354" sldId="273"/>
            <ac:spMk id="3" creationId="{D4C62BF3-E18D-422B-8412-10A4088808AD}"/>
          </ac:spMkLst>
        </pc:spChg>
        <pc:spChg chg="del">
          <ac:chgData name="Poudyal, Abodh" userId="013cdcd1-faa6-4645-8073-eb2d1a82aac4" providerId="ADAL" clId="{465B81EE-7BA1-4BF7-9D80-466980D2B9F2}" dt="2021-06-04T17:24:02.379" v="11463" actId="478"/>
          <ac:spMkLst>
            <pc:docMk/>
            <pc:sldMk cId="2838836354" sldId="273"/>
            <ac:spMk id="4" creationId="{4D35A52E-4BC0-4470-A313-742AD53EB196}"/>
          </ac:spMkLst>
        </pc:spChg>
      </pc:sldChg>
      <pc:sldChg chg="addSp delSp modSp new mod modAnim">
        <pc:chgData name="Poudyal, Abodh" userId="013cdcd1-faa6-4645-8073-eb2d1a82aac4" providerId="ADAL" clId="{465B81EE-7BA1-4BF7-9D80-466980D2B9F2}" dt="2021-06-04T17:41:06.031" v="12348"/>
        <pc:sldMkLst>
          <pc:docMk/>
          <pc:sldMk cId="3901433950" sldId="274"/>
        </pc:sldMkLst>
        <pc:spChg chg="mod">
          <ac:chgData name="Poudyal, Abodh" userId="013cdcd1-faa6-4645-8073-eb2d1a82aac4" providerId="ADAL" clId="{465B81EE-7BA1-4BF7-9D80-466980D2B9F2}" dt="2021-06-04T17:40:31.700" v="12342" actId="20577"/>
          <ac:spMkLst>
            <pc:docMk/>
            <pc:sldMk cId="3901433950" sldId="274"/>
            <ac:spMk id="2" creationId="{14B8B083-77EF-4114-94C1-E1F9D91F41B8}"/>
          </ac:spMkLst>
        </pc:spChg>
        <pc:spChg chg="mod">
          <ac:chgData name="Poudyal, Abodh" userId="013cdcd1-faa6-4645-8073-eb2d1a82aac4" providerId="ADAL" clId="{465B81EE-7BA1-4BF7-9D80-466980D2B9F2}" dt="2021-06-04T17:30:16.819" v="11890" actId="20577"/>
          <ac:spMkLst>
            <pc:docMk/>
            <pc:sldMk cId="3901433950" sldId="274"/>
            <ac:spMk id="3" creationId="{89A18C29-6B6B-4EA0-8A43-E9B460278F83}"/>
          </ac:spMkLst>
        </pc:spChg>
        <pc:spChg chg="del">
          <ac:chgData name="Poudyal, Abodh" userId="013cdcd1-faa6-4645-8073-eb2d1a82aac4" providerId="ADAL" clId="{465B81EE-7BA1-4BF7-9D80-466980D2B9F2}" dt="2021-06-04T17:38:56.021" v="12314" actId="478"/>
          <ac:spMkLst>
            <pc:docMk/>
            <pc:sldMk cId="3901433950" sldId="274"/>
            <ac:spMk id="4" creationId="{9D148507-9698-406B-AFDA-E4FF4D28CB29}"/>
          </ac:spMkLst>
        </pc:spChg>
        <pc:spChg chg="add mod">
          <ac:chgData name="Poudyal, Abodh" userId="013cdcd1-faa6-4645-8073-eb2d1a82aac4" providerId="ADAL" clId="{465B81EE-7BA1-4BF7-9D80-466980D2B9F2}" dt="2021-06-04T17:40:38.699" v="12343" actId="1076"/>
          <ac:spMkLst>
            <pc:docMk/>
            <pc:sldMk cId="3901433950" sldId="274"/>
            <ac:spMk id="9" creationId="{68955BAD-1663-432E-BC8E-7EF29002DF95}"/>
          </ac:spMkLst>
        </pc:spChg>
        <pc:spChg chg="add mod">
          <ac:chgData name="Poudyal, Abodh" userId="013cdcd1-faa6-4645-8073-eb2d1a82aac4" providerId="ADAL" clId="{465B81EE-7BA1-4BF7-9D80-466980D2B9F2}" dt="2021-06-04T17:40:38.699" v="12343" actId="1076"/>
          <ac:spMkLst>
            <pc:docMk/>
            <pc:sldMk cId="3901433950" sldId="274"/>
            <ac:spMk id="10" creationId="{01FD24A7-E638-433A-8D54-0CDC1FE6D995}"/>
          </ac:spMkLst>
        </pc:spChg>
        <pc:spChg chg="add mod">
          <ac:chgData name="Poudyal, Abodh" userId="013cdcd1-faa6-4645-8073-eb2d1a82aac4" providerId="ADAL" clId="{465B81EE-7BA1-4BF7-9D80-466980D2B9F2}" dt="2021-06-04T17:40:38.699" v="12343" actId="1076"/>
          <ac:spMkLst>
            <pc:docMk/>
            <pc:sldMk cId="3901433950" sldId="274"/>
            <ac:spMk id="11" creationId="{920233B2-2EEE-493E-86FA-8C264C760A55}"/>
          </ac:spMkLst>
        </pc:spChg>
        <pc:graphicFrameChg chg="add mod">
          <ac:chgData name="Poudyal, Abodh" userId="013cdcd1-faa6-4645-8073-eb2d1a82aac4" providerId="ADAL" clId="{465B81EE-7BA1-4BF7-9D80-466980D2B9F2}" dt="2021-06-04T17:40:38.699" v="12343" actId="1076"/>
          <ac:graphicFrameMkLst>
            <pc:docMk/>
            <pc:sldMk cId="3901433950" sldId="274"/>
            <ac:graphicFrameMk id="5" creationId="{1E507A44-3B3C-4A7E-8F50-F8FFE587301A}"/>
          </ac:graphicFrameMkLst>
        </pc:graphicFrameChg>
        <pc:picChg chg="add mod">
          <ac:chgData name="Poudyal, Abodh" userId="013cdcd1-faa6-4645-8073-eb2d1a82aac4" providerId="ADAL" clId="{465B81EE-7BA1-4BF7-9D80-466980D2B9F2}" dt="2021-06-04T17:40:38.699" v="12343" actId="1076"/>
          <ac:picMkLst>
            <pc:docMk/>
            <pc:sldMk cId="3901433950" sldId="274"/>
            <ac:picMk id="2049" creationId="{68475237-E792-4942-8504-E65809720BE8}"/>
          </ac:picMkLst>
        </pc:picChg>
        <pc:picChg chg="add mod">
          <ac:chgData name="Poudyal, Abodh" userId="013cdcd1-faa6-4645-8073-eb2d1a82aac4" providerId="ADAL" clId="{465B81EE-7BA1-4BF7-9D80-466980D2B9F2}" dt="2021-06-04T17:40:38.699" v="12343" actId="1076"/>
          <ac:picMkLst>
            <pc:docMk/>
            <pc:sldMk cId="3901433950" sldId="274"/>
            <ac:picMk id="2050" creationId="{BD0D5BB6-FA66-45E4-9831-213757979721}"/>
          </ac:picMkLst>
        </pc:picChg>
        <pc:picChg chg="add mod">
          <ac:chgData name="Poudyal, Abodh" userId="013cdcd1-faa6-4645-8073-eb2d1a82aac4" providerId="ADAL" clId="{465B81EE-7BA1-4BF7-9D80-466980D2B9F2}" dt="2021-06-04T17:40:38.699" v="12343" actId="1076"/>
          <ac:picMkLst>
            <pc:docMk/>
            <pc:sldMk cId="3901433950" sldId="274"/>
            <ac:picMk id="2051" creationId="{136678E0-9442-4C80-950F-126A9F7AA71C}"/>
          </ac:picMkLst>
        </pc:picChg>
      </pc:sldChg>
      <pc:sldChg chg="addSp delSp modSp new mod modAnim">
        <pc:chgData name="Poudyal, Abodh" userId="013cdcd1-faa6-4645-8073-eb2d1a82aac4" providerId="ADAL" clId="{465B81EE-7BA1-4BF7-9D80-466980D2B9F2}" dt="2021-06-04T17:50:00.183" v="12716"/>
        <pc:sldMkLst>
          <pc:docMk/>
          <pc:sldMk cId="1275652368" sldId="275"/>
        </pc:sldMkLst>
        <pc:spChg chg="mod">
          <ac:chgData name="Poudyal, Abodh" userId="013cdcd1-faa6-4645-8073-eb2d1a82aac4" providerId="ADAL" clId="{465B81EE-7BA1-4BF7-9D80-466980D2B9F2}" dt="2021-06-04T17:44:04.812" v="12664" actId="20577"/>
          <ac:spMkLst>
            <pc:docMk/>
            <pc:sldMk cId="1275652368" sldId="275"/>
            <ac:spMk id="2" creationId="{4CBA5DA2-6F62-4E6C-90B3-9F9A3A450A8A}"/>
          </ac:spMkLst>
        </pc:spChg>
        <pc:spChg chg="mod">
          <ac:chgData name="Poudyal, Abodh" userId="013cdcd1-faa6-4645-8073-eb2d1a82aac4" providerId="ADAL" clId="{465B81EE-7BA1-4BF7-9D80-466980D2B9F2}" dt="2021-06-04T17:41:49.003" v="12389" actId="20577"/>
          <ac:spMkLst>
            <pc:docMk/>
            <pc:sldMk cId="1275652368" sldId="275"/>
            <ac:spMk id="3" creationId="{7ED5B8C6-DBA1-4440-BBFF-06DD6E334BE5}"/>
          </ac:spMkLst>
        </pc:spChg>
        <pc:spChg chg="del">
          <ac:chgData name="Poudyal, Abodh" userId="013cdcd1-faa6-4645-8073-eb2d1a82aac4" providerId="ADAL" clId="{465B81EE-7BA1-4BF7-9D80-466980D2B9F2}" dt="2021-06-04T17:44:38.411" v="12665" actId="478"/>
          <ac:spMkLst>
            <pc:docMk/>
            <pc:sldMk cId="1275652368" sldId="275"/>
            <ac:spMk id="4" creationId="{15F17ABB-8815-47B4-B623-EFBED7E8DEAC}"/>
          </ac:spMkLst>
        </pc:spChg>
        <pc:picChg chg="add mod">
          <ac:chgData name="Poudyal, Abodh" userId="013cdcd1-faa6-4645-8073-eb2d1a82aac4" providerId="ADAL" clId="{465B81EE-7BA1-4BF7-9D80-466980D2B9F2}" dt="2021-06-04T17:44:57.410" v="12668" actId="1076"/>
          <ac:picMkLst>
            <pc:docMk/>
            <pc:sldMk cId="1275652368" sldId="275"/>
            <ac:picMk id="6" creationId="{C2610B5C-57B5-4EDB-AE66-F8BA786FF840}"/>
          </ac:picMkLst>
        </pc:picChg>
        <pc:picChg chg="add mod">
          <ac:chgData name="Poudyal, Abodh" userId="013cdcd1-faa6-4645-8073-eb2d1a82aac4" providerId="ADAL" clId="{465B81EE-7BA1-4BF7-9D80-466980D2B9F2}" dt="2021-06-04T17:45:34.834" v="12675" actId="1076"/>
          <ac:picMkLst>
            <pc:docMk/>
            <pc:sldMk cId="1275652368" sldId="275"/>
            <ac:picMk id="8" creationId="{87452EDD-E808-4A24-AD7B-173570AD257E}"/>
          </ac:picMkLst>
        </pc:picChg>
        <pc:picChg chg="add mod">
          <ac:chgData name="Poudyal, Abodh" userId="013cdcd1-faa6-4645-8073-eb2d1a82aac4" providerId="ADAL" clId="{465B81EE-7BA1-4BF7-9D80-466980D2B9F2}" dt="2021-06-04T17:46:19.723" v="12682" actId="1076"/>
          <ac:picMkLst>
            <pc:docMk/>
            <pc:sldMk cId="1275652368" sldId="275"/>
            <ac:picMk id="10" creationId="{C51C835D-6892-4B99-8E6A-2396FFB31B8B}"/>
          </ac:picMkLst>
        </pc:picChg>
        <pc:picChg chg="add mod">
          <ac:chgData name="Poudyal, Abodh" userId="013cdcd1-faa6-4645-8073-eb2d1a82aac4" providerId="ADAL" clId="{465B81EE-7BA1-4BF7-9D80-466980D2B9F2}" dt="2021-06-04T17:47:22.810" v="12695" actId="1076"/>
          <ac:picMkLst>
            <pc:docMk/>
            <pc:sldMk cId="1275652368" sldId="275"/>
            <ac:picMk id="12" creationId="{4A0BD0C8-3B41-43D1-B2D8-0A80C3A6FBA7}"/>
          </ac:picMkLst>
        </pc:picChg>
        <pc:picChg chg="add mod">
          <ac:chgData name="Poudyal, Abodh" userId="013cdcd1-faa6-4645-8073-eb2d1a82aac4" providerId="ADAL" clId="{465B81EE-7BA1-4BF7-9D80-466980D2B9F2}" dt="2021-06-04T17:47:42.211" v="12700" actId="1076"/>
          <ac:picMkLst>
            <pc:docMk/>
            <pc:sldMk cId="1275652368" sldId="275"/>
            <ac:picMk id="14" creationId="{AE7837C6-F356-4FD0-A87C-24C696168C5F}"/>
          </ac:picMkLst>
        </pc:picChg>
        <pc:picChg chg="add mod">
          <ac:chgData name="Poudyal, Abodh" userId="013cdcd1-faa6-4645-8073-eb2d1a82aac4" providerId="ADAL" clId="{465B81EE-7BA1-4BF7-9D80-466980D2B9F2}" dt="2021-06-04T17:48:21.163" v="12707" actId="1076"/>
          <ac:picMkLst>
            <pc:docMk/>
            <pc:sldMk cId="1275652368" sldId="275"/>
            <ac:picMk id="16" creationId="{4BEEE8B7-88EA-47A0-B204-397508EDCFE8}"/>
          </ac:picMkLst>
        </pc:picChg>
        <pc:picChg chg="add mod">
          <ac:chgData name="Poudyal, Abodh" userId="013cdcd1-faa6-4645-8073-eb2d1a82aac4" providerId="ADAL" clId="{465B81EE-7BA1-4BF7-9D80-466980D2B9F2}" dt="2021-06-04T17:49:46.490" v="12713" actId="1076"/>
          <ac:picMkLst>
            <pc:docMk/>
            <pc:sldMk cId="1275652368" sldId="275"/>
            <ac:picMk id="18" creationId="{CFDF0A95-52E1-4C1D-849F-456D6A207B60}"/>
          </ac:picMkLst>
        </pc:picChg>
      </pc:sldChg>
      <pc:sldChg chg="delSp modSp new mod modAnim">
        <pc:chgData name="Poudyal, Abodh" userId="013cdcd1-faa6-4645-8073-eb2d1a82aac4" providerId="ADAL" clId="{465B81EE-7BA1-4BF7-9D80-466980D2B9F2}" dt="2021-06-04T17:57:22.150" v="14098"/>
        <pc:sldMkLst>
          <pc:docMk/>
          <pc:sldMk cId="4025545974" sldId="276"/>
        </pc:sldMkLst>
        <pc:spChg chg="mod">
          <ac:chgData name="Poudyal, Abodh" userId="013cdcd1-faa6-4645-8073-eb2d1a82aac4" providerId="ADAL" clId="{465B81EE-7BA1-4BF7-9D80-466980D2B9F2}" dt="2021-06-04T17:53:56.811" v="13517" actId="20577"/>
          <ac:spMkLst>
            <pc:docMk/>
            <pc:sldMk cId="4025545974" sldId="276"/>
            <ac:spMk id="2" creationId="{CC22EE26-D2D4-4A2A-A2C7-0BEEFF3F1240}"/>
          </ac:spMkLst>
        </pc:spChg>
        <pc:spChg chg="mod">
          <ac:chgData name="Poudyal, Abodh" userId="013cdcd1-faa6-4645-8073-eb2d1a82aac4" providerId="ADAL" clId="{465B81EE-7BA1-4BF7-9D80-466980D2B9F2}" dt="2021-06-04T17:53:06.155" v="13404" actId="20577"/>
          <ac:spMkLst>
            <pc:docMk/>
            <pc:sldMk cId="4025545974" sldId="276"/>
            <ac:spMk id="3" creationId="{7ED62615-B8C0-4AE5-AF93-442DB5C5EF0A}"/>
          </ac:spMkLst>
        </pc:spChg>
        <pc:spChg chg="del">
          <ac:chgData name="Poudyal, Abodh" userId="013cdcd1-faa6-4645-8073-eb2d1a82aac4" providerId="ADAL" clId="{465B81EE-7BA1-4BF7-9D80-466980D2B9F2}" dt="2021-06-04T17:53:14.138" v="13405" actId="478"/>
          <ac:spMkLst>
            <pc:docMk/>
            <pc:sldMk cId="4025545974" sldId="276"/>
            <ac:spMk id="4" creationId="{334FD4D6-307D-470A-B1F6-9D2963203C9C}"/>
          </ac:spMkLst>
        </pc:spChg>
      </pc:sldChg>
      <pc:sldChg chg="delSp modSp new mod modAnim">
        <pc:chgData name="Poudyal, Abodh" userId="013cdcd1-faa6-4645-8073-eb2d1a82aac4" providerId="ADAL" clId="{465B81EE-7BA1-4BF7-9D80-466980D2B9F2}" dt="2021-06-04T17:57:30.607" v="14100"/>
        <pc:sldMkLst>
          <pc:docMk/>
          <pc:sldMk cId="2034395677" sldId="277"/>
        </pc:sldMkLst>
        <pc:spChg chg="mod">
          <ac:chgData name="Poudyal, Abodh" userId="013cdcd1-faa6-4645-8073-eb2d1a82aac4" providerId="ADAL" clId="{465B81EE-7BA1-4BF7-9D80-466980D2B9F2}" dt="2021-06-04T17:56:28.124" v="14079" actId="27636"/>
          <ac:spMkLst>
            <pc:docMk/>
            <pc:sldMk cId="2034395677" sldId="277"/>
            <ac:spMk id="2" creationId="{E9CFED32-4BCD-439E-82E8-B32DD5D47CB2}"/>
          </ac:spMkLst>
        </pc:spChg>
        <pc:spChg chg="mod">
          <ac:chgData name="Poudyal, Abodh" userId="013cdcd1-faa6-4645-8073-eb2d1a82aac4" providerId="ADAL" clId="{465B81EE-7BA1-4BF7-9D80-466980D2B9F2}" dt="2021-06-04T17:54:10.468" v="13546" actId="20577"/>
          <ac:spMkLst>
            <pc:docMk/>
            <pc:sldMk cId="2034395677" sldId="277"/>
            <ac:spMk id="3" creationId="{8C6C1DBE-BBAA-4DFE-AE14-295288D7985E}"/>
          </ac:spMkLst>
        </pc:spChg>
        <pc:spChg chg="del">
          <ac:chgData name="Poudyal, Abodh" userId="013cdcd1-faa6-4645-8073-eb2d1a82aac4" providerId="ADAL" clId="{465B81EE-7BA1-4BF7-9D80-466980D2B9F2}" dt="2021-06-04T17:56:26.061" v="14077" actId="478"/>
          <ac:spMkLst>
            <pc:docMk/>
            <pc:sldMk cId="2034395677" sldId="277"/>
            <ac:spMk id="4" creationId="{9CA98BA2-30F5-4BD9-9677-8F9820019BBD}"/>
          </ac:spMkLst>
        </pc:spChg>
      </pc:sldChg>
      <pc:sldChg chg="modSp new mod">
        <pc:chgData name="Poudyal, Abodh" userId="013cdcd1-faa6-4645-8073-eb2d1a82aac4" providerId="ADAL" clId="{465B81EE-7BA1-4BF7-9D80-466980D2B9F2}" dt="2021-06-04T17:56:49.747" v="14095" actId="1076"/>
        <pc:sldMkLst>
          <pc:docMk/>
          <pc:sldMk cId="1580397272" sldId="278"/>
        </pc:sldMkLst>
        <pc:spChg chg="mod">
          <ac:chgData name="Poudyal, Abodh" userId="013cdcd1-faa6-4645-8073-eb2d1a82aac4" providerId="ADAL" clId="{465B81EE-7BA1-4BF7-9D80-466980D2B9F2}" dt="2021-06-04T17:56:49.747" v="14095" actId="1076"/>
          <ac:spMkLst>
            <pc:docMk/>
            <pc:sldMk cId="1580397272" sldId="278"/>
            <ac:spMk id="2" creationId="{75B7B4C4-FE41-48B3-B793-CB3E837A50E3}"/>
          </ac:spMkLst>
        </pc:spChg>
      </pc:sldChg>
      <pc:sldMasterChg chg="modSp modSldLayout">
        <pc:chgData name="Poudyal, Abodh" userId="013cdcd1-faa6-4645-8073-eb2d1a82aac4" providerId="ADAL" clId="{465B81EE-7BA1-4BF7-9D80-466980D2B9F2}" dt="2021-06-04T05:27:12.822" v="2688"/>
        <pc:sldMasterMkLst>
          <pc:docMk/>
          <pc:sldMasterMk cId="4009310110" sldId="2147483648"/>
        </pc:sldMasterMkLst>
        <pc:spChg chg="mod">
          <ac:chgData name="Poudyal, Abodh" userId="013cdcd1-faa6-4645-8073-eb2d1a82aac4" providerId="ADAL" clId="{465B81EE-7BA1-4BF7-9D80-466980D2B9F2}" dt="2021-06-04T05:27:12.822" v="2688"/>
          <ac:spMkLst>
            <pc:docMk/>
            <pc:sldMasterMk cId="4009310110" sldId="2147483648"/>
            <ac:spMk id="2" creationId="{FC3412BD-BC48-4D50-B840-8CA8A91B6C5F}"/>
          </ac:spMkLst>
        </pc:spChg>
        <pc:spChg chg="mod">
          <ac:chgData name="Poudyal, Abodh" userId="013cdcd1-faa6-4645-8073-eb2d1a82aac4" providerId="ADAL" clId="{465B81EE-7BA1-4BF7-9D80-466980D2B9F2}" dt="2021-06-04T05:27:12.822" v="2688"/>
          <ac:spMkLst>
            <pc:docMk/>
            <pc:sldMasterMk cId="4009310110" sldId="2147483648"/>
            <ac:spMk id="3" creationId="{5EED3E9E-BBB8-47DF-A04B-ACFDD6444C2E}"/>
          </ac:spMkLst>
        </pc:spChg>
        <pc:spChg chg="mod">
          <ac:chgData name="Poudyal, Abodh" userId="013cdcd1-faa6-4645-8073-eb2d1a82aac4" providerId="ADAL" clId="{465B81EE-7BA1-4BF7-9D80-466980D2B9F2}" dt="2021-06-04T05:27:12.822" v="2688"/>
          <ac:spMkLst>
            <pc:docMk/>
            <pc:sldMasterMk cId="4009310110" sldId="2147483648"/>
            <ac:spMk id="4" creationId="{F572F7E9-D116-4A20-A1A9-04DDEE5A0305}"/>
          </ac:spMkLst>
        </pc:spChg>
        <pc:spChg chg="mod">
          <ac:chgData name="Poudyal, Abodh" userId="013cdcd1-faa6-4645-8073-eb2d1a82aac4" providerId="ADAL" clId="{465B81EE-7BA1-4BF7-9D80-466980D2B9F2}" dt="2021-06-04T05:27:12.822" v="2688"/>
          <ac:spMkLst>
            <pc:docMk/>
            <pc:sldMasterMk cId="4009310110" sldId="2147483648"/>
            <ac:spMk id="5" creationId="{0E1953B9-A690-407C-BFDA-535BDAC26604}"/>
          </ac:spMkLst>
        </pc:spChg>
        <pc:spChg chg="mod">
          <ac:chgData name="Poudyal, Abodh" userId="013cdcd1-faa6-4645-8073-eb2d1a82aac4" providerId="ADAL" clId="{465B81EE-7BA1-4BF7-9D80-466980D2B9F2}" dt="2021-06-04T05:27:12.822" v="2688"/>
          <ac:spMkLst>
            <pc:docMk/>
            <pc:sldMasterMk cId="4009310110" sldId="2147483648"/>
            <ac:spMk id="6" creationId="{F152EA1D-9349-4D73-A6BB-DB20DFB38A54}"/>
          </ac:spMkLst>
        </pc:spChg>
        <pc:sldLayoutChg chg="modSp">
          <pc:chgData name="Poudyal, Abodh" userId="013cdcd1-faa6-4645-8073-eb2d1a82aac4" providerId="ADAL" clId="{465B81EE-7BA1-4BF7-9D80-466980D2B9F2}" dt="2021-06-04T05:27:12.822" v="2688"/>
          <pc:sldLayoutMkLst>
            <pc:docMk/>
            <pc:sldMasterMk cId="4009310110" sldId="2147483648"/>
            <pc:sldLayoutMk cId="968666140" sldId="2147483649"/>
          </pc:sldLayoutMkLst>
          <pc:spChg chg="mod">
            <ac:chgData name="Poudyal, Abodh" userId="013cdcd1-faa6-4645-8073-eb2d1a82aac4" providerId="ADAL" clId="{465B81EE-7BA1-4BF7-9D80-466980D2B9F2}" dt="2021-06-04T05:27:12.822" v="2688"/>
            <ac:spMkLst>
              <pc:docMk/>
              <pc:sldMasterMk cId="4009310110" sldId="2147483648"/>
              <pc:sldLayoutMk cId="968666140" sldId="2147483649"/>
              <ac:spMk id="2" creationId="{B4A0BC6F-5532-4C78-AF2B-9C33774A6FA7}"/>
            </ac:spMkLst>
          </pc:spChg>
          <pc:spChg chg="mod">
            <ac:chgData name="Poudyal, Abodh" userId="013cdcd1-faa6-4645-8073-eb2d1a82aac4" providerId="ADAL" clId="{465B81EE-7BA1-4BF7-9D80-466980D2B9F2}" dt="2021-06-04T05:27:12.822" v="2688"/>
            <ac:spMkLst>
              <pc:docMk/>
              <pc:sldMasterMk cId="4009310110" sldId="2147483648"/>
              <pc:sldLayoutMk cId="968666140" sldId="2147483649"/>
              <ac:spMk id="3" creationId="{288C2D33-D560-4E11-9FD4-1F4CEDF57126}"/>
            </ac:spMkLst>
          </pc:spChg>
          <pc:spChg chg="mod">
            <ac:chgData name="Poudyal, Abodh" userId="013cdcd1-faa6-4645-8073-eb2d1a82aac4" providerId="ADAL" clId="{465B81EE-7BA1-4BF7-9D80-466980D2B9F2}" dt="2021-06-04T05:27:12.822" v="2688"/>
            <ac:spMkLst>
              <pc:docMk/>
              <pc:sldMasterMk cId="4009310110" sldId="2147483648"/>
              <pc:sldLayoutMk cId="968666140" sldId="2147483649"/>
              <ac:spMk id="4" creationId="{2C9D1987-ED81-46DD-9AFB-8894DD4998C6}"/>
            </ac:spMkLst>
          </pc:spChg>
          <pc:spChg chg="mod">
            <ac:chgData name="Poudyal, Abodh" userId="013cdcd1-faa6-4645-8073-eb2d1a82aac4" providerId="ADAL" clId="{465B81EE-7BA1-4BF7-9D80-466980D2B9F2}" dt="2021-06-04T05:27:12.822" v="2688"/>
            <ac:spMkLst>
              <pc:docMk/>
              <pc:sldMasterMk cId="4009310110" sldId="2147483648"/>
              <pc:sldLayoutMk cId="968666140" sldId="2147483649"/>
              <ac:spMk id="6" creationId="{6B2B7B95-48AA-4B8F-8742-55F10241680D}"/>
            </ac:spMkLst>
          </pc:spChg>
          <pc:spChg chg="mod">
            <ac:chgData name="Poudyal, Abodh" userId="013cdcd1-faa6-4645-8073-eb2d1a82aac4" providerId="ADAL" clId="{465B81EE-7BA1-4BF7-9D80-466980D2B9F2}" dt="2021-06-04T05:27:12.822" v="2688"/>
            <ac:spMkLst>
              <pc:docMk/>
              <pc:sldMasterMk cId="4009310110" sldId="2147483648"/>
              <pc:sldLayoutMk cId="968666140" sldId="2147483649"/>
              <ac:spMk id="9" creationId="{5E60F94E-C3A5-44E9-B71B-CABB1C41E61D}"/>
            </ac:spMkLst>
          </pc:spChg>
          <pc:picChg chg="mod">
            <ac:chgData name="Poudyal, Abodh" userId="013cdcd1-faa6-4645-8073-eb2d1a82aac4" providerId="ADAL" clId="{465B81EE-7BA1-4BF7-9D80-466980D2B9F2}" dt="2021-06-04T05:27:12.822" v="2688"/>
            <ac:picMkLst>
              <pc:docMk/>
              <pc:sldMasterMk cId="4009310110" sldId="2147483648"/>
              <pc:sldLayoutMk cId="968666140" sldId="2147483649"/>
              <ac:picMk id="11" creationId="{62336BDF-D30D-4926-A448-F05F67F4744D}"/>
            </ac:picMkLst>
          </pc:picChg>
        </pc:sldLayoutChg>
        <pc:sldLayoutChg chg="modSp">
          <pc:chgData name="Poudyal, Abodh" userId="013cdcd1-faa6-4645-8073-eb2d1a82aac4" providerId="ADAL" clId="{465B81EE-7BA1-4BF7-9D80-466980D2B9F2}" dt="2021-06-04T05:27:12.822" v="2688"/>
          <pc:sldLayoutMkLst>
            <pc:docMk/>
            <pc:sldMasterMk cId="4009310110" sldId="2147483648"/>
            <pc:sldLayoutMk cId="3561510686" sldId="2147483650"/>
          </pc:sldLayoutMkLst>
          <pc:spChg chg="mod">
            <ac:chgData name="Poudyal, Abodh" userId="013cdcd1-faa6-4645-8073-eb2d1a82aac4" providerId="ADAL" clId="{465B81EE-7BA1-4BF7-9D80-466980D2B9F2}" dt="2021-06-04T05:27:12.822" v="2688"/>
            <ac:spMkLst>
              <pc:docMk/>
              <pc:sldMasterMk cId="4009310110" sldId="2147483648"/>
              <pc:sldLayoutMk cId="3561510686" sldId="2147483650"/>
              <ac:spMk id="2" creationId="{6D954BD4-B0F1-4539-8CFA-EBECC49B5166}"/>
            </ac:spMkLst>
          </pc:spChg>
          <pc:spChg chg="mod">
            <ac:chgData name="Poudyal, Abodh" userId="013cdcd1-faa6-4645-8073-eb2d1a82aac4" providerId="ADAL" clId="{465B81EE-7BA1-4BF7-9D80-466980D2B9F2}" dt="2021-06-04T05:27:12.822" v="2688"/>
            <ac:spMkLst>
              <pc:docMk/>
              <pc:sldMasterMk cId="4009310110" sldId="2147483648"/>
              <pc:sldLayoutMk cId="3561510686" sldId="2147483650"/>
              <ac:spMk id="3" creationId="{C5EEED24-C3C1-4E7B-A037-6FEB51A7D4C4}"/>
            </ac:spMkLst>
          </pc:spChg>
          <pc:spChg chg="mod">
            <ac:chgData name="Poudyal, Abodh" userId="013cdcd1-faa6-4645-8073-eb2d1a82aac4" providerId="ADAL" clId="{465B81EE-7BA1-4BF7-9D80-466980D2B9F2}" dt="2021-06-04T05:27:12.822" v="2688"/>
            <ac:spMkLst>
              <pc:docMk/>
              <pc:sldMasterMk cId="4009310110" sldId="2147483648"/>
              <pc:sldLayoutMk cId="3561510686" sldId="2147483650"/>
              <ac:spMk id="7" creationId="{026D1965-E7FA-4CD4-B975-9ACBA311B9D6}"/>
            </ac:spMkLst>
          </pc:spChg>
          <pc:spChg chg="mod">
            <ac:chgData name="Poudyal, Abodh" userId="013cdcd1-faa6-4645-8073-eb2d1a82aac4" providerId="ADAL" clId="{465B81EE-7BA1-4BF7-9D80-466980D2B9F2}" dt="2021-06-04T05:27:12.822" v="2688"/>
            <ac:spMkLst>
              <pc:docMk/>
              <pc:sldMasterMk cId="4009310110" sldId="2147483648"/>
              <pc:sldLayoutMk cId="3561510686" sldId="2147483650"/>
              <ac:spMk id="9" creationId="{A30DCA62-E736-4C91-BB78-B519179F102F}"/>
            </ac:spMkLst>
          </pc:spChg>
          <pc:picChg chg="mod">
            <ac:chgData name="Poudyal, Abodh" userId="013cdcd1-faa6-4645-8073-eb2d1a82aac4" providerId="ADAL" clId="{465B81EE-7BA1-4BF7-9D80-466980D2B9F2}" dt="2021-06-04T05:27:12.822" v="2688"/>
            <ac:picMkLst>
              <pc:docMk/>
              <pc:sldMasterMk cId="4009310110" sldId="2147483648"/>
              <pc:sldLayoutMk cId="3561510686" sldId="2147483650"/>
              <ac:picMk id="10" creationId="{20E26D20-ED94-4B23-8552-964BE15D7B43}"/>
            </ac:picMkLst>
          </pc:picChg>
        </pc:sldLayoutChg>
        <pc:sldLayoutChg chg="modSp">
          <pc:chgData name="Poudyal, Abodh" userId="013cdcd1-faa6-4645-8073-eb2d1a82aac4" providerId="ADAL" clId="{465B81EE-7BA1-4BF7-9D80-466980D2B9F2}" dt="2021-06-04T05:27:12.822" v="2688"/>
          <pc:sldLayoutMkLst>
            <pc:docMk/>
            <pc:sldMasterMk cId="4009310110" sldId="2147483648"/>
            <pc:sldLayoutMk cId="2821438532" sldId="2147483651"/>
          </pc:sldLayoutMkLst>
          <pc:spChg chg="mod">
            <ac:chgData name="Poudyal, Abodh" userId="013cdcd1-faa6-4645-8073-eb2d1a82aac4" providerId="ADAL" clId="{465B81EE-7BA1-4BF7-9D80-466980D2B9F2}" dt="2021-06-04T05:27:12.822" v="2688"/>
            <ac:spMkLst>
              <pc:docMk/>
              <pc:sldMasterMk cId="4009310110" sldId="2147483648"/>
              <pc:sldLayoutMk cId="2821438532" sldId="2147483651"/>
              <ac:spMk id="2" creationId="{FBA254AF-DC96-4F82-8067-FFBD2B133896}"/>
            </ac:spMkLst>
          </pc:spChg>
          <pc:spChg chg="mod">
            <ac:chgData name="Poudyal, Abodh" userId="013cdcd1-faa6-4645-8073-eb2d1a82aac4" providerId="ADAL" clId="{465B81EE-7BA1-4BF7-9D80-466980D2B9F2}" dt="2021-06-04T05:27:12.822" v="2688"/>
            <ac:spMkLst>
              <pc:docMk/>
              <pc:sldMasterMk cId="4009310110" sldId="2147483648"/>
              <pc:sldLayoutMk cId="2821438532" sldId="2147483651"/>
              <ac:spMk id="3" creationId="{8324049E-131C-4C61-8C8B-24F0D08FA476}"/>
            </ac:spMkLst>
          </pc:spChg>
        </pc:sldLayoutChg>
        <pc:sldLayoutChg chg="modSp">
          <pc:chgData name="Poudyal, Abodh" userId="013cdcd1-faa6-4645-8073-eb2d1a82aac4" providerId="ADAL" clId="{465B81EE-7BA1-4BF7-9D80-466980D2B9F2}" dt="2021-06-04T05:27:12.822" v="2688"/>
          <pc:sldLayoutMkLst>
            <pc:docMk/>
            <pc:sldMasterMk cId="4009310110" sldId="2147483648"/>
            <pc:sldLayoutMk cId="2053684274" sldId="2147483652"/>
          </pc:sldLayoutMkLst>
          <pc:spChg chg="mod">
            <ac:chgData name="Poudyal, Abodh" userId="013cdcd1-faa6-4645-8073-eb2d1a82aac4" providerId="ADAL" clId="{465B81EE-7BA1-4BF7-9D80-466980D2B9F2}" dt="2021-06-04T05:27:12.822" v="2688"/>
            <ac:spMkLst>
              <pc:docMk/>
              <pc:sldMasterMk cId="4009310110" sldId="2147483648"/>
              <pc:sldLayoutMk cId="2053684274" sldId="2147483652"/>
              <ac:spMk id="3" creationId="{26FCB38B-FAE4-4641-B8B1-41DEB2C67EBA}"/>
            </ac:spMkLst>
          </pc:spChg>
          <pc:spChg chg="mod">
            <ac:chgData name="Poudyal, Abodh" userId="013cdcd1-faa6-4645-8073-eb2d1a82aac4" providerId="ADAL" clId="{465B81EE-7BA1-4BF7-9D80-466980D2B9F2}" dt="2021-06-04T05:27:12.822" v="2688"/>
            <ac:spMkLst>
              <pc:docMk/>
              <pc:sldMasterMk cId="4009310110" sldId="2147483648"/>
              <pc:sldLayoutMk cId="2053684274" sldId="2147483652"/>
              <ac:spMk id="4" creationId="{E48FB46E-DF8F-42F8-BD42-9078CA32C458}"/>
            </ac:spMkLst>
          </pc:spChg>
        </pc:sldLayoutChg>
        <pc:sldLayoutChg chg="modSp">
          <pc:chgData name="Poudyal, Abodh" userId="013cdcd1-faa6-4645-8073-eb2d1a82aac4" providerId="ADAL" clId="{465B81EE-7BA1-4BF7-9D80-466980D2B9F2}" dt="2021-06-04T05:27:12.822" v="2688"/>
          <pc:sldLayoutMkLst>
            <pc:docMk/>
            <pc:sldMasterMk cId="4009310110" sldId="2147483648"/>
            <pc:sldLayoutMk cId="4205067679" sldId="2147483653"/>
          </pc:sldLayoutMkLst>
          <pc:spChg chg="mod">
            <ac:chgData name="Poudyal, Abodh" userId="013cdcd1-faa6-4645-8073-eb2d1a82aac4" providerId="ADAL" clId="{465B81EE-7BA1-4BF7-9D80-466980D2B9F2}" dt="2021-06-04T05:27:12.822" v="2688"/>
            <ac:spMkLst>
              <pc:docMk/>
              <pc:sldMasterMk cId="4009310110" sldId="2147483648"/>
              <pc:sldLayoutMk cId="4205067679" sldId="2147483653"/>
              <ac:spMk id="2" creationId="{92C3B555-B7A1-400E-9C86-2E30FE6939A0}"/>
            </ac:spMkLst>
          </pc:spChg>
          <pc:spChg chg="mod">
            <ac:chgData name="Poudyal, Abodh" userId="013cdcd1-faa6-4645-8073-eb2d1a82aac4" providerId="ADAL" clId="{465B81EE-7BA1-4BF7-9D80-466980D2B9F2}" dt="2021-06-04T05:27:12.822" v="2688"/>
            <ac:spMkLst>
              <pc:docMk/>
              <pc:sldMasterMk cId="4009310110" sldId="2147483648"/>
              <pc:sldLayoutMk cId="4205067679" sldId="2147483653"/>
              <ac:spMk id="3" creationId="{4B22C864-CB0B-425D-A9E6-D20D60B039EE}"/>
            </ac:spMkLst>
          </pc:spChg>
          <pc:spChg chg="mod">
            <ac:chgData name="Poudyal, Abodh" userId="013cdcd1-faa6-4645-8073-eb2d1a82aac4" providerId="ADAL" clId="{465B81EE-7BA1-4BF7-9D80-466980D2B9F2}" dt="2021-06-04T05:27:12.822" v="2688"/>
            <ac:spMkLst>
              <pc:docMk/>
              <pc:sldMasterMk cId="4009310110" sldId="2147483648"/>
              <pc:sldLayoutMk cId="4205067679" sldId="2147483653"/>
              <ac:spMk id="4" creationId="{A2A783C1-8A06-4A47-AB54-76E9B6C7CBB0}"/>
            </ac:spMkLst>
          </pc:spChg>
          <pc:spChg chg="mod">
            <ac:chgData name="Poudyal, Abodh" userId="013cdcd1-faa6-4645-8073-eb2d1a82aac4" providerId="ADAL" clId="{465B81EE-7BA1-4BF7-9D80-466980D2B9F2}" dt="2021-06-04T05:27:12.822" v="2688"/>
            <ac:spMkLst>
              <pc:docMk/>
              <pc:sldMasterMk cId="4009310110" sldId="2147483648"/>
              <pc:sldLayoutMk cId="4205067679" sldId="2147483653"/>
              <ac:spMk id="5" creationId="{19FC1BB3-63AE-41D3-84D1-4748F39CF9AE}"/>
            </ac:spMkLst>
          </pc:spChg>
          <pc:spChg chg="mod">
            <ac:chgData name="Poudyal, Abodh" userId="013cdcd1-faa6-4645-8073-eb2d1a82aac4" providerId="ADAL" clId="{465B81EE-7BA1-4BF7-9D80-466980D2B9F2}" dt="2021-06-04T05:27:12.822" v="2688"/>
            <ac:spMkLst>
              <pc:docMk/>
              <pc:sldMasterMk cId="4009310110" sldId="2147483648"/>
              <pc:sldLayoutMk cId="4205067679" sldId="2147483653"/>
              <ac:spMk id="6" creationId="{C0855982-30AC-4C65-B7CA-05B943C243F7}"/>
            </ac:spMkLst>
          </pc:spChg>
        </pc:sldLayoutChg>
        <pc:sldLayoutChg chg="modSp">
          <pc:chgData name="Poudyal, Abodh" userId="013cdcd1-faa6-4645-8073-eb2d1a82aac4" providerId="ADAL" clId="{465B81EE-7BA1-4BF7-9D80-466980D2B9F2}" dt="2021-06-04T05:27:12.822" v="2688"/>
          <pc:sldLayoutMkLst>
            <pc:docMk/>
            <pc:sldMasterMk cId="4009310110" sldId="2147483648"/>
            <pc:sldLayoutMk cId="956799218" sldId="2147483656"/>
          </pc:sldLayoutMkLst>
          <pc:spChg chg="mod">
            <ac:chgData name="Poudyal, Abodh" userId="013cdcd1-faa6-4645-8073-eb2d1a82aac4" providerId="ADAL" clId="{465B81EE-7BA1-4BF7-9D80-466980D2B9F2}" dt="2021-06-04T05:27:12.822" v="2688"/>
            <ac:spMkLst>
              <pc:docMk/>
              <pc:sldMasterMk cId="4009310110" sldId="2147483648"/>
              <pc:sldLayoutMk cId="956799218" sldId="2147483656"/>
              <ac:spMk id="2" creationId="{303C093F-83BF-49BC-AA0D-7E343709E04F}"/>
            </ac:spMkLst>
          </pc:spChg>
          <pc:spChg chg="mod">
            <ac:chgData name="Poudyal, Abodh" userId="013cdcd1-faa6-4645-8073-eb2d1a82aac4" providerId="ADAL" clId="{465B81EE-7BA1-4BF7-9D80-466980D2B9F2}" dt="2021-06-04T05:27:12.822" v="2688"/>
            <ac:spMkLst>
              <pc:docMk/>
              <pc:sldMasterMk cId="4009310110" sldId="2147483648"/>
              <pc:sldLayoutMk cId="956799218" sldId="2147483656"/>
              <ac:spMk id="3" creationId="{4BA9425A-C1CB-4470-90F7-8FF6AB2B09AD}"/>
            </ac:spMkLst>
          </pc:spChg>
          <pc:spChg chg="mod">
            <ac:chgData name="Poudyal, Abodh" userId="013cdcd1-faa6-4645-8073-eb2d1a82aac4" providerId="ADAL" clId="{465B81EE-7BA1-4BF7-9D80-466980D2B9F2}" dt="2021-06-04T05:27:12.822" v="2688"/>
            <ac:spMkLst>
              <pc:docMk/>
              <pc:sldMasterMk cId="4009310110" sldId="2147483648"/>
              <pc:sldLayoutMk cId="956799218" sldId="2147483656"/>
              <ac:spMk id="4" creationId="{61D13B24-5BA2-4046-86F6-CFB100871F65}"/>
            </ac:spMkLst>
          </pc:spChg>
        </pc:sldLayoutChg>
        <pc:sldLayoutChg chg="modSp">
          <pc:chgData name="Poudyal, Abodh" userId="013cdcd1-faa6-4645-8073-eb2d1a82aac4" providerId="ADAL" clId="{465B81EE-7BA1-4BF7-9D80-466980D2B9F2}" dt="2021-06-04T05:27:12.822" v="2688"/>
          <pc:sldLayoutMkLst>
            <pc:docMk/>
            <pc:sldMasterMk cId="4009310110" sldId="2147483648"/>
            <pc:sldLayoutMk cId="612793737" sldId="2147483657"/>
          </pc:sldLayoutMkLst>
          <pc:spChg chg="mod">
            <ac:chgData name="Poudyal, Abodh" userId="013cdcd1-faa6-4645-8073-eb2d1a82aac4" providerId="ADAL" clId="{465B81EE-7BA1-4BF7-9D80-466980D2B9F2}" dt="2021-06-04T05:27:12.822" v="2688"/>
            <ac:spMkLst>
              <pc:docMk/>
              <pc:sldMasterMk cId="4009310110" sldId="2147483648"/>
              <pc:sldLayoutMk cId="612793737" sldId="2147483657"/>
              <ac:spMk id="2" creationId="{41632100-9E7A-42B7-A8E2-8C05D211A5B6}"/>
            </ac:spMkLst>
          </pc:spChg>
          <pc:spChg chg="mod">
            <ac:chgData name="Poudyal, Abodh" userId="013cdcd1-faa6-4645-8073-eb2d1a82aac4" providerId="ADAL" clId="{465B81EE-7BA1-4BF7-9D80-466980D2B9F2}" dt="2021-06-04T05:27:12.822" v="2688"/>
            <ac:spMkLst>
              <pc:docMk/>
              <pc:sldMasterMk cId="4009310110" sldId="2147483648"/>
              <pc:sldLayoutMk cId="612793737" sldId="2147483657"/>
              <ac:spMk id="3" creationId="{1F52A4D7-C0B5-4155-A55A-4D942E56B9D4}"/>
            </ac:spMkLst>
          </pc:spChg>
          <pc:spChg chg="mod">
            <ac:chgData name="Poudyal, Abodh" userId="013cdcd1-faa6-4645-8073-eb2d1a82aac4" providerId="ADAL" clId="{465B81EE-7BA1-4BF7-9D80-466980D2B9F2}" dt="2021-06-04T05:27:12.822" v="2688"/>
            <ac:spMkLst>
              <pc:docMk/>
              <pc:sldMasterMk cId="4009310110" sldId="2147483648"/>
              <pc:sldLayoutMk cId="612793737" sldId="2147483657"/>
              <ac:spMk id="4" creationId="{F0D0979E-704C-4CC3-B8C4-DB842FC3ACD5}"/>
            </ac:spMkLst>
          </pc:spChg>
        </pc:sldLayoutChg>
        <pc:sldLayoutChg chg="modSp">
          <pc:chgData name="Poudyal, Abodh" userId="013cdcd1-faa6-4645-8073-eb2d1a82aac4" providerId="ADAL" clId="{465B81EE-7BA1-4BF7-9D80-466980D2B9F2}" dt="2021-06-04T05:27:12.822" v="2688"/>
          <pc:sldLayoutMkLst>
            <pc:docMk/>
            <pc:sldMasterMk cId="4009310110" sldId="2147483648"/>
            <pc:sldLayoutMk cId="190557227" sldId="2147483659"/>
          </pc:sldLayoutMkLst>
          <pc:spChg chg="mod">
            <ac:chgData name="Poudyal, Abodh" userId="013cdcd1-faa6-4645-8073-eb2d1a82aac4" providerId="ADAL" clId="{465B81EE-7BA1-4BF7-9D80-466980D2B9F2}" dt="2021-06-04T05:27:12.822" v="2688"/>
            <ac:spMkLst>
              <pc:docMk/>
              <pc:sldMasterMk cId="4009310110" sldId="2147483648"/>
              <pc:sldLayoutMk cId="190557227" sldId="2147483659"/>
              <ac:spMk id="2" creationId="{9105DB0B-42A4-4FD8-BF1F-3BFD6352F90F}"/>
            </ac:spMkLst>
          </pc:spChg>
          <pc:spChg chg="mod">
            <ac:chgData name="Poudyal, Abodh" userId="013cdcd1-faa6-4645-8073-eb2d1a82aac4" providerId="ADAL" clId="{465B81EE-7BA1-4BF7-9D80-466980D2B9F2}" dt="2021-06-04T05:27:12.822" v="2688"/>
            <ac:spMkLst>
              <pc:docMk/>
              <pc:sldMasterMk cId="4009310110" sldId="2147483648"/>
              <pc:sldLayoutMk cId="190557227" sldId="2147483659"/>
              <ac:spMk id="3" creationId="{81F77CAC-280F-4B3B-85CC-CF7A3FD1838C}"/>
            </ac:spMkLst>
          </pc:spChg>
        </pc:sldLayoutChg>
      </pc:sldMasterChg>
      <pc:sldMasterChg chg="modSldLayout">
        <pc:chgData name="Poudyal, Abodh" userId="013cdcd1-faa6-4645-8073-eb2d1a82aac4" providerId="ADAL" clId="{465B81EE-7BA1-4BF7-9D80-466980D2B9F2}" dt="2021-06-04T05:26:09.038" v="2676" actId="2711"/>
        <pc:sldMasterMkLst>
          <pc:docMk/>
          <pc:sldMasterMk cId="3242962127" sldId="2147483660"/>
        </pc:sldMasterMkLst>
        <pc:sldLayoutChg chg="modSp">
          <pc:chgData name="Poudyal, Abodh" userId="013cdcd1-faa6-4645-8073-eb2d1a82aac4" providerId="ADAL" clId="{465B81EE-7BA1-4BF7-9D80-466980D2B9F2}" dt="2021-06-04T05:26:09.038" v="2676" actId="2711"/>
          <pc:sldLayoutMkLst>
            <pc:docMk/>
            <pc:sldMasterMk cId="3242962127" sldId="2147483660"/>
            <pc:sldLayoutMk cId="1862635534" sldId="2147483673"/>
          </pc:sldLayoutMkLst>
          <pc:spChg chg="mod">
            <ac:chgData name="Poudyal, Abodh" userId="013cdcd1-faa6-4645-8073-eb2d1a82aac4" providerId="ADAL" clId="{465B81EE-7BA1-4BF7-9D80-466980D2B9F2}" dt="2021-06-04T05:26:04.950" v="2674" actId="2711"/>
            <ac:spMkLst>
              <pc:docMk/>
              <pc:sldMasterMk cId="3242962127" sldId="2147483660"/>
              <pc:sldLayoutMk cId="1862635534" sldId="2147483673"/>
              <ac:spMk id="2" creationId="{6D954BD4-B0F1-4539-8CFA-EBECC49B5166}"/>
            </ac:spMkLst>
          </pc:spChg>
          <pc:spChg chg="mod">
            <ac:chgData name="Poudyal, Abodh" userId="013cdcd1-faa6-4645-8073-eb2d1a82aac4" providerId="ADAL" clId="{465B81EE-7BA1-4BF7-9D80-466980D2B9F2}" dt="2021-06-04T05:26:09.038" v="2676" actId="2711"/>
            <ac:spMkLst>
              <pc:docMk/>
              <pc:sldMasterMk cId="3242962127" sldId="2147483660"/>
              <pc:sldLayoutMk cId="1862635534" sldId="2147483673"/>
              <ac:spMk id="3" creationId="{C5EEED24-C3C1-4E7B-A037-6FEB51A7D4C4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28404A-B9D3-419C-9B94-D99FCAC2BA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C22C6-00C1-48F4-ACFB-43ECB6A9F3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004C7-48BC-4817-BF68-FF56BBD38A0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89347-827C-46D2-B571-87AF41CA85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6AA66-2BC1-44DF-B4C7-F13D8384D2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303CA-2C27-44E6-8458-57597B213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74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65E6D-9A59-4902-824D-6854F664480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FABD5-CCBF-4CB8-AF44-718BEBDE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FABD5-CCBF-4CB8-AF44-718BEBDE2B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35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60F94E-C3A5-44E9-B71B-CABB1C41E61D}"/>
              </a:ext>
            </a:extLst>
          </p:cNvPr>
          <p:cNvSpPr/>
          <p:nvPr userDrawn="1"/>
        </p:nvSpPr>
        <p:spPr>
          <a:xfrm>
            <a:off x="0" y="-1"/>
            <a:ext cx="12192000" cy="1122363"/>
          </a:xfrm>
          <a:prstGeom prst="rect">
            <a:avLst/>
          </a:prstGeom>
          <a:solidFill>
            <a:srgbClr val="981E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C2D33-D560-4E11-9FD4-1F4CEDF57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492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981E3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D1987-ED81-46DD-9AFB-8894DD49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5966620"/>
            <a:ext cx="2743200" cy="365125"/>
          </a:xfrm>
        </p:spPr>
        <p:txBody>
          <a:bodyPr/>
          <a:lstStyle>
            <a:lvl1pPr algn="ctr">
              <a:defRPr>
                <a:solidFill>
                  <a:srgbClr val="981E32"/>
                </a:solidFill>
              </a:defRPr>
            </a:lvl1pPr>
          </a:lstStyle>
          <a:p>
            <a:fld id="{3F45A43E-DB7B-4448-8623-2BA078FAA5AD}" type="datetimeFigureOut">
              <a:rPr lang="en-US" smtClean="0"/>
              <a:pPr/>
              <a:t>7/28/2021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2336BDF-D30D-4926-A448-F05F67F474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5131" y="5825159"/>
            <a:ext cx="1557339" cy="989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A0BC6F-5532-4C78-AF2B-9C33774A6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11223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B7B95-48AA-4B8F-8742-55F10241680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24000" y="3286125"/>
            <a:ext cx="9144000" cy="2381250"/>
          </a:xfrm>
        </p:spPr>
        <p:txBody>
          <a:bodyPr/>
          <a:lstStyle>
            <a:lvl1pPr algn="ctr">
              <a:buNone/>
              <a:defRPr lang="en-US" sz="2400" kern="1200" dirty="0" smtClean="0">
                <a:solidFill>
                  <a:srgbClr val="981E3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66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4359-4A64-4E23-AEBB-06D72147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EA050-1F01-47C3-B2BE-3AFBB1F08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949D7-FA41-4F05-AF89-1209ABC2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A43E-DB7B-4448-8623-2BA078FAA5A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093FB-668D-4EEA-BB4B-2BCD8C3B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02ADB-895D-4686-8F24-3CC164D5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58A1-E478-4C8D-A11B-EAC984874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0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05DB0B-42A4-4FD8-BF1F-3BFD6352F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77CAC-280F-4B3B-85CC-CF7A3FD18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C5BAE-B749-47BF-AF78-9C1C5AEC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A43E-DB7B-4448-8623-2BA078FAA5A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0EDD5-D628-4B06-8DD4-98A2EC1A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F05A6-B772-42FD-8C68-F32B0A17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58A1-E478-4C8D-A11B-EAC984874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EED24-C3C1-4E7B-A037-6FEB51A7D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" y="1325565"/>
            <a:ext cx="11991975" cy="3627437"/>
          </a:xfrm>
        </p:spPr>
        <p:txBody>
          <a:bodyPr/>
          <a:lstStyle>
            <a:lvl1pPr>
              <a:defRPr sz="2400">
                <a:solidFill>
                  <a:srgbClr val="981E32"/>
                </a:solidFill>
              </a:defRPr>
            </a:lvl1pPr>
            <a:lvl2pPr>
              <a:defRPr sz="2000">
                <a:solidFill>
                  <a:srgbClr val="981E32"/>
                </a:solidFill>
              </a:defRPr>
            </a:lvl2pPr>
            <a:lvl3pPr>
              <a:defRPr sz="1800">
                <a:solidFill>
                  <a:srgbClr val="981E32"/>
                </a:solidFill>
              </a:defRPr>
            </a:lvl3pPr>
            <a:lvl4pPr>
              <a:defRPr sz="1600">
                <a:solidFill>
                  <a:srgbClr val="981E32"/>
                </a:solidFill>
              </a:defRPr>
            </a:lvl4pPr>
            <a:lvl5pPr>
              <a:defRPr sz="1600">
                <a:solidFill>
                  <a:srgbClr val="981E3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6D1965-E7FA-4CD4-B975-9ACBA311B9D6}"/>
              </a:ext>
            </a:extLst>
          </p:cNvPr>
          <p:cNvSpPr/>
          <p:nvPr userDrawn="1"/>
        </p:nvSpPr>
        <p:spPr>
          <a:xfrm>
            <a:off x="0" y="2"/>
            <a:ext cx="12192000" cy="1122363"/>
          </a:xfrm>
          <a:prstGeom prst="rect">
            <a:avLst/>
          </a:prstGeom>
          <a:solidFill>
            <a:srgbClr val="981E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54BD4-B0F1-4539-8CFA-EBECC49B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223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0DCA62-E736-4C91-BB78-B519179F102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5724" y="5044282"/>
            <a:ext cx="9448803" cy="1670844"/>
          </a:xfrm>
        </p:spPr>
        <p:txBody>
          <a:bodyPr/>
          <a:lstStyle>
            <a:lvl1pPr>
              <a:buNone/>
              <a:defRPr sz="1200">
                <a:solidFill>
                  <a:srgbClr val="981E32"/>
                </a:solidFill>
              </a:defRPr>
            </a:lvl1pPr>
          </a:lstStyle>
          <a:p>
            <a:pPr lvl="0"/>
            <a:r>
              <a:rPr lang="en-US" dirty="0"/>
              <a:t>References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0E26D20-ED94-4B23-8552-964BE15D7B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5131" y="5825159"/>
            <a:ext cx="1557339" cy="98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1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54AF-DC96-4F82-8067-FFBD2B13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4049E-131C-4C61-8C8B-24F0D08FA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7CFF8-BDCC-45EE-9E8C-D3B759CB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A43E-DB7B-4448-8623-2BA078FAA5A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10D61-FF62-4454-A259-0D880011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DD34E-C340-4C96-A0AE-EDD63E55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58A1-E478-4C8D-A11B-EAC984874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3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495E-08A8-4D18-BFDE-22E9CE88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CB38B-FAE4-4641-B8B1-41DEB2C67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FB46E-DF8F-42F8-BD42-9078CA32C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574A1-9DBE-4B14-8560-29B05C30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A43E-DB7B-4448-8623-2BA078FAA5A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D096C-A403-4FC1-B144-C27BB566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80F5D-60A4-4D3F-B329-D93CF537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58A1-E478-4C8D-A11B-EAC984874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8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B555-B7A1-400E-9C86-2E30FE693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2C864-CB0B-425D-A9E6-D20D60B03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783C1-8A06-4A47-AB54-76E9B6C7C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C1BB3-63AE-41D3-84D1-4748F39CF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55982-30AC-4C65-B7CA-05B943C24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DA771-1741-48E7-A4B3-5EE6B94A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A43E-DB7B-4448-8623-2BA078FAA5A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D1C3B-066D-4DB5-87B1-049FBD6C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C2F884-0AC7-466F-B68F-27CEFE8A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58A1-E478-4C8D-A11B-EAC984874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6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52DC-EB23-4147-B2E6-31980D7F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330F1-C55B-4E58-BAE0-2F674777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A43E-DB7B-4448-8623-2BA078FAA5A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6B617-DC0E-4417-B262-2048C0FD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90EA2-E6DE-4A27-9F9E-4FF19902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58A1-E478-4C8D-A11B-EAC984874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4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1D0ACE-8364-479A-AB44-BA02D680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A43E-DB7B-4448-8623-2BA078FAA5A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49F99E-5EAE-416E-8A5E-DC67BA61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BE963-E278-421A-BD31-9E3CB5F2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58A1-E478-4C8D-A11B-EAC984874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093F-83BF-49BC-AA0D-7E343709E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425A-C1CB-4470-90F7-8FF6AB2B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13B24-5BA2-4046-86F6-CFB100871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BFB99-7E63-45D4-B2BE-A999EE8A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A43E-DB7B-4448-8623-2BA078FAA5A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DD7E1-0023-4C7B-8E2A-0C176D59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F56FF-B291-432D-A674-21F71DF0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58A1-E478-4C8D-A11B-EAC984874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9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2100-9E7A-42B7-A8E2-8C05D211A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2A4D7-C0B5-4155-A55A-4D942E56B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0979E-704C-4CC3-B8C4-DB842FC3A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D42B3-77D5-467D-ABBE-04BE79EA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A43E-DB7B-4448-8623-2BA078FAA5A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71B32-1AE7-4519-923B-A5D0AB99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7032E-DBFA-4C6E-9EA0-35E7C74C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58A1-E478-4C8D-A11B-EAC984874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9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412BD-BC48-4D50-B840-8CA8A91B6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D3E9E-BBB8-47DF-A04B-ACFDD6444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2F7E9-D116-4A20-A1A9-04DDEE5A0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F45A43E-DB7B-4448-8623-2BA078FAA5AD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953B9-A690-407C-BFDA-535BDAC26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2EA1D-9349-4D73-A6BB-DB20DFB38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A858A1-E478-4C8D-A11B-EAC9848740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1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128C-68E0-4447-A467-357307865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73744"/>
          </a:xfrm>
        </p:spPr>
        <p:txBody>
          <a:bodyPr anchor="ctr" anchorCtr="0">
            <a:noAutofit/>
          </a:bodyPr>
          <a:lstStyle/>
          <a:p>
            <a:r>
              <a:rPr lang="en-US" sz="4000" dirty="0"/>
              <a:t>&lt;TITLE&gt;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1FFC0-2AF4-45EA-9331-A08FDEDE9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4311"/>
            <a:ext cx="9144000" cy="1277667"/>
          </a:xfrm>
        </p:spPr>
        <p:txBody>
          <a:bodyPr>
            <a:normAutofit/>
          </a:bodyPr>
          <a:lstStyle/>
          <a:p>
            <a:r>
              <a:rPr lang="en-US" sz="4000" b="1" dirty="0"/>
              <a:t>&lt;NAME&gt;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CF4360E-07B9-4056-9953-8224A60DF674}"/>
              </a:ext>
            </a:extLst>
          </p:cNvPr>
          <p:cNvSpPr txBox="1">
            <a:spLocks/>
          </p:cNvSpPr>
          <p:nvPr/>
        </p:nvSpPr>
        <p:spPr>
          <a:xfrm>
            <a:off x="1524000" y="5942686"/>
            <a:ext cx="9144000" cy="860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981E3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dirty="0"/>
              <a:t>Department of Electrical Engineering and Computer Science</a:t>
            </a:r>
          </a:p>
          <a:p>
            <a:r>
              <a:rPr lang="en-US" dirty="0"/>
              <a:t>Pullman, Washington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7FCE28E-09F2-47FA-BD22-F89D32D1865F}"/>
              </a:ext>
            </a:extLst>
          </p:cNvPr>
          <p:cNvSpPr txBox="1">
            <a:spLocks/>
          </p:cNvSpPr>
          <p:nvPr/>
        </p:nvSpPr>
        <p:spPr>
          <a:xfrm>
            <a:off x="3567113" y="5128088"/>
            <a:ext cx="5057775" cy="470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981E3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dirty="0"/>
              <a:t>Date : &lt; &gt;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E526AC2-7B74-46DA-8B6A-0CDF943385F6}"/>
              </a:ext>
            </a:extLst>
          </p:cNvPr>
          <p:cNvSpPr txBox="1">
            <a:spLocks/>
          </p:cNvSpPr>
          <p:nvPr/>
        </p:nvSpPr>
        <p:spPr>
          <a:xfrm>
            <a:off x="3567113" y="3492519"/>
            <a:ext cx="5057775" cy="860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981E3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dirty="0"/>
              <a:t>Advisor </a:t>
            </a:r>
          </a:p>
          <a:p>
            <a:r>
              <a:rPr lang="en-US" dirty="0"/>
              <a:t>Dr. Anamika Dubey</a:t>
            </a:r>
          </a:p>
        </p:txBody>
      </p:sp>
    </p:spTree>
    <p:extLst>
      <p:ext uri="{BB962C8B-B14F-4D97-AF65-F5344CB8AC3E}">
        <p14:creationId xmlns:p14="http://schemas.microsoft.com/office/powerpoint/2010/main" val="329505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33"/>
    </mc:Choice>
    <mc:Fallback xmlns="">
      <p:transition spd="slow" advTm="1103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D0D4C5-EA6E-4A53-9255-26650541C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motivation and objective</a:t>
            </a:r>
          </a:p>
          <a:p>
            <a:r>
              <a:rPr lang="en-US" dirty="0"/>
              <a:t>model description  </a:t>
            </a:r>
          </a:p>
          <a:p>
            <a:r>
              <a:rPr lang="en-US" dirty="0"/>
              <a:t>results and analysis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&lt;references&gt; </a:t>
            </a:r>
          </a:p>
          <a:p>
            <a:pPr lvl="1"/>
            <a:r>
              <a:rPr lang="en-US" dirty="0"/>
              <a:t>(this should be optional if you include the references on the bottom of respective slides)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FE62F-6356-4D4B-8F58-16043602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&lt;feel free to modify the contents&gt;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2AD95-381E-4501-B25D-19055740622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2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949EED-9E0E-4827-A003-8E657F752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17" y="1325565"/>
            <a:ext cx="6032809" cy="5387469"/>
          </a:xfrm>
        </p:spPr>
        <p:txBody>
          <a:bodyPr/>
          <a:lstStyle/>
          <a:p>
            <a:r>
              <a:rPr lang="en-US" dirty="0"/>
              <a:t>power distribution system resilient restoration</a:t>
            </a:r>
          </a:p>
          <a:p>
            <a:endParaRPr lang="en-US" dirty="0"/>
          </a:p>
          <a:p>
            <a:r>
              <a:rPr lang="en-US" dirty="0"/>
              <a:t>the end users and customers are a part of power distribution system</a:t>
            </a:r>
          </a:p>
          <a:p>
            <a:pPr lvl="1"/>
            <a:r>
              <a:rPr lang="en-US" dirty="0"/>
              <a:t>some critical loads need to be restored earlier than the others (hospitals, wastewater plants etc.) [1] </a:t>
            </a:r>
          </a:p>
          <a:p>
            <a:pPr marL="457189" lvl="1" indent="0">
              <a:buNone/>
            </a:pPr>
            <a:endParaRPr lang="en-US" dirty="0"/>
          </a:p>
          <a:p>
            <a:r>
              <a:rPr lang="en-US" dirty="0"/>
              <a:t>the protocols work under distribution management system (DMS)</a:t>
            </a:r>
          </a:p>
          <a:p>
            <a:pPr lvl="1"/>
            <a:r>
              <a:rPr lang="en-US" dirty="0"/>
              <a:t>information collection</a:t>
            </a:r>
          </a:p>
          <a:p>
            <a:pPr lvl="1"/>
            <a:r>
              <a:rPr lang="en-US" dirty="0"/>
              <a:t>information processing </a:t>
            </a:r>
          </a:p>
          <a:p>
            <a:pPr lvl="1"/>
            <a:r>
              <a:rPr lang="en-US" dirty="0"/>
              <a:t>service restoration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E2F459-4AED-4C95-924E-9F2C4E1D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(sample slide)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816A63-96E6-442C-9A10-BABA0B7E6E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66"/>
          <a:stretch/>
        </p:blipFill>
        <p:spPr>
          <a:xfrm>
            <a:off x="6096000" y="1804637"/>
            <a:ext cx="5751010" cy="3727798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CC915AB-8DA8-49C7-AEF0-FDA849545A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5724" y="6011506"/>
            <a:ext cx="10240305" cy="703619"/>
          </a:xfrm>
        </p:spPr>
        <p:txBody>
          <a:bodyPr/>
          <a:lstStyle/>
          <a:p>
            <a:r>
              <a:rPr lang="en-US" dirty="0"/>
              <a:t>[1] S. Poudel, A. Dubey and K. P. Schneider, "A Generalized Framework for Service Restoration in a Resilient Power Distribution System," in IEEE Systems</a:t>
            </a:r>
            <a:br>
              <a:rPr lang="en-US" dirty="0"/>
            </a:br>
            <a:r>
              <a:rPr lang="en-US" dirty="0"/>
              <a:t>Journal, </a:t>
            </a:r>
            <a:r>
              <a:rPr lang="en-US" dirty="0" err="1"/>
              <a:t>doi</a:t>
            </a:r>
            <a:r>
              <a:rPr lang="en-US" dirty="0"/>
              <a:t>: 10.1109/JSYST.2020.3011901.</a:t>
            </a:r>
          </a:p>
        </p:txBody>
      </p:sp>
    </p:spTree>
    <p:extLst>
      <p:ext uri="{BB962C8B-B14F-4D97-AF65-F5344CB8AC3E}">
        <p14:creationId xmlns:p14="http://schemas.microsoft.com/office/powerpoint/2010/main" val="283369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5681EA-B76F-4CFF-97C8-299EB517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553078-2CB6-4714-AD1C-9D50A7E6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C0ED1-BD69-4C6C-8576-39A1F0D5D45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0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09AA15-CBCB-4AFE-8B35-B9DF4960B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BF0FD4-3783-4C20-97FD-B0EF3F86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559EA-559A-4384-B393-7C6242D4D5F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1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CB87B7-65F7-4023-A4C5-531F50F7A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C964DE-BC23-4E32-B997-E5F353E5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Hurricane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78E9E-D950-4240-ADFE-9E65F01D38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4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3D5C40-D774-40C3-B820-867A3038C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&lt;be specific with the titles&gt;</a:t>
            </a:r>
          </a:p>
          <a:p>
            <a:r>
              <a:rPr lang="en-US" dirty="0"/>
              <a:t>&lt;slide titles do not have to be the same as the outline&gt;</a:t>
            </a:r>
          </a:p>
          <a:p>
            <a:r>
              <a:rPr lang="en-US" dirty="0"/>
              <a:t>&lt;the outline would just be a big picture of your content&gt;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CC45D4-7588-4514-8E3B-4F802600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26EF8-59FC-483F-AE77-6A5A5981147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950820-0F5D-4D0D-AE9E-E72D7A85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DA0680-9A7E-4694-AED3-0932E881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4228F-68BD-4951-996B-DE01C65C89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2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11263</TotalTime>
  <Words>214</Words>
  <Application>Microsoft Office PowerPoint</Application>
  <PresentationFormat>Widescreen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&lt;TITLE&gt;</vt:lpstr>
      <vt:lpstr>Outline &lt;feel free to modify the contents&gt;</vt:lpstr>
      <vt:lpstr>Introduction (sample slide)</vt:lpstr>
      <vt:lpstr>Literature Review</vt:lpstr>
      <vt:lpstr>Motivation and Objective</vt:lpstr>
      <vt:lpstr>Hurricane Models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Poudyal, Abodh</dc:creator>
  <cp:lastModifiedBy>Poudyal, Abodh</cp:lastModifiedBy>
  <cp:revision>1</cp:revision>
  <dcterms:created xsi:type="dcterms:W3CDTF">2020-12-08T16:52:58Z</dcterms:created>
  <dcterms:modified xsi:type="dcterms:W3CDTF">2021-07-28T22:10:40Z</dcterms:modified>
</cp:coreProperties>
</file>