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526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67000"/>
            <a:ext cx="3868340" cy="352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7526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667000"/>
            <a:ext cx="3887391" cy="3522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9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1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545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49451"/>
            <a:ext cx="78867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24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129B2A62-F40A-43E4-95F7-C9934F1D14C9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2460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246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80E699F4-D826-4153-85EC-B9A1E20A9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SQL Database?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r>
              <a:rPr lang="en-US" dirty="0"/>
              <a:t>An SQL database is a relational database that uses Structured Query Language (SQL) for defining, manipulating, and querying data.</a:t>
            </a:r>
          </a:p>
          <a:p>
            <a:r>
              <a:rPr lang="en-US" dirty="0"/>
              <a:t>Emphasize that SQL is the standard language for relational database management systems (RDBMS).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5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Components of an SQL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Tables:</a:t>
            </a:r>
            <a:endParaRPr lang="en-US" dirty="0"/>
          </a:p>
          <a:p>
            <a:r>
              <a:rPr lang="en-US" b="1" dirty="0"/>
              <a:t>Structure:</a:t>
            </a:r>
            <a:r>
              <a:rPr lang="en-US" dirty="0"/>
              <a:t> Explain that tables are the primary data storage units in SQL databases, where each table represents a specific entity (e.g., customers, orders).</a:t>
            </a:r>
          </a:p>
          <a:p>
            <a:r>
              <a:rPr lang="en-US" b="1" dirty="0"/>
              <a:t>Rows &amp; Columns:</a:t>
            </a:r>
            <a:r>
              <a:rPr lang="en-US" dirty="0"/>
              <a:t> Rows store individual records, while columns represent attributes or fields.</a:t>
            </a:r>
          </a:p>
          <a:p>
            <a:r>
              <a:rPr lang="en-US" b="1" dirty="0"/>
              <a:t>Primary Keys:</a:t>
            </a:r>
            <a:endParaRPr lang="en-US" dirty="0"/>
          </a:p>
          <a:p>
            <a:r>
              <a:rPr lang="en-US" dirty="0"/>
              <a:t>A primary key is a unique identifier for each record in a table.</a:t>
            </a:r>
          </a:p>
          <a:p>
            <a:r>
              <a:rPr lang="en-US" dirty="0"/>
              <a:t>It ensures that each record can be uniquely identified and retrieved.</a:t>
            </a:r>
          </a:p>
          <a:p>
            <a:r>
              <a:rPr lang="en-US" b="1" dirty="0"/>
              <a:t>Foreign Keys:</a:t>
            </a:r>
            <a:endParaRPr lang="en-US" dirty="0"/>
          </a:p>
          <a:p>
            <a:r>
              <a:rPr lang="en-US" dirty="0"/>
              <a:t>A foreign key is a field in one table that links to the primary key of another table.</a:t>
            </a:r>
          </a:p>
          <a:p>
            <a:r>
              <a:rPr lang="en-US" dirty="0"/>
              <a:t>Explain how foreign keys establish relationships between tables, enabling relational data management.</a:t>
            </a:r>
          </a:p>
          <a:p>
            <a:r>
              <a:rPr lang="en-US" b="1" dirty="0"/>
              <a:t>Indexes:</a:t>
            </a:r>
            <a:endParaRPr lang="en-US" dirty="0"/>
          </a:p>
          <a:p>
            <a:r>
              <a:rPr lang="en-US" dirty="0"/>
              <a:t>Indexes improve query performance by allowing the database to find data more efficiently.</a:t>
            </a:r>
          </a:p>
          <a:p>
            <a:r>
              <a:rPr lang="en-US" dirty="0"/>
              <a:t>Discuss the trade-offs, such as faster reads but potentially slower writes.</a:t>
            </a:r>
          </a:p>
        </p:txBody>
      </p:sp>
    </p:spTree>
    <p:extLst>
      <p:ext uri="{BB962C8B-B14F-4D97-AF65-F5344CB8AC3E}">
        <p14:creationId xmlns:p14="http://schemas.microsoft.com/office/powerpoint/2010/main" val="269144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Queries: Interacting with the Database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Data Retrieval (SELECT):</a:t>
            </a:r>
            <a:endParaRPr lang="en-US" dirty="0"/>
          </a:p>
          <a:p>
            <a:r>
              <a:rPr lang="en-US" dirty="0"/>
              <a:t>Introduce the SELECT statement, which is used to retrieve data from one or more tables.</a:t>
            </a:r>
          </a:p>
          <a:p>
            <a:r>
              <a:rPr lang="en-US" dirty="0"/>
              <a:t>Provide examples of simple queries (e.g., SELECT * FROM Customers;) and more complex ones (e.g., with WHERE, ORDER BY, JOIN clauses).</a:t>
            </a:r>
          </a:p>
          <a:p>
            <a:r>
              <a:rPr lang="en-US" b="1" dirty="0"/>
              <a:t>Data Manipulation (INSERT, UPDATE, DELETE):</a:t>
            </a:r>
            <a:endParaRPr lang="en-US" dirty="0"/>
          </a:p>
          <a:p>
            <a:r>
              <a:rPr lang="en-US" dirty="0"/>
              <a:t>Explain the INSERT, UPDATE, and DELETE statements.</a:t>
            </a:r>
          </a:p>
          <a:p>
            <a:r>
              <a:rPr lang="en-US" dirty="0"/>
              <a:t>Discuss how they allow users to add new records, modify existing ones, and remove data, respectively.</a:t>
            </a:r>
          </a:p>
          <a:p>
            <a:r>
              <a:rPr lang="en-US" dirty="0"/>
              <a:t>Example: INSERT INTO Orders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) VALUES (1, 101, '2024-08-18');</a:t>
            </a:r>
          </a:p>
          <a:p>
            <a:r>
              <a:rPr lang="en-US" b="1" dirty="0"/>
              <a:t>Joins:</a:t>
            </a:r>
            <a:endParaRPr lang="en-US" dirty="0"/>
          </a:p>
          <a:p>
            <a:r>
              <a:rPr lang="en-US" dirty="0"/>
              <a:t>Discuss how JOIN operations (e.g., INNER JOIN, LEFT JOIN) are used to combine data from multiple tables based on related columns.</a:t>
            </a:r>
          </a:p>
          <a:p>
            <a:r>
              <a:rPr lang="en-US" dirty="0"/>
              <a:t>Example: SELECT </a:t>
            </a:r>
            <a:r>
              <a:rPr lang="en-US" dirty="0" err="1"/>
              <a:t>Customers.Name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r>
              <a:rPr lang="en-US" dirty="0"/>
              <a:t> FROM Customers INNER JOIN Orders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r>
              <a:rPr lang="en-US" dirty="0"/>
              <a:t>;</a:t>
            </a:r>
          </a:p>
          <a:p>
            <a:r>
              <a:rPr lang="en-US" b="1" dirty="0"/>
              <a:t>Aggregations:</a:t>
            </a:r>
            <a:endParaRPr lang="en-US" dirty="0"/>
          </a:p>
          <a:p>
            <a:r>
              <a:rPr lang="en-US" dirty="0"/>
              <a:t>Introduce aggregate functions like COUNT, SUM, AVG, MAX, and MIN for summarizing data.</a:t>
            </a:r>
          </a:p>
          <a:p>
            <a:r>
              <a:rPr lang="en-US" dirty="0"/>
              <a:t>Example: SELECT COUNT(*) FROM Orders WHERE </a:t>
            </a:r>
            <a:r>
              <a:rPr lang="en-US" dirty="0" err="1"/>
              <a:t>OrderDate</a:t>
            </a:r>
            <a:r>
              <a:rPr lang="en-US" dirty="0"/>
              <a:t> = '2024-08-18';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72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Normalization:</a:t>
            </a:r>
            <a:endParaRPr lang="en-US" dirty="0"/>
          </a:p>
          <a:p>
            <a:pPr lvl="1"/>
            <a:r>
              <a:rPr lang="en-US" dirty="0"/>
              <a:t>Explain normalization as the process of organizing data to reduce redundancy and improve data integrity.</a:t>
            </a:r>
          </a:p>
          <a:p>
            <a:pPr lvl="1"/>
            <a:r>
              <a:rPr lang="en-US" dirty="0"/>
              <a:t>Discuss the different normal forms (1NF, 2NF, 3NF) and their purposes.</a:t>
            </a:r>
          </a:p>
          <a:p>
            <a:r>
              <a:rPr lang="en-US" b="1" dirty="0" err="1"/>
              <a:t>Denormalization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Discuss </a:t>
            </a:r>
            <a:r>
              <a:rPr lang="en-US" dirty="0" err="1"/>
              <a:t>denormalization</a:t>
            </a:r>
            <a:r>
              <a:rPr lang="en-US" dirty="0"/>
              <a:t> as the intentional introduction of redundancy for the sake of performance improvements.</a:t>
            </a:r>
          </a:p>
          <a:p>
            <a:pPr lvl="1"/>
            <a:r>
              <a:rPr lang="en-US" dirty="0"/>
              <a:t>Provide examples where </a:t>
            </a:r>
            <a:r>
              <a:rPr lang="en-US" dirty="0" err="1"/>
              <a:t>denormalization</a:t>
            </a:r>
            <a:r>
              <a:rPr lang="en-US" dirty="0"/>
              <a:t> might be beneficial.</a:t>
            </a:r>
          </a:p>
          <a:p>
            <a:r>
              <a:rPr lang="en-US" b="1" dirty="0"/>
              <a:t>Relationships:</a:t>
            </a:r>
            <a:endParaRPr lang="en-US" dirty="0"/>
          </a:p>
          <a:p>
            <a:pPr lvl="1"/>
            <a:r>
              <a:rPr lang="en-US" dirty="0"/>
              <a:t>Explain the different types of relationships (one-to-one, one-to-many, many-to-many) and how they are implemented using primary and foreign keys.</a:t>
            </a:r>
          </a:p>
          <a:p>
            <a:r>
              <a:rPr lang="en-US" b="1" dirty="0"/>
              <a:t>ER Diagrams:</a:t>
            </a:r>
            <a:endParaRPr lang="en-US" dirty="0"/>
          </a:p>
          <a:p>
            <a:pPr lvl="1"/>
            <a:r>
              <a:rPr lang="en-US" dirty="0"/>
              <a:t>Introduce Entity-Relationship (ER) diagrams as a tool for visualizing the structure of a database.</a:t>
            </a:r>
          </a:p>
          <a:p>
            <a:pPr lvl="1"/>
            <a:r>
              <a:rPr lang="en-US" dirty="0"/>
              <a:t>Show a simple ER diagram to illustrate entities, attributes, and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13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Query Optimization:</a:t>
            </a:r>
            <a:endParaRPr lang="en-US" dirty="0"/>
          </a:p>
          <a:p>
            <a:r>
              <a:rPr lang="en-US" dirty="0"/>
              <a:t>Discuss the importance of writing efficient SQL queries.</a:t>
            </a:r>
          </a:p>
          <a:p>
            <a:r>
              <a:rPr lang="en-US" dirty="0"/>
              <a:t>Mention tools like EXPLAIN or ANALYZE for understanding query execution plans.</a:t>
            </a:r>
          </a:p>
          <a:p>
            <a:r>
              <a:rPr lang="en-US" b="1" dirty="0"/>
              <a:t>Indexing Strategies:</a:t>
            </a:r>
            <a:endParaRPr lang="en-US" dirty="0"/>
          </a:p>
          <a:p>
            <a:r>
              <a:rPr lang="en-US" dirty="0"/>
              <a:t>Highlight the role of indexing in speeding up data retrieval.</a:t>
            </a:r>
          </a:p>
          <a:p>
            <a:r>
              <a:rPr lang="en-US" dirty="0"/>
              <a:t>Discuss the types of indexes (e.g., clustered, non-clustered) and when to use them.</a:t>
            </a:r>
          </a:p>
          <a:p>
            <a:r>
              <a:rPr lang="en-US" b="1" dirty="0"/>
              <a:t>Database Tuning:</a:t>
            </a:r>
            <a:endParaRPr lang="en-US" dirty="0"/>
          </a:p>
          <a:p>
            <a:r>
              <a:rPr lang="en-US" dirty="0"/>
              <a:t>Mention other tuning techniques, such as partitioning large tables and optimizing server resources (e.g., memory, CPU).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5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SQL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err="1"/>
              <a:t>Subqueries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Explain what </a:t>
            </a:r>
            <a:r>
              <a:rPr lang="en-US" dirty="0" err="1"/>
              <a:t>subqueries</a:t>
            </a:r>
            <a:r>
              <a:rPr lang="en-US" dirty="0"/>
              <a:t> are and how they are used within other SQL statements.</a:t>
            </a:r>
          </a:p>
          <a:p>
            <a:r>
              <a:rPr lang="en-US" dirty="0"/>
              <a:t>Discuss different types of </a:t>
            </a:r>
            <a:r>
              <a:rPr lang="en-US" dirty="0" err="1"/>
              <a:t>subqueries</a:t>
            </a:r>
            <a:r>
              <a:rPr lang="en-US" dirty="0"/>
              <a:t> (e.g., single-row, multi-row, correlated </a:t>
            </a:r>
            <a:r>
              <a:rPr lang="en-US" dirty="0" err="1"/>
              <a:t>subqueries</a:t>
            </a:r>
            <a:r>
              <a:rPr lang="en-US" dirty="0"/>
              <a:t>).</a:t>
            </a:r>
          </a:p>
          <a:p>
            <a:r>
              <a:rPr lang="en-US" dirty="0"/>
              <a:t>Example: SELECT </a:t>
            </a:r>
            <a:r>
              <a:rPr lang="en-US" dirty="0" err="1"/>
              <a:t>CustomerName</a:t>
            </a:r>
            <a:r>
              <a:rPr lang="en-US" dirty="0"/>
              <a:t> FROM Customers WHERE </a:t>
            </a:r>
            <a:r>
              <a:rPr lang="en-US" dirty="0" err="1"/>
              <a:t>CustomerID</a:t>
            </a:r>
            <a:r>
              <a:rPr lang="en-US" dirty="0"/>
              <a:t> = (SELECT MAX(</a:t>
            </a:r>
            <a:r>
              <a:rPr lang="en-US" dirty="0" err="1"/>
              <a:t>CustomerID</a:t>
            </a:r>
            <a:r>
              <a:rPr lang="en-US" dirty="0"/>
              <a:t>) FROM Orders);</a:t>
            </a:r>
          </a:p>
          <a:p>
            <a:r>
              <a:rPr lang="en-US" b="1" dirty="0"/>
              <a:t>Transactions:</a:t>
            </a:r>
            <a:endParaRPr lang="en-US" dirty="0"/>
          </a:p>
          <a:p>
            <a:r>
              <a:rPr lang="en-US" dirty="0"/>
              <a:t>Introduce the concept of transactions, which are sequences of SQL operations that are executed as a single unit of work.</a:t>
            </a:r>
          </a:p>
          <a:p>
            <a:r>
              <a:rPr lang="en-US" dirty="0"/>
              <a:t>Discuss the ACID properties (Atomicity, Consistency, Isolation, Durability) that ensure reliable transactions.</a:t>
            </a:r>
          </a:p>
          <a:p>
            <a:r>
              <a:rPr lang="en-US" dirty="0"/>
              <a:t>Example: BEGIN TRANSACTION; UPDATE Accounts SET Balance = Balance - 100 WHERE </a:t>
            </a:r>
            <a:r>
              <a:rPr lang="en-US" dirty="0" err="1"/>
              <a:t>AccountID</a:t>
            </a:r>
            <a:r>
              <a:rPr lang="en-US" dirty="0"/>
              <a:t> = 1; COMMIT;</a:t>
            </a:r>
          </a:p>
          <a:p>
            <a:r>
              <a:rPr lang="en-US" b="1" dirty="0"/>
              <a:t>Views:</a:t>
            </a:r>
            <a:endParaRPr lang="en-US" dirty="0"/>
          </a:p>
          <a:p>
            <a:r>
              <a:rPr lang="en-US" dirty="0"/>
              <a:t>Explain what views are and how they can be used to simplify complex queries, improve security, and provide a layer of abstraction over the database.</a:t>
            </a:r>
          </a:p>
          <a:p>
            <a:r>
              <a:rPr lang="en-US" dirty="0"/>
              <a:t>Discuss the difference between a view and a materialized view.</a:t>
            </a:r>
          </a:p>
          <a:p>
            <a:r>
              <a:rPr lang="en-US" dirty="0"/>
              <a:t>Example: CREATE VIEW </a:t>
            </a:r>
            <a:r>
              <a:rPr lang="en-US" dirty="0" err="1"/>
              <a:t>ActiveCustomers</a:t>
            </a:r>
            <a:r>
              <a:rPr lang="en-US" dirty="0"/>
              <a:t> AS SELECT * FROM Customers WHERE Status = 'Active';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79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Security in SQL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User Roles and Permissions:</a:t>
            </a:r>
            <a:endParaRPr lang="en-US" dirty="0"/>
          </a:p>
          <a:p>
            <a:r>
              <a:rPr lang="en-US" dirty="0"/>
              <a:t>Discuss how SQL databases use roles and permissions to control access to data.</a:t>
            </a:r>
          </a:p>
          <a:p>
            <a:r>
              <a:rPr lang="en-US" dirty="0"/>
              <a:t>Explain the importance of granting the least privilege necessary to perform tasks.</a:t>
            </a:r>
          </a:p>
          <a:p>
            <a:r>
              <a:rPr lang="en-US" dirty="0"/>
              <a:t>Example: GRANT SELECT, INSERT ON Orders TO </a:t>
            </a:r>
            <a:r>
              <a:rPr lang="en-US" dirty="0" err="1"/>
              <a:t>SalesRole</a:t>
            </a:r>
            <a:r>
              <a:rPr lang="en-US" dirty="0"/>
              <a:t>;</a:t>
            </a:r>
          </a:p>
          <a:p>
            <a:r>
              <a:rPr lang="en-US" b="1" dirty="0"/>
              <a:t>Encryption:</a:t>
            </a:r>
            <a:endParaRPr lang="en-US" dirty="0"/>
          </a:p>
          <a:p>
            <a:r>
              <a:rPr lang="en-US" dirty="0"/>
              <a:t>Explain the use of encryption to protect sensitive data, both at rest (e.g., encrypted columns) and in transit (e.g., SSL/TLS).</a:t>
            </a:r>
          </a:p>
          <a:p>
            <a:r>
              <a:rPr lang="en-US" dirty="0"/>
              <a:t>Discuss the use of SQL Server’s Transparent Data Encryption (TDE) or MySQL’s Data-at-Rest Encryption.</a:t>
            </a:r>
          </a:p>
          <a:p>
            <a:r>
              <a:rPr lang="en-US" b="1" dirty="0"/>
              <a:t>Auditing:</a:t>
            </a:r>
            <a:endParaRPr lang="en-US" dirty="0"/>
          </a:p>
          <a:p>
            <a:r>
              <a:rPr lang="en-US" dirty="0"/>
              <a:t>Introduce database auditing to track and record user activity, helping to detect unauthorized access or modifications.</a:t>
            </a:r>
          </a:p>
          <a:p>
            <a:r>
              <a:rPr lang="en-US" dirty="0"/>
              <a:t>Example: Setting up SQL Server Audit to monitor specific actions on critical tables.</a:t>
            </a:r>
          </a:p>
        </p:txBody>
      </p:sp>
    </p:spTree>
    <p:extLst>
      <p:ext uri="{BB962C8B-B14F-4D97-AF65-F5344CB8AC3E}">
        <p14:creationId xmlns:p14="http://schemas.microsoft.com/office/powerpoint/2010/main" val="423586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Cloud-Based SQL Databases:</a:t>
            </a:r>
            <a:endParaRPr lang="en-IN" dirty="0"/>
          </a:p>
          <a:p>
            <a:r>
              <a:rPr lang="en-IN" dirty="0"/>
              <a:t>Discuss the rise of cloud-based SQL databases like Amazon RDS, Google Cloud SQL, Azure SQL Database, and their advantages (scalability, managed services, etc.).</a:t>
            </a:r>
          </a:p>
          <a:p>
            <a:r>
              <a:rPr lang="en-IN" dirty="0"/>
              <a:t>Mention how cloud databases simplify maintenance tasks like backups, patching, and scaling.</a:t>
            </a:r>
          </a:p>
          <a:p>
            <a:r>
              <a:rPr lang="en-IN" b="1" dirty="0"/>
              <a:t>Hybrid and Multi-Cloud Strategies:</a:t>
            </a:r>
            <a:endParaRPr lang="en-IN" dirty="0"/>
          </a:p>
          <a:p>
            <a:r>
              <a:rPr lang="en-IN" dirty="0"/>
              <a:t>Explain how organizations can use hybrid or multi-cloud strategies to distribute their SQL databases across on-premises and cloud environments for resilience and flexibility.</a:t>
            </a:r>
          </a:p>
          <a:p>
            <a:r>
              <a:rPr lang="en-IN" b="1" dirty="0" err="1"/>
              <a:t>Serverless</a:t>
            </a:r>
            <a:r>
              <a:rPr lang="en-IN" b="1" dirty="0"/>
              <a:t> SQL Databases:</a:t>
            </a:r>
            <a:endParaRPr lang="en-IN" dirty="0"/>
          </a:p>
          <a:p>
            <a:r>
              <a:rPr lang="en-IN" dirty="0"/>
              <a:t>Introduce the concept of </a:t>
            </a:r>
            <a:r>
              <a:rPr lang="en-IN" dirty="0" err="1"/>
              <a:t>serverless</a:t>
            </a:r>
            <a:r>
              <a:rPr lang="en-IN" dirty="0"/>
              <a:t> SQL databases (e.g., AWS Aurora </a:t>
            </a:r>
            <a:r>
              <a:rPr lang="en-IN" dirty="0" err="1"/>
              <a:t>Serverless</a:t>
            </a:r>
            <a:r>
              <a:rPr lang="en-IN" dirty="0"/>
              <a:t>) where the database automatically scales capacity based on demand, eliminating the need for manual provisioning.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05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Trends in SQL Databases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err="1"/>
              <a:t>NoSQL</a:t>
            </a:r>
            <a:r>
              <a:rPr lang="en-US" b="1" dirty="0"/>
              <a:t> Integration:</a:t>
            </a:r>
            <a:endParaRPr lang="en-US" dirty="0"/>
          </a:p>
          <a:p>
            <a:r>
              <a:rPr lang="en-US" dirty="0"/>
              <a:t>Discuss the trend of integrating SQL databases with </a:t>
            </a:r>
            <a:r>
              <a:rPr lang="en-US" dirty="0" err="1"/>
              <a:t>NoSQL</a:t>
            </a:r>
            <a:r>
              <a:rPr lang="en-US" dirty="0"/>
              <a:t> databases to handle diverse data types and large-scale unstructured data.</a:t>
            </a:r>
          </a:p>
          <a:p>
            <a:r>
              <a:rPr lang="en-US" dirty="0"/>
              <a:t>Mention polyglot persistence, where different databases are used within the same application depending on the data needs.</a:t>
            </a:r>
          </a:p>
          <a:p>
            <a:r>
              <a:rPr lang="en-US" b="1" dirty="0"/>
              <a:t>AI and Machine Learning Integration:</a:t>
            </a:r>
            <a:endParaRPr lang="en-US" dirty="0"/>
          </a:p>
          <a:p>
            <a:r>
              <a:rPr lang="en-US" dirty="0"/>
              <a:t>Explore how SQL databases are increasingly being integrated with AI and machine learning models for predictive analytics and automated decision-making.</a:t>
            </a:r>
          </a:p>
          <a:p>
            <a:r>
              <a:rPr lang="en-US" dirty="0"/>
              <a:t>Mention the use of built-in machine learning capabilities in SQL Server and other platforms.</a:t>
            </a:r>
          </a:p>
          <a:p>
            <a:r>
              <a:rPr lang="en-US" b="1" dirty="0"/>
              <a:t>Automation and </a:t>
            </a:r>
            <a:r>
              <a:rPr lang="en-US" b="1" dirty="0" err="1"/>
              <a:t>DevOps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Discuss the trend of automating database management tasks (e.g., schema changes, deployment) using </a:t>
            </a:r>
            <a:r>
              <a:rPr lang="en-US" dirty="0" err="1"/>
              <a:t>DevOps</a:t>
            </a:r>
            <a:r>
              <a:rPr lang="en-US" dirty="0"/>
              <a:t> practices and tools like </a:t>
            </a:r>
            <a:r>
              <a:rPr lang="en-US" dirty="0" err="1"/>
              <a:t>Liquibase</a:t>
            </a:r>
            <a:r>
              <a:rPr lang="en-US" dirty="0"/>
              <a:t> or Flyway.</a:t>
            </a:r>
          </a:p>
          <a:p>
            <a:r>
              <a:rPr lang="en-US" b="1" dirty="0"/>
              <a:t>Quantum Computing:</a:t>
            </a:r>
            <a:endParaRPr lang="en-US" dirty="0"/>
          </a:p>
          <a:p>
            <a:r>
              <a:rPr lang="en-US" dirty="0"/>
              <a:t>Briefly introduce how quantum computing might impact SQL databases in the future, particularly in terms of processing power and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338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2">
  <a:themeElements>
    <a:clrScheme name="AnalogousFromDarkSeedLeftStep">
      <a:dk1>
        <a:srgbClr val="000000"/>
      </a:dk1>
      <a:lt1>
        <a:srgbClr val="FFFFFF"/>
      </a:lt1>
      <a:dk2>
        <a:srgbClr val="223C2D"/>
      </a:dk2>
      <a:lt2>
        <a:srgbClr val="E8E4E2"/>
      </a:lt2>
      <a:accent1>
        <a:srgbClr val="2AA6E6"/>
      </a:accent1>
      <a:accent2>
        <a:srgbClr val="14B4A7"/>
      </a:accent2>
      <a:accent3>
        <a:srgbClr val="22B96E"/>
      </a:accent3>
      <a:accent4>
        <a:srgbClr val="15BA24"/>
      </a:accent4>
      <a:accent5>
        <a:srgbClr val="52B621"/>
      </a:accent5>
      <a:accent6>
        <a:srgbClr val="87AF14"/>
      </a:accent6>
      <a:hlink>
        <a:srgbClr val="409230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</TotalTime>
  <Words>1149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Theme2</vt:lpstr>
      <vt:lpstr>What is an SQL Database? </vt:lpstr>
      <vt:lpstr>Key Components of an SQL Database</vt:lpstr>
      <vt:lpstr>SQL Queries: Interacting with the Database </vt:lpstr>
      <vt:lpstr>Database Design Principles</vt:lpstr>
      <vt:lpstr>Performance Optimization</vt:lpstr>
      <vt:lpstr>Advanced SQL Concepts</vt:lpstr>
      <vt:lpstr>Data Security in SQL Databases</vt:lpstr>
      <vt:lpstr>SQL in the Cloud</vt:lpstr>
      <vt:lpstr>Future Trends in SQL Databases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SQL Database?</dc:title>
  <dc:creator>01</dc:creator>
  <cp:lastModifiedBy>01</cp:lastModifiedBy>
  <cp:revision>2</cp:revision>
  <dcterms:created xsi:type="dcterms:W3CDTF">2024-08-18T08:03:22Z</dcterms:created>
  <dcterms:modified xsi:type="dcterms:W3CDTF">2024-08-18T08:56:17Z</dcterms:modified>
</cp:coreProperties>
</file>