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7592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81300"/>
            <a:ext cx="7772400" cy="838200"/>
          </a:xfrm>
        </p:spPr>
        <p:txBody>
          <a:bodyPr anchor="b"/>
          <a:lstStyle/>
          <a:p>
            <a:r>
              <a:rPr lang="en-US" b="true" sz="4000">
                <a:solidFill>
                  <a:srgbClr val="236CB5"/>
                </a:solidFill>
              </a:rPr>
              <a:t>Workspace - 1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19500"/>
            <a:ext cx="6400800" cy="3810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>
                <a:solidFill>
                  <a:srgbClr val="808080"/>
                </a:solidFill>
              </a:rPr>
              <a:t>- Created By Mukund  Desai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5410200"/>
            <a:ext cx="1473200" cy="1371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-76200"/>
            <a:ext cx="2971800" cy="3276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6477000"/>
            <a:ext cx="228600" cy="2286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>
            <a:off x="0" y="6781800"/>
            <a:ext cx="2286000" cy="101600"/>
          </a:xfrm>
          <a:prstGeom prst="rect">
            <a:avLst/>
          </a:prstGeom>
          <a:solidFill>
            <a:srgbClr val="E52527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TextBox 8" id="8"/>
          <p:cNvSpPr txBox="true"/>
          <p:nvPr/>
        </p:nvSpPr>
        <p:spPr>
          <a:xfrm>
            <a:off x="2286000" y="6781800"/>
            <a:ext cx="2286000" cy="101600"/>
          </a:xfrm>
          <a:prstGeom prst="rect">
            <a:avLst/>
          </a:prstGeom>
          <a:solidFill>
            <a:srgbClr val="039949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TextBox 9" id="9"/>
          <p:cNvSpPr txBox="true"/>
          <p:nvPr/>
        </p:nvSpPr>
        <p:spPr>
          <a:xfrm>
            <a:off x="4572000" y="6781800"/>
            <a:ext cx="2286000" cy="101600"/>
          </a:xfrm>
          <a:prstGeom prst="rect">
            <a:avLst/>
          </a:prstGeom>
          <a:solidFill>
            <a:srgbClr val="236CB5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TextBox 10" id="10"/>
          <p:cNvSpPr txBox="true"/>
          <p:nvPr/>
        </p:nvSpPr>
        <p:spPr>
          <a:xfrm>
            <a:off x="6858000" y="6781800"/>
            <a:ext cx="2286000" cy="101600"/>
          </a:xfrm>
          <a:prstGeom prst="rect">
            <a:avLst/>
          </a:prstGeom>
          <a:solidFill>
            <a:srgbClr val="F9B21D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TextBox 11" id="11"/>
          <p:cNvSpPr txBox="true"/>
          <p:nvPr/>
        </p:nvSpPr>
        <p:spPr>
          <a:xfrm>
            <a:off x="6489700" y="6451600"/>
            <a:ext cx="2590800" cy="431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r>
              <a:rPr lang="en-US" sz="1000">
                <a:solidFill>
                  <a:srgbClr val="C0C0C0"/>
                </a:solidFill>
              </a:rPr>
              <a:t>Tue, Sep 10, 2024 | 04:36:13 GMT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406400" y="304800"/>
            <a:ext cx="50800" cy="469900"/>
          </a:xfrm>
          <a:prstGeom prst="rect">
            <a:avLst/>
          </a:prstGeom>
          <a:solidFill>
            <a:srgbClr val="F9B21D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00" y="6375400"/>
            <a:ext cx="914400" cy="2540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7239000" y="6413500"/>
            <a:ext cx="889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r>
              <a:rPr lang="en-US" sz="800">
                <a:solidFill>
                  <a:srgbClr val="C0C0C0"/>
                </a:solidFill>
              </a:rPr>
              <a:t>Powered by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0" y="6781800"/>
            <a:ext cx="2286000" cy="101600"/>
          </a:xfrm>
          <a:prstGeom prst="rect">
            <a:avLst/>
          </a:prstGeom>
          <a:solidFill>
            <a:srgbClr val="E52527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TextBox 7" id="7"/>
          <p:cNvSpPr txBox="true"/>
          <p:nvPr/>
        </p:nvSpPr>
        <p:spPr>
          <a:xfrm>
            <a:off x="2286000" y="6781800"/>
            <a:ext cx="2286000" cy="101600"/>
          </a:xfrm>
          <a:prstGeom prst="rect">
            <a:avLst/>
          </a:prstGeom>
          <a:solidFill>
            <a:srgbClr val="039949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TextBox 8" id="8"/>
          <p:cNvSpPr txBox="true"/>
          <p:nvPr/>
        </p:nvSpPr>
        <p:spPr>
          <a:xfrm>
            <a:off x="4572000" y="6781800"/>
            <a:ext cx="2286000" cy="101600"/>
          </a:xfrm>
          <a:prstGeom prst="rect">
            <a:avLst/>
          </a:prstGeom>
          <a:solidFill>
            <a:srgbClr val="236CB5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TextBox 9" id="9"/>
          <p:cNvSpPr txBox="true"/>
          <p:nvPr/>
        </p:nvSpPr>
        <p:spPr>
          <a:xfrm>
            <a:off x="6858000" y="6781800"/>
            <a:ext cx="2286000" cy="101600"/>
          </a:xfrm>
          <a:prstGeom prst="rect">
            <a:avLst/>
          </a:prstGeom>
          <a:solidFill>
            <a:srgbClr val="F9B21D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TextBox 10" id="10"/>
          <p:cNvSpPr txBox="true"/>
          <p:nvPr/>
        </p:nvSpPr>
        <p:spPr>
          <a:xfrm>
            <a:off x="533400" y="228600"/>
            <a:ext cx="8610600" cy="609600"/>
          </a:xfrm>
          <a:prstGeom prst="rect">
            <a:avLst/>
          </a:prstGeom>
        </p:spPr>
        <p:txBody>
          <a:bodyPr anchor="ctr" rtlCol="false"/>
          <a:lstStyle/>
          <a:p>
            <a:pPr algn="l">
              <a:defRPr/>
            </a:pPr>
            <a:r>
              <a:rPr lang="en-US"/>
              <a:t/>
            </a:r>
            <a:r>
              <a:rPr lang="en-US" b="true" sz="1641">
                <a:solidFill>
                  <a:srgbClr val="236CB5"/>
                </a:solidFill>
              </a:rPr>
              <a:t>annual-enterprise-survey-2023-financial-year-provisional-size-bands</a:t>
            </a:r>
            <a:endParaRPr lang="en-US" sz="1100"/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49400"/>
            <a:ext cx="8229600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true" sz="4000"/>
              <a:t>Thank you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5410200"/>
            <a:ext cx="1473200" cy="1371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500" y="1498600"/>
            <a:ext cx="4445000" cy="20574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4445000" y="4572000"/>
            <a:ext cx="609600" cy="63500"/>
          </a:xfrm>
          <a:prstGeom prst="rect">
            <a:avLst/>
          </a:prstGeom>
          <a:solidFill>
            <a:srgbClr val="F9B21D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300" y="6375400"/>
            <a:ext cx="914400" cy="2540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>
            <a:off x="7239000" y="6413500"/>
            <a:ext cx="889000" cy="2159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r>
              <a:rPr lang="en-US" sz="800">
                <a:solidFill>
                  <a:srgbClr val="C0C0C0"/>
                </a:solidFill>
              </a:rPr>
              <a:t>Powered by</a:t>
            </a:r>
            <a:endParaRPr lang="en-US" sz="1100"/>
          </a:p>
        </p:txBody>
      </p:sp>
      <p:sp>
        <p:nvSpPr>
          <p:cNvPr name="TextBox 8" id="8"/>
          <p:cNvSpPr txBox="true"/>
          <p:nvPr/>
        </p:nvSpPr>
        <p:spPr>
          <a:xfrm>
            <a:off x="0" y="6781800"/>
            <a:ext cx="2286000" cy="101600"/>
          </a:xfrm>
          <a:prstGeom prst="rect">
            <a:avLst/>
          </a:prstGeom>
          <a:solidFill>
            <a:srgbClr val="E52527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TextBox 9" id="9"/>
          <p:cNvSpPr txBox="true"/>
          <p:nvPr/>
        </p:nvSpPr>
        <p:spPr>
          <a:xfrm>
            <a:off x="2286000" y="6781800"/>
            <a:ext cx="2286000" cy="101600"/>
          </a:xfrm>
          <a:prstGeom prst="rect">
            <a:avLst/>
          </a:prstGeom>
          <a:solidFill>
            <a:srgbClr val="039949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TextBox 10" id="10"/>
          <p:cNvSpPr txBox="true"/>
          <p:nvPr/>
        </p:nvSpPr>
        <p:spPr>
          <a:xfrm>
            <a:off x="4572000" y="6781800"/>
            <a:ext cx="2286000" cy="101600"/>
          </a:xfrm>
          <a:prstGeom prst="rect">
            <a:avLst/>
          </a:prstGeom>
          <a:solidFill>
            <a:srgbClr val="236CB5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  <p:sp>
        <p:nvSpPr>
          <p:cNvPr name="TextBox 11" id="11"/>
          <p:cNvSpPr txBox="true"/>
          <p:nvPr/>
        </p:nvSpPr>
        <p:spPr>
          <a:xfrm>
            <a:off x="6858000" y="6781800"/>
            <a:ext cx="2286000" cy="101600"/>
          </a:xfrm>
          <a:prstGeom prst="rect">
            <a:avLst/>
          </a:prstGeom>
          <a:solidFill>
            <a:srgbClr val="F9B21D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