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</p:sldMasterIdLst>
  <p:notesMasterIdLst>
    <p:notesMasterId r:id="rId5"/>
  </p:notesMasterIdLst>
  <p:sldIdLst>
    <p:sldId id="326" r:id="rId3"/>
    <p:sldId id="327" r:id="rId4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4460" autoAdjust="0"/>
  </p:normalViewPr>
  <p:slideViewPr>
    <p:cSldViewPr snapToGrid="0">
      <p:cViewPr varScale="1">
        <p:scale>
          <a:sx n="42" d="100"/>
          <a:sy n="42" d="100"/>
        </p:scale>
        <p:origin x="-1176" y="-96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04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1" t="5041" r="12792" b="18652"/>
          <a:stretch/>
        </p:blipFill>
        <p:spPr>
          <a:xfrm>
            <a:off x="-2376250" y="0"/>
            <a:ext cx="14401800" cy="10287000"/>
          </a:xfrm>
        </p:spPr>
      </p:pic>
      <p:sp>
        <p:nvSpPr>
          <p:cNvPr id="24" name="テキスト プレースホルダー 23"/>
          <p:cNvSpPr>
            <a:spLocks noGrp="1"/>
          </p:cNvSpPr>
          <p:nvPr>
            <p:ph type="body" sz="quarter" idx="11"/>
          </p:nvPr>
        </p:nvSpPr>
        <p:spPr>
          <a:xfrm flipH="1">
            <a:off x="-4067630" y="0"/>
            <a:ext cx="8606971" cy="10287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>
          <a:xfrm flipH="1">
            <a:off x="6300107" y="0"/>
            <a:ext cx="8606971" cy="10287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5"/>
          </p:nvPr>
        </p:nvSpPr>
        <p:spPr>
          <a:xfrm flipH="1">
            <a:off x="-10368191" y="0"/>
            <a:ext cx="13914663" cy="10287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>
          <a:xfrm flipH="1">
            <a:off x="7286623" y="0"/>
            <a:ext cx="14620876" cy="10287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>
          <a:xfrm flipH="1">
            <a:off x="-15173326" y="0"/>
            <a:ext cx="5353051" cy="10287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>
          <a:xfrm flipH="1">
            <a:off x="-12296783" y="0"/>
            <a:ext cx="4648207" cy="10287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5875661" y="6743700"/>
            <a:ext cx="7235167" cy="2359881"/>
          </a:xfrm>
        </p:spPr>
        <p:txBody>
          <a:bodyPr/>
          <a:lstStyle/>
          <a:p>
            <a:r>
              <a:rPr lang="en-ID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ARIF</a:t>
            </a:r>
            <a:br>
              <a:rPr lang="en-ID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D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ID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BUDIMAN</a:t>
            </a:r>
            <a:endParaRPr kumimoji="1"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42"/>
          </p:nvPr>
        </p:nvSpPr>
        <p:spPr>
          <a:xfrm>
            <a:off x="8252830" y="853916"/>
            <a:ext cx="10920995" cy="6947059"/>
          </a:xfrm>
        </p:spPr>
        <p:txBody>
          <a:bodyPr/>
          <a:lstStyle/>
          <a:p>
            <a:r>
              <a:rPr lang="en-US" altLang="ja-JP" sz="3200" b="1" dirty="0" err="1" smtClean="0">
                <a:ea typeface="SimSun" panose="02010600030101010101" pitchFamily="2" charset="-122"/>
                <a:cs typeface="Arial" panose="020B0604020202020204" pitchFamily="34" charset="0"/>
              </a:rPr>
              <a:t>Tempat</a:t>
            </a:r>
            <a:r>
              <a:rPr lang="en-US" altLang="ja-JP" sz="3200" b="1" dirty="0" smtClean="0"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ja-JP" sz="3200" b="1" dirty="0" err="1" smtClean="0">
                <a:ea typeface="SimSun" panose="02010600030101010101" pitchFamily="2" charset="-122"/>
                <a:cs typeface="Arial" panose="020B0604020202020204" pitchFamily="34" charset="0"/>
              </a:rPr>
              <a:t>tgl</a:t>
            </a:r>
            <a:r>
              <a:rPr lang="en-US" altLang="ja-JP" sz="3200" b="1" dirty="0" smtClean="0"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ja-JP" sz="3200" b="1" dirty="0" err="1" smtClean="0">
                <a:ea typeface="SimSun" panose="02010600030101010101" pitchFamily="2" charset="-122"/>
                <a:cs typeface="Arial" panose="020B0604020202020204" pitchFamily="34" charset="0"/>
              </a:rPr>
              <a:t>lahir</a:t>
            </a:r>
            <a:r>
              <a:rPr lang="en-US" altLang="ja-JP" sz="3200" b="1" dirty="0" smtClean="0">
                <a:ea typeface="SimSun" panose="02010600030101010101" pitchFamily="2" charset="-122"/>
                <a:cs typeface="Arial" panose="020B0604020202020204" pitchFamily="34" charset="0"/>
              </a:rPr>
              <a:t> :</a:t>
            </a:r>
            <a:endParaRPr lang="en-US" altLang="ja-JP" sz="3200" b="1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ja-JP" sz="3200" dirty="0" smtClean="0">
                <a:ea typeface="SimSun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ja-JP" sz="3200" i="1" dirty="0" smtClean="0">
                <a:solidFill>
                  <a:schemeClr val="bg1">
                    <a:lumMod val="75000"/>
                  </a:schemeClr>
                </a:solidFill>
                <a:ea typeface="SimSun" panose="02010600030101010101" pitchFamily="2" charset="-122"/>
                <a:cs typeface="Arial" panose="020B0604020202020204" pitchFamily="34" charset="0"/>
              </a:rPr>
              <a:t>Padang, 28 </a:t>
            </a:r>
            <a:r>
              <a:rPr lang="en-US" altLang="ja-JP" sz="3200" i="1" dirty="0" err="1" smtClean="0">
                <a:solidFill>
                  <a:schemeClr val="bg1">
                    <a:lumMod val="75000"/>
                  </a:schemeClr>
                </a:solidFill>
                <a:ea typeface="SimSun" panose="02010600030101010101" pitchFamily="2" charset="-122"/>
                <a:cs typeface="Arial" panose="020B0604020202020204" pitchFamily="34" charset="0"/>
              </a:rPr>
              <a:t>july</a:t>
            </a:r>
            <a:r>
              <a:rPr lang="en-US" altLang="ja-JP" sz="3200" i="1" dirty="0" smtClean="0">
                <a:solidFill>
                  <a:schemeClr val="bg1">
                    <a:lumMod val="75000"/>
                  </a:schemeClr>
                </a:solidFill>
                <a:ea typeface="SimSun" panose="02010600030101010101" pitchFamily="2" charset="-122"/>
                <a:cs typeface="Arial" panose="020B0604020202020204" pitchFamily="34" charset="0"/>
              </a:rPr>
              <a:t> 1994</a:t>
            </a:r>
          </a:p>
          <a:p>
            <a:r>
              <a:rPr lang="en-US" altLang="ja-JP" sz="3200" b="1" dirty="0"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ja-JP" sz="3200" b="1" dirty="0" smtClean="0"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ja-JP" sz="3200" b="1" dirty="0" err="1" smtClean="0">
                <a:ea typeface="SimSun" panose="02010600030101010101" pitchFamily="2" charset="-122"/>
                <a:cs typeface="Arial" panose="020B0604020202020204" pitchFamily="34" charset="0"/>
              </a:rPr>
              <a:t>Alamat</a:t>
            </a:r>
            <a:r>
              <a:rPr lang="en-US" altLang="ja-JP" sz="3200" b="1" dirty="0" smtClean="0">
                <a:ea typeface="SimSun" panose="02010600030101010101" pitchFamily="2" charset="-122"/>
                <a:cs typeface="Arial" panose="020B0604020202020204" pitchFamily="34" charset="0"/>
              </a:rPr>
              <a:t> :</a:t>
            </a:r>
          </a:p>
          <a:p>
            <a:r>
              <a:rPr lang="en-US" altLang="ja-JP" sz="3200" dirty="0">
                <a:ea typeface="SimSun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ja-JP" sz="3200" i="1" dirty="0" err="1" smtClean="0">
                <a:solidFill>
                  <a:schemeClr val="bg1">
                    <a:lumMod val="75000"/>
                  </a:schemeClr>
                </a:solidFill>
                <a:ea typeface="SimSun" panose="02010600030101010101" pitchFamily="2" charset="-122"/>
                <a:cs typeface="Arial" panose="020B0604020202020204" pitchFamily="34" charset="0"/>
              </a:rPr>
              <a:t>Buaran</a:t>
            </a:r>
            <a:r>
              <a:rPr lang="en-US" altLang="ja-JP" sz="3200" i="1" dirty="0" smtClean="0">
                <a:solidFill>
                  <a:schemeClr val="bg1">
                    <a:lumMod val="75000"/>
                  </a:schemeClr>
                </a:solidFill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ja-JP" sz="3200" i="1" dirty="0" err="1" smtClean="0">
                <a:solidFill>
                  <a:schemeClr val="bg1">
                    <a:lumMod val="75000"/>
                  </a:schemeClr>
                </a:solidFill>
                <a:ea typeface="SimSun" panose="02010600030101010101" pitchFamily="2" charset="-122"/>
                <a:cs typeface="Arial" panose="020B0604020202020204" pitchFamily="34" charset="0"/>
              </a:rPr>
              <a:t>jakarta</a:t>
            </a:r>
            <a:r>
              <a:rPr lang="en-US" altLang="ja-JP" sz="3200" i="1" dirty="0" smtClean="0">
                <a:solidFill>
                  <a:schemeClr val="bg1">
                    <a:lumMod val="75000"/>
                  </a:schemeClr>
                </a:solidFill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ja-JP" sz="3200" i="1" dirty="0" err="1" smtClean="0">
                <a:solidFill>
                  <a:schemeClr val="bg1">
                    <a:lumMod val="75000"/>
                  </a:schemeClr>
                </a:solidFill>
                <a:ea typeface="SimSun" panose="02010600030101010101" pitchFamily="2" charset="-122"/>
                <a:cs typeface="Arial" panose="020B0604020202020204" pitchFamily="34" charset="0"/>
              </a:rPr>
              <a:t>Timur</a:t>
            </a:r>
            <a:endParaRPr lang="en-US" altLang="ja-JP" sz="3200" i="1" dirty="0" smtClean="0">
              <a:solidFill>
                <a:schemeClr val="bg1">
                  <a:lumMod val="75000"/>
                </a:schemeClr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ja-JP" sz="3200" b="1" dirty="0"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ja-JP" sz="3200" b="1" dirty="0" smtClean="0">
                <a:ea typeface="SimSun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ja-JP" sz="3200" b="1" dirty="0" err="1" smtClean="0">
                <a:ea typeface="SimSun" panose="02010600030101010101" pitchFamily="2" charset="-122"/>
                <a:cs typeface="Arial" panose="020B0604020202020204" pitchFamily="34" charset="0"/>
              </a:rPr>
              <a:t>Hobi</a:t>
            </a:r>
            <a:r>
              <a:rPr lang="en-US" altLang="ja-JP" sz="3200" b="1" dirty="0" smtClean="0">
                <a:ea typeface="SimSun" panose="02010600030101010101" pitchFamily="2" charset="-122"/>
                <a:cs typeface="Arial" panose="020B0604020202020204" pitchFamily="34" charset="0"/>
              </a:rPr>
              <a:t> : </a:t>
            </a:r>
          </a:p>
          <a:p>
            <a:r>
              <a:rPr lang="en-US" altLang="ja-JP" sz="3200" dirty="0" smtClean="0">
                <a:ea typeface="SimSun" panose="02010600030101010101" pitchFamily="2" charset="-122"/>
                <a:cs typeface="Arial" panose="020B0604020202020204" pitchFamily="34" charset="0"/>
              </a:rPr>
              <a:t>	    </a:t>
            </a:r>
            <a:r>
              <a:rPr lang="en-US" altLang="ja-JP" sz="3200" i="1" dirty="0" smtClean="0">
                <a:solidFill>
                  <a:schemeClr val="bg1">
                    <a:lumMod val="75000"/>
                  </a:schemeClr>
                </a:solidFill>
                <a:ea typeface="SimSun" panose="02010600030101010101" pitchFamily="2" charset="-122"/>
                <a:cs typeface="Arial" panose="020B0604020202020204" pitchFamily="34" charset="0"/>
              </a:rPr>
              <a:t>Hiking, Surfing, </a:t>
            </a:r>
            <a:r>
              <a:rPr lang="en-US" altLang="ja-JP" sz="3200" i="1" dirty="0" err="1" smtClean="0">
                <a:solidFill>
                  <a:schemeClr val="bg1">
                    <a:lumMod val="75000"/>
                  </a:schemeClr>
                </a:solidFill>
                <a:ea typeface="SimSun" panose="02010600030101010101" pitchFamily="2" charset="-122"/>
                <a:cs typeface="Arial" panose="020B0604020202020204" pitchFamily="34" charset="0"/>
              </a:rPr>
              <a:t>Musik</a:t>
            </a:r>
            <a:endParaRPr lang="en-US" altLang="ja-JP" sz="3200" i="1" dirty="0" smtClean="0">
              <a:solidFill>
                <a:schemeClr val="bg1">
                  <a:lumMod val="75000"/>
                </a:schemeClr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ja-JP" sz="3200" b="1" dirty="0" smtClean="0">
                <a:ea typeface="SimSun" panose="02010600030101010101" pitchFamily="2" charset="-122"/>
                <a:cs typeface="Arial" panose="020B0604020202020204" pitchFamily="34" charset="0"/>
              </a:rPr>
              <a:t>              </a:t>
            </a:r>
            <a:r>
              <a:rPr lang="en-US" altLang="ja-JP" sz="3200" b="1" dirty="0" err="1" smtClean="0">
                <a:ea typeface="SimSun" panose="02010600030101010101" pitchFamily="2" charset="-122"/>
                <a:cs typeface="Arial" panose="020B0604020202020204" pitchFamily="34" charset="0"/>
              </a:rPr>
              <a:t>Pendidikan</a:t>
            </a:r>
            <a:r>
              <a:rPr lang="en-US" altLang="ja-JP" sz="3200" b="1" dirty="0" smtClean="0">
                <a:ea typeface="SimSun" panose="02010600030101010101" pitchFamily="2" charset="-122"/>
                <a:cs typeface="Arial" panose="020B0604020202020204" pitchFamily="34" charset="0"/>
              </a:rPr>
              <a:t> :</a:t>
            </a:r>
          </a:p>
          <a:p>
            <a:r>
              <a:rPr lang="en-US" altLang="ja-JP" sz="3200" dirty="0">
                <a:ea typeface="SimSun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ja-JP" sz="3200" dirty="0" smtClean="0">
                <a:ea typeface="SimSun" panose="02010600030101010101" pitchFamily="2" charset="-122"/>
                <a:cs typeface="Arial" panose="020B0604020202020204" pitchFamily="34" charset="0"/>
              </a:rPr>
              <a:t>         </a:t>
            </a:r>
            <a:r>
              <a:rPr lang="en-US" altLang="ja-JP" sz="3200" i="1" dirty="0" err="1" smtClean="0">
                <a:solidFill>
                  <a:schemeClr val="bg1">
                    <a:lumMod val="75000"/>
                  </a:schemeClr>
                </a:solidFill>
                <a:ea typeface="SimSun" panose="02010600030101010101" pitchFamily="2" charset="-122"/>
                <a:cs typeface="Arial" panose="020B0604020202020204" pitchFamily="34" charset="0"/>
              </a:rPr>
              <a:t>Universitas</a:t>
            </a:r>
            <a:r>
              <a:rPr lang="en-US" altLang="ja-JP" sz="3200" i="1" dirty="0" smtClean="0">
                <a:solidFill>
                  <a:schemeClr val="bg1">
                    <a:lumMod val="75000"/>
                  </a:schemeClr>
                </a:solidFill>
                <a:ea typeface="SimSun" panose="02010600030101010101" pitchFamily="2" charset="-122"/>
                <a:cs typeface="Arial" panose="020B0604020202020204" pitchFamily="34" charset="0"/>
              </a:rPr>
              <a:t> Putra Indonesia “YPTK”</a:t>
            </a:r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43"/>
          </p:nvPr>
        </p:nvSpPr>
        <p:spPr>
          <a:xfrm rot="4250327">
            <a:off x="-889710" y="3801429"/>
            <a:ext cx="10594737" cy="3579957"/>
          </a:xfrm>
        </p:spPr>
        <p:txBody>
          <a:bodyPr/>
          <a:lstStyle/>
          <a:p>
            <a:r>
              <a:rPr lang="en-US" altLang="ja-JP" dirty="0" smtClean="0">
                <a:latin typeface="Open Sans Semibold"/>
              </a:rPr>
              <a:t>HELLO</a:t>
            </a:r>
            <a:endParaRPr kumimoji="1" lang="ja-JP" altLang="en-US" dirty="0">
              <a:latin typeface="Open Sans Semibold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44"/>
          </p:nvPr>
        </p:nvSpPr>
        <p:spPr>
          <a:xfrm>
            <a:off x="6314564" y="9124152"/>
            <a:ext cx="3240000" cy="72000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8067403"/>
      </p:ext>
    </p:extLst>
  </p:cSld>
  <p:clrMapOvr>
    <a:masterClrMapping/>
  </p:clrMapOvr>
  <p:transition spd="slow" advTm="3418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 17"/>
          <p:cNvSpPr>
            <a:spLocks noGrp="1"/>
          </p:cNvSpPr>
          <p:nvPr>
            <p:ph type="title"/>
          </p:nvPr>
        </p:nvSpPr>
        <p:spPr>
          <a:xfrm>
            <a:off x="7545905" y="1111052"/>
            <a:ext cx="9577064" cy="1350907"/>
          </a:xfrm>
        </p:spPr>
        <p:txBody>
          <a:bodyPr>
            <a:normAutofit/>
          </a:bodyPr>
          <a:lstStyle/>
          <a:p>
            <a:r>
              <a:rPr lang="en-ID" altLang="ja-JP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Technical Skills</a:t>
            </a:r>
            <a:endParaRPr kumimoji="1" lang="ja-JP" altLang="en-US" dirty="0">
              <a:latin typeface="Source Sans Pro Semibold" panose="020B0603030403020204" pitchFamily="34" charset="0"/>
            </a:endParaRPr>
          </a:p>
        </p:txBody>
      </p:sp>
      <p:sp>
        <p:nvSpPr>
          <p:cNvPr id="54" name="テキスト プレースホルダー 19"/>
          <p:cNvSpPr>
            <a:spLocks noGrp="1"/>
          </p:cNvSpPr>
          <p:nvPr>
            <p:ph type="body" sz="quarter" idx="16"/>
          </p:nvPr>
        </p:nvSpPr>
        <p:spPr>
          <a:xfrm>
            <a:off x="7759265" y="2420313"/>
            <a:ext cx="9577064" cy="935442"/>
          </a:xfrm>
        </p:spPr>
        <p:txBody>
          <a:bodyPr/>
          <a:lstStyle/>
          <a:p>
            <a:r>
              <a:rPr lang="en-ID" altLang="ja-JP" dirty="0" smtClean="0"/>
              <a:t>On the way to be expert.</a:t>
            </a:r>
            <a:endParaRPr kumimoji="1" lang="ja-JP" altLang="en-US" dirty="0"/>
          </a:p>
        </p:txBody>
      </p:sp>
      <p:pic>
        <p:nvPicPr>
          <p:cNvPr id="55" name="図プレースホルダー 32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663" y="4151245"/>
            <a:ext cx="606686" cy="705141"/>
          </a:xfrm>
        </p:spPr>
      </p:pic>
      <p:pic>
        <p:nvPicPr>
          <p:cNvPr id="56" name="図プレースホルダー 37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8" r="16368"/>
          <a:stretch>
            <a:fillRect/>
          </a:stretch>
        </p:blipFill>
        <p:spPr>
          <a:xfrm>
            <a:off x="13655146" y="4163269"/>
            <a:ext cx="625191" cy="625191"/>
          </a:xfrm>
        </p:spPr>
      </p:pic>
      <p:pic>
        <p:nvPicPr>
          <p:cNvPr id="57" name="図プレースホルダー 39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019" y="4201906"/>
            <a:ext cx="873456" cy="597515"/>
          </a:xfrm>
        </p:spPr>
      </p:pic>
      <p:sp>
        <p:nvSpPr>
          <p:cNvPr id="58" name="テキスト プレースホルダー 23"/>
          <p:cNvSpPr>
            <a:spLocks noGrp="1"/>
          </p:cNvSpPr>
          <p:nvPr>
            <p:ph type="body" sz="quarter" idx="20"/>
          </p:nvPr>
        </p:nvSpPr>
        <p:spPr>
          <a:xfrm>
            <a:off x="7541830" y="5279575"/>
            <a:ext cx="2448272" cy="935442"/>
          </a:xfrm>
        </p:spPr>
        <p:txBody>
          <a:bodyPr/>
          <a:lstStyle/>
          <a:p>
            <a:r>
              <a:rPr kumimoji="1" lang="en-US" altLang="ja-JP" dirty="0" smtClean="0"/>
              <a:t>PHP</a:t>
            </a:r>
            <a:endParaRPr kumimoji="1" lang="ja-JP" altLang="en-US" dirty="0"/>
          </a:p>
        </p:txBody>
      </p:sp>
      <p:sp>
        <p:nvSpPr>
          <p:cNvPr id="59" name="テキスト プレースホルダー 24"/>
          <p:cNvSpPr>
            <a:spLocks noGrp="1"/>
          </p:cNvSpPr>
          <p:nvPr>
            <p:ph type="body" sz="quarter" idx="21"/>
          </p:nvPr>
        </p:nvSpPr>
        <p:spPr>
          <a:xfrm>
            <a:off x="10151318" y="5279575"/>
            <a:ext cx="2448272" cy="935442"/>
          </a:xfrm>
        </p:spPr>
        <p:txBody>
          <a:bodyPr/>
          <a:lstStyle/>
          <a:p>
            <a:r>
              <a:rPr lang="en-ID" altLang="ja-JP" dirty="0" err="1" smtClean="0"/>
              <a:t>Laravel</a:t>
            </a:r>
            <a:endParaRPr kumimoji="1" lang="ja-JP" altLang="en-US" dirty="0"/>
          </a:p>
        </p:txBody>
      </p:sp>
      <p:sp>
        <p:nvSpPr>
          <p:cNvPr id="60" name="テキスト プレースホルダー 25"/>
          <p:cNvSpPr>
            <a:spLocks noGrp="1"/>
          </p:cNvSpPr>
          <p:nvPr>
            <p:ph type="body" sz="quarter" idx="22"/>
          </p:nvPr>
        </p:nvSpPr>
        <p:spPr>
          <a:xfrm>
            <a:off x="12743606" y="5277230"/>
            <a:ext cx="2448272" cy="935442"/>
          </a:xfrm>
        </p:spPr>
        <p:txBody>
          <a:bodyPr/>
          <a:lstStyle/>
          <a:p>
            <a:r>
              <a:rPr lang="en-ID" altLang="ja-JP" dirty="0" smtClean="0"/>
              <a:t>CorelDraw</a:t>
            </a:r>
            <a:endParaRPr kumimoji="1" lang="ja-JP" altLang="en-US" dirty="0"/>
          </a:p>
        </p:txBody>
      </p:sp>
      <p:pic>
        <p:nvPicPr>
          <p:cNvPr id="62" name="図プレースホルダー 56"/>
          <p:cNvPicPr>
            <a:picLocks noGrp="1" noChangeAspect="1"/>
          </p:cNvPicPr>
          <p:nvPr>
            <p:ph type="pic" sz="quarter" idx="2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08" y="8773140"/>
            <a:ext cx="625191" cy="625191"/>
          </a:xfrm>
        </p:spPr>
      </p:pic>
      <p:pic>
        <p:nvPicPr>
          <p:cNvPr id="63" name="図プレースホルダー 57"/>
          <p:cNvPicPr>
            <a:picLocks noGrp="1" noChangeAspect="1"/>
          </p:cNvPicPr>
          <p:nvPr>
            <p:ph type="pic" sz="quarter" idx="2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8" r="16368"/>
          <a:stretch>
            <a:fillRect/>
          </a:stretch>
        </p:blipFill>
        <p:spPr>
          <a:xfrm>
            <a:off x="8827218" y="8773139"/>
            <a:ext cx="625191" cy="625191"/>
          </a:xfrm>
        </p:spPr>
      </p:pic>
      <p:pic>
        <p:nvPicPr>
          <p:cNvPr id="64" name="図プレースホルダー 64"/>
          <p:cNvPicPr>
            <a:picLocks noGrp="1" noChangeAspect="1"/>
          </p:cNvPicPr>
          <p:nvPr>
            <p:ph type="pic" sz="quarter" idx="25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0" y="8768976"/>
            <a:ext cx="1079500" cy="729505"/>
          </a:xfrm>
        </p:spPr>
      </p:pic>
      <p:sp>
        <p:nvSpPr>
          <p:cNvPr id="65" name="テキスト プレースホルダー 29"/>
          <p:cNvSpPr>
            <a:spLocks noGrp="1"/>
          </p:cNvSpPr>
          <p:nvPr>
            <p:ph type="body" sz="quarter" idx="26"/>
          </p:nvPr>
        </p:nvSpPr>
        <p:spPr>
          <a:xfrm>
            <a:off x="2384388" y="9464642"/>
            <a:ext cx="3950506" cy="575402"/>
          </a:xfrm>
        </p:spPr>
        <p:txBody>
          <a:bodyPr/>
          <a:lstStyle/>
          <a:p>
            <a:r>
              <a:rPr lang="en-ID" altLang="ja-JP" dirty="0" smtClean="0"/>
              <a:t>@aboee27</a:t>
            </a:r>
            <a:endParaRPr kumimoji="1" lang="ja-JP" altLang="en-US" dirty="0"/>
          </a:p>
        </p:txBody>
      </p:sp>
      <p:sp>
        <p:nvSpPr>
          <p:cNvPr id="66" name="テキスト プレースホルダー 30"/>
          <p:cNvSpPr>
            <a:spLocks noGrp="1"/>
          </p:cNvSpPr>
          <p:nvPr>
            <p:ph type="body" sz="quarter" idx="27"/>
          </p:nvPr>
        </p:nvSpPr>
        <p:spPr>
          <a:xfrm>
            <a:off x="7164560" y="9464642"/>
            <a:ext cx="3950506" cy="575402"/>
          </a:xfrm>
        </p:spPr>
        <p:txBody>
          <a:bodyPr/>
          <a:lstStyle/>
          <a:p>
            <a:r>
              <a:rPr kumimoji="1" lang="en-US" altLang="ja-JP" dirty="0" smtClean="0"/>
              <a:t>@aboe27</a:t>
            </a:r>
            <a:endParaRPr kumimoji="1" lang="ja-JP" altLang="en-US" dirty="0"/>
          </a:p>
        </p:txBody>
      </p:sp>
      <p:sp>
        <p:nvSpPr>
          <p:cNvPr id="67" name="テキスト プレースホルダー 31"/>
          <p:cNvSpPr>
            <a:spLocks noGrp="1"/>
          </p:cNvSpPr>
          <p:nvPr>
            <p:ph type="body" sz="quarter" idx="28"/>
          </p:nvPr>
        </p:nvSpPr>
        <p:spPr>
          <a:xfrm>
            <a:off x="11961452" y="9464642"/>
            <a:ext cx="3950506" cy="575402"/>
          </a:xfrm>
        </p:spPr>
        <p:txBody>
          <a:bodyPr/>
          <a:lstStyle/>
          <a:p>
            <a:r>
              <a:rPr lang="en-US" altLang="ja-JP" dirty="0" smtClean="0"/>
              <a:t>aboe27</a:t>
            </a:r>
            <a:endParaRPr kumimoji="1" lang="ja-JP" altLang="en-US" dirty="0"/>
          </a:p>
        </p:txBody>
      </p:sp>
      <p:pic>
        <p:nvPicPr>
          <p:cNvPr id="68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4" t="-5302" r="-4217" b="-3161"/>
          <a:stretch/>
        </p:blipFill>
        <p:spPr>
          <a:xfrm>
            <a:off x="1870398" y="1163191"/>
            <a:ext cx="4916413" cy="4916413"/>
          </a:xfr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252" y="3840370"/>
            <a:ext cx="1287890" cy="128789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5818766" y="5319306"/>
            <a:ext cx="18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Node </a:t>
            </a:r>
            <a:r>
              <a:rPr lang="en-US" sz="2400" dirty="0" err="1" smtClean="0">
                <a:solidFill>
                  <a:srgbClr val="00B050"/>
                </a:solidFill>
              </a:rPr>
              <a:t>Js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718" y="6346624"/>
            <a:ext cx="1298367" cy="1298367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9443357" y="7765144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2032517" y="6346624"/>
            <a:ext cx="1298367" cy="12983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747" y="6518854"/>
            <a:ext cx="953905" cy="95390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1889655" y="7795921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C000"/>
                </a:solidFill>
              </a:rPr>
              <a:t>MariaDB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4520611" y="6348211"/>
            <a:ext cx="1321741" cy="1296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839" y="6556955"/>
            <a:ext cx="923346" cy="92334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4656336" y="77651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SQL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17019</TotalTime>
  <Words>39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Vega - Footer Only</vt:lpstr>
      <vt:lpstr>Vega - Free</vt:lpstr>
      <vt:lpstr>ARIF       BUDIMAN</vt:lpstr>
      <vt:lpstr>Technical Skills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btpnsshifted</cp:lastModifiedBy>
  <cp:revision>389</cp:revision>
  <dcterms:created xsi:type="dcterms:W3CDTF">2015-09-05T11:42:45Z</dcterms:created>
  <dcterms:modified xsi:type="dcterms:W3CDTF">2020-01-28T13:03:32Z</dcterms:modified>
</cp:coreProperties>
</file>