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826660-049A-4D46-A1A3-245FCAF7D2B6}">
          <p14:sldIdLst>
            <p14:sldId id="256"/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bdelrahman" userId="638b1fb88b72b9b2" providerId="LiveId" clId="{C2D8F96C-64B7-4AD4-B86C-AE4AFA00B1ED}"/>
    <pc:docChg chg="undo custSel modSld">
      <pc:chgData name="mohamed abdelrahman" userId="638b1fb88b72b9b2" providerId="LiveId" clId="{C2D8F96C-64B7-4AD4-B86C-AE4AFA00B1ED}" dt="2019-11-01T11:27:59.117" v="62" actId="14100"/>
      <pc:docMkLst>
        <pc:docMk/>
      </pc:docMkLst>
      <pc:sldChg chg="modSp modAnim">
        <pc:chgData name="mohamed abdelrahman" userId="638b1fb88b72b9b2" providerId="LiveId" clId="{C2D8F96C-64B7-4AD4-B86C-AE4AFA00B1ED}" dt="2019-10-18T20:50:22.059" v="52" actId="14100"/>
        <pc:sldMkLst>
          <pc:docMk/>
          <pc:sldMk cId="1101633878" sldId="259"/>
        </pc:sldMkLst>
        <pc:spChg chg="mod">
          <ac:chgData name="mohamed abdelrahman" userId="638b1fb88b72b9b2" providerId="LiveId" clId="{C2D8F96C-64B7-4AD4-B86C-AE4AFA00B1ED}" dt="2019-10-18T20:50:22.059" v="52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modSp modAnim">
        <pc:chgData name="mohamed abdelrahman" userId="638b1fb88b72b9b2" providerId="LiveId" clId="{C2D8F96C-64B7-4AD4-B86C-AE4AFA00B1ED}" dt="2019-10-18T20:50:14.527" v="51" actId="27636"/>
        <pc:sldMkLst>
          <pc:docMk/>
          <pc:sldMk cId="870900647" sldId="260"/>
        </pc:sldMkLst>
        <pc:spChg chg="mod">
          <ac:chgData name="mohamed abdelrahman" userId="638b1fb88b72b9b2" providerId="LiveId" clId="{C2D8F96C-64B7-4AD4-B86C-AE4AFA00B1ED}" dt="2019-10-18T20:50:14.527" v="51" actId="27636"/>
          <ac:spMkLst>
            <pc:docMk/>
            <pc:sldMk cId="870900647" sldId="260"/>
            <ac:spMk id="5" creationId="{00000000-0000-0000-0000-000000000000}"/>
          </ac:spMkLst>
        </pc:spChg>
      </pc:sldChg>
      <pc:sldChg chg="addSp delSp modSp">
        <pc:chgData name="mohamed abdelrahman" userId="638b1fb88b72b9b2" providerId="LiveId" clId="{C2D8F96C-64B7-4AD4-B86C-AE4AFA00B1ED}" dt="2019-11-01T11:27:59.117" v="62" actId="14100"/>
        <pc:sldMkLst>
          <pc:docMk/>
          <pc:sldMk cId="1105652652" sldId="261"/>
        </pc:sldMkLst>
        <pc:spChg chg="add del mod">
          <ac:chgData name="mohamed abdelrahman" userId="638b1fb88b72b9b2" providerId="LiveId" clId="{C2D8F96C-64B7-4AD4-B86C-AE4AFA00B1ED}" dt="2019-11-01T11:27:21.871" v="54" actId="931"/>
          <ac:spMkLst>
            <pc:docMk/>
            <pc:sldMk cId="1105652652" sldId="261"/>
            <ac:spMk id="3" creationId="{113A6911-C3AF-46E4-AEFB-C5773722C523}"/>
          </ac:spMkLst>
        </pc:spChg>
        <pc:picChg chg="add mod">
          <ac:chgData name="mohamed abdelrahman" userId="638b1fb88b72b9b2" providerId="LiveId" clId="{C2D8F96C-64B7-4AD4-B86C-AE4AFA00B1ED}" dt="2019-11-01T11:27:59.117" v="62" actId="14100"/>
          <ac:picMkLst>
            <pc:docMk/>
            <pc:sldMk cId="1105652652" sldId="261"/>
            <ac:picMk id="6" creationId="{34D50F42-38BA-47D8-95DD-ACC6C2A29D57}"/>
          </ac:picMkLst>
        </pc:picChg>
        <pc:picChg chg="del">
          <ac:chgData name="mohamed abdelrahman" userId="638b1fb88b72b9b2" providerId="LiveId" clId="{C2D8F96C-64B7-4AD4-B86C-AE4AFA00B1ED}" dt="2019-11-01T11:27:04.712" v="53" actId="478"/>
          <ac:picMkLst>
            <pc:docMk/>
            <pc:sldMk cId="1105652652" sldId="261"/>
            <ac:picMk id="8" creationId="{7F56642A-5460-4180-B7C1-0B76709781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7311" y="3136494"/>
            <a:ext cx="8067369" cy="185829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5" y="1730479"/>
            <a:ext cx="8082115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8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7" y="240123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740309"/>
            <a:ext cx="8246070" cy="474278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244" y="591210"/>
            <a:ext cx="6599812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5" y="1569916"/>
            <a:ext cx="6622028" cy="4681415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2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3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5" y="234380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201071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640575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201071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640575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8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8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47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1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20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DCDE-1F57-400F-9ED3-4C45F4E0F33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F277-7A39-4221-B632-65270C1EE2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2542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9526" y="4343402"/>
            <a:ext cx="5713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b="1" dirty="0"/>
              <a:t>Online Shopping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09ACB-BCF0-49C8-B0C1-106A230FA782}"/>
              </a:ext>
            </a:extLst>
          </p:cNvPr>
          <p:cNvSpPr/>
          <p:nvPr/>
        </p:nvSpPr>
        <p:spPr>
          <a:xfrm>
            <a:off x="533400" y="4648200"/>
            <a:ext cx="1143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FD73BB-81FC-428F-841C-046BC6B9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495801"/>
            <a:ext cx="2362200" cy="75702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System: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90776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customer</a:t>
            </a:r>
            <a:r>
              <a:rPr lang="en-US" sz="2400" dirty="0"/>
              <a:t> should be able to contact with the system to order anything he want.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system</a:t>
            </a:r>
            <a:r>
              <a:rPr lang="en-US" sz="2400" dirty="0"/>
              <a:t> check if the target order is available from the warehouse. The warehouse reply confirmation order.  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customer</a:t>
            </a:r>
            <a:r>
              <a:rPr lang="en-US" sz="2400" dirty="0"/>
              <a:t> must be able to make a cash withdrawal from any suitable account linked to the card. Approval must be obtained from the bank before cash is dispensed.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administrator</a:t>
            </a:r>
            <a:r>
              <a:rPr lang="en-US" sz="2400" dirty="0"/>
              <a:t> manage products and sales details, In addition to Create and Update categories. He get a reports from system with all sales that sold or it’s statistics.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visitor</a:t>
            </a:r>
            <a:r>
              <a:rPr lang="en-US" sz="2400" dirty="0"/>
              <a:t> just want to browse all products , or know about our offers.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shipping</a:t>
            </a:r>
            <a:r>
              <a:rPr lang="en-US" sz="2400" dirty="0"/>
              <a:t> </a:t>
            </a:r>
            <a:r>
              <a:rPr lang="en-US" sz="2400" b="1" dirty="0"/>
              <a:t>agent</a:t>
            </a:r>
            <a:r>
              <a:rPr lang="en-US" sz="2400" dirty="0"/>
              <a:t> asks a place of shipment from system. The shipment agent respond to customer with the order data which will delivered.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2A76A-34A4-41A6-B87E-CFCFF695FF9D}"/>
              </a:ext>
            </a:extLst>
          </p:cNvPr>
          <p:cNvSpPr/>
          <p:nvPr/>
        </p:nvSpPr>
        <p:spPr>
          <a:xfrm>
            <a:off x="0" y="0"/>
            <a:ext cx="12192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4774" y="1569916"/>
            <a:ext cx="7003025" cy="46814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Abstract  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online shopping system is seen as a form of electronic commerce which allows customers to directly buy goods or services from the seller Via Internet using a web browser</a:t>
            </a:r>
          </a:p>
          <a:p>
            <a:r>
              <a:rPr lang="en-US" b="1" dirty="0"/>
              <a:t>Problems 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If system break down , the order will not deliver to customer which lose the confidence of their customers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Security issues if it had Hacked from any attackers will causes a bad reputation for the organization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4774" y="1569916"/>
            <a:ext cx="6850625" cy="4681415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Objectives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Well-built System provide to customer buy any services online around the world at his place and enables visitors to search and browse things as they want</a:t>
            </a:r>
          </a:p>
          <a:p>
            <a:r>
              <a:rPr lang="en-US" sz="3000" b="1" dirty="0"/>
              <a:t>Scape</a:t>
            </a:r>
            <a:r>
              <a:rPr lang="en-US" b="1" dirty="0"/>
              <a:t> 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dependant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on any place, it’s Online service</a:t>
            </a:r>
          </a:p>
          <a:p>
            <a:r>
              <a:rPr lang="en-US" sz="3000" b="1" dirty="0"/>
              <a:t>Users</a:t>
            </a:r>
            <a:r>
              <a:rPr lang="en-US" b="1" dirty="0"/>
              <a:t> 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Any customers or clients can use this system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000" b="1" dirty="0"/>
              <a:t>Context Diagram :</a:t>
            </a:r>
          </a:p>
        </p:txBody>
      </p:sp>
    </p:spTree>
    <p:extLst>
      <p:ext uri="{BB962C8B-B14F-4D97-AF65-F5344CB8AC3E}">
        <p14:creationId xmlns:p14="http://schemas.microsoft.com/office/powerpoint/2010/main" val="87090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4ADF82-5D03-4EFE-9F00-CCF894F1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D50F42-38BA-47D8-95DD-ACC6C2A2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-914400"/>
            <a:ext cx="9753600" cy="8839200"/>
          </a:xfrm>
        </p:spPr>
      </p:pic>
    </p:spTree>
    <p:extLst>
      <p:ext uri="{BB962C8B-B14F-4D97-AF65-F5344CB8AC3E}">
        <p14:creationId xmlns:p14="http://schemas.microsoft.com/office/powerpoint/2010/main" val="110565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Online-Shopping-PowerPoint-Template-1209</Template>
  <TotalTime>117</TotalTime>
  <Words>265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Office Theme</vt:lpstr>
      <vt:lpstr>1_Office Theme</vt:lpstr>
      <vt:lpstr>System:</vt:lpstr>
      <vt:lpstr>Scenario</vt:lpstr>
      <vt:lpstr>Discussion</vt:lpstr>
      <vt:lpstr>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abdelrahman</dc:creator>
  <cp:lastModifiedBy>mohamed abdelrahman</cp:lastModifiedBy>
  <cp:revision>12</cp:revision>
  <dcterms:created xsi:type="dcterms:W3CDTF">2019-10-18T18:53:55Z</dcterms:created>
  <dcterms:modified xsi:type="dcterms:W3CDTF">2019-11-01T11:28:01Z</dcterms:modified>
</cp:coreProperties>
</file>