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E08AD2-F8A2-4297-AB45-8502D304395C}"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222668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08AD2-F8A2-4297-AB45-8502D304395C}"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398828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08AD2-F8A2-4297-AB45-8502D304395C}"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288191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08AD2-F8A2-4297-AB45-8502D304395C}"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376445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E08AD2-F8A2-4297-AB45-8502D304395C}"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125236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E08AD2-F8A2-4297-AB45-8502D304395C}"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242122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E08AD2-F8A2-4297-AB45-8502D304395C}"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18440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E08AD2-F8A2-4297-AB45-8502D304395C}"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37692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08AD2-F8A2-4297-AB45-8502D304395C}"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100334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08AD2-F8A2-4297-AB45-8502D304395C}"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300666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08AD2-F8A2-4297-AB45-8502D304395C}"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3A113-F731-4EDD-BA04-C652A04C6455}" type="slidenum">
              <a:rPr lang="en-US" smtClean="0"/>
              <a:t>‹#›</a:t>
            </a:fld>
            <a:endParaRPr lang="en-US"/>
          </a:p>
        </p:txBody>
      </p:sp>
    </p:spTree>
    <p:extLst>
      <p:ext uri="{BB962C8B-B14F-4D97-AF65-F5344CB8AC3E}">
        <p14:creationId xmlns:p14="http://schemas.microsoft.com/office/powerpoint/2010/main" val="315931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08AD2-F8A2-4297-AB45-8502D304395C}" type="datetimeFigureOut">
              <a:rPr lang="en-US" smtClean="0"/>
              <a:t>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3A113-F731-4EDD-BA04-C652A04C6455}" type="slidenum">
              <a:rPr lang="en-US" smtClean="0"/>
              <a:t>‹#›</a:t>
            </a:fld>
            <a:endParaRPr lang="en-US"/>
          </a:p>
        </p:txBody>
      </p:sp>
    </p:spTree>
    <p:extLst>
      <p:ext uri="{BB962C8B-B14F-4D97-AF65-F5344CB8AC3E}">
        <p14:creationId xmlns:p14="http://schemas.microsoft.com/office/powerpoint/2010/main" val="149038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Projection</a:t>
            </a:r>
            <a:endParaRPr lang="en-US" dirty="0"/>
          </a:p>
        </p:txBody>
      </p:sp>
      <p:sp>
        <p:nvSpPr>
          <p:cNvPr id="3" name="Subtitle 2"/>
          <p:cNvSpPr>
            <a:spLocks noGrp="1"/>
          </p:cNvSpPr>
          <p:nvPr>
            <p:ph type="subTitle" idx="1"/>
          </p:nvPr>
        </p:nvSpPr>
        <p:spPr/>
        <p:txBody>
          <a:bodyPr/>
          <a:lstStyle/>
          <a:p>
            <a:r>
              <a:rPr lang="en-US" dirty="0"/>
              <a:t>Parallel And Perspective Projection</a:t>
            </a:r>
          </a:p>
          <a:p>
            <a:endParaRPr lang="en-US" dirty="0"/>
          </a:p>
        </p:txBody>
      </p:sp>
    </p:spTree>
    <p:extLst>
      <p:ext uri="{BB962C8B-B14F-4D97-AF65-F5344CB8AC3E}">
        <p14:creationId xmlns:p14="http://schemas.microsoft.com/office/powerpoint/2010/main" val="2068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Difference Between Perspective &amp; Parallel Projection</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lgn="just">
              <a:buNone/>
            </a:pPr>
            <a:r>
              <a:rPr lang="en-US" dirty="0" smtClean="0"/>
              <a:t>7. </a:t>
            </a:r>
            <a:r>
              <a:rPr lang="en-US" dirty="0"/>
              <a:t>it is better to use perspective </a:t>
            </a:r>
            <a:r>
              <a:rPr lang="en-US" dirty="0" smtClean="0"/>
              <a:t>projection</a:t>
            </a:r>
          </a:p>
          <a:p>
            <a:pPr marL="0" indent="0" algn="just">
              <a:buNone/>
            </a:pPr>
            <a:r>
              <a:rPr lang="en-US" dirty="0" smtClean="0"/>
              <a:t>8. </a:t>
            </a:r>
            <a:r>
              <a:rPr lang="en-US" dirty="0"/>
              <a:t>parallel projection does not create </a:t>
            </a:r>
            <a:r>
              <a:rPr lang="en-US" dirty="0" smtClean="0"/>
              <a:t>effect.</a:t>
            </a:r>
          </a:p>
          <a:p>
            <a:pPr marL="0" indent="0" algn="just">
              <a:buNone/>
            </a:pPr>
            <a:r>
              <a:rPr lang="en-US" dirty="0" smtClean="0"/>
              <a:t>9. </a:t>
            </a:r>
            <a:r>
              <a:rPr lang="en-US" dirty="0"/>
              <a:t>Parallel projection is much like seeing objects through a telescope, letting parallel light rays into the eyes which produce visual representations without </a:t>
            </a:r>
            <a:r>
              <a:rPr lang="en-US" dirty="0" smtClean="0"/>
              <a:t>depth.</a:t>
            </a:r>
          </a:p>
          <a:p>
            <a:pPr marL="0" indent="0" algn="just">
              <a:buNone/>
            </a:pPr>
            <a:endParaRPr lang="en-US" dirty="0"/>
          </a:p>
        </p:txBody>
      </p:sp>
      <p:sp>
        <p:nvSpPr>
          <p:cNvPr id="5" name="Rectangle 1"/>
          <p:cNvSpPr>
            <a:spLocks noChangeArrowheads="1"/>
          </p:cNvSpPr>
          <p:nvPr/>
        </p:nvSpPr>
        <p:spPr bwMode="auto">
          <a:xfrm>
            <a:off x="1000125" y="3486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1000125" y="3486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1550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Projections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30579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36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parallel projection</a:t>
            </a:r>
            <a:endParaRPr lang="en-US" dirty="0"/>
          </a:p>
        </p:txBody>
      </p:sp>
      <p:sp>
        <p:nvSpPr>
          <p:cNvPr id="3" name="Content Placeholder 2"/>
          <p:cNvSpPr>
            <a:spLocks noGrp="1"/>
          </p:cNvSpPr>
          <p:nvPr>
            <p:ph idx="1"/>
          </p:nvPr>
        </p:nvSpPr>
        <p:spPr/>
        <p:txBody>
          <a:bodyPr/>
          <a:lstStyle/>
          <a:p>
            <a:pPr algn="just"/>
            <a:r>
              <a:rPr lang="en-US" b="1" dirty="0"/>
              <a:t>A parallel projection</a:t>
            </a:r>
            <a:r>
              <a:rPr lang="en-US" dirty="0"/>
              <a:t> is a projection of an object in three-dimensional space onto a fixed plane referred as the projection plane or image plane, where the rays, known as lines of sight or projection lines are parallel to each other. The projection is referred to as </a:t>
            </a:r>
            <a:r>
              <a:rPr lang="en-US" i="1" dirty="0"/>
              <a:t>orthographic</a:t>
            </a:r>
            <a:r>
              <a:rPr lang="en-US" dirty="0"/>
              <a:t> if the rays are perpendicular to the image plane and oblique or skew if they are not.</a:t>
            </a:r>
          </a:p>
        </p:txBody>
      </p:sp>
    </p:spTree>
    <p:extLst>
      <p:ext uri="{BB962C8B-B14F-4D97-AF65-F5344CB8AC3E}">
        <p14:creationId xmlns:p14="http://schemas.microsoft.com/office/powerpoint/2010/main" val="395748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Parallel projections are popular in technical </a:t>
            </a:r>
            <a:r>
              <a:rPr lang="en-US" dirty="0" smtClean="0"/>
              <a:t>applications</a:t>
            </a:r>
            <a:r>
              <a:rPr lang="en-US" dirty="0"/>
              <a:t> </a:t>
            </a:r>
            <a:r>
              <a:rPr lang="en-US" dirty="0" smtClean="0"/>
              <a:t>because its very </a:t>
            </a:r>
            <a:r>
              <a:rPr lang="en-US" dirty="0"/>
              <a:t>simple to implement and are used to create quick and informal pictorials of objects.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81400"/>
            <a:ext cx="46672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47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perspective projection</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629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70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perspective projection</a:t>
            </a:r>
            <a:endParaRPr lang="en-US"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90650"/>
            <a:ext cx="85344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57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perspective projection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24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33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Between Perspective &amp; Parallel Projection</a:t>
            </a:r>
            <a:br>
              <a:rPr lang="en-US" dirty="0" smtClean="0"/>
            </a:b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marL="514350" indent="-514350" algn="just">
              <a:buAutoNum type="arabicPeriod"/>
            </a:pPr>
            <a:r>
              <a:rPr lang="en-US" dirty="0" smtClean="0"/>
              <a:t>Perspective </a:t>
            </a:r>
            <a:r>
              <a:rPr lang="en-US" dirty="0"/>
              <a:t>projection is representing or drawing objects which resemble the real </a:t>
            </a:r>
            <a:r>
              <a:rPr lang="en-US" dirty="0" smtClean="0"/>
              <a:t>thing</a:t>
            </a:r>
          </a:p>
          <a:p>
            <a:pPr marL="514350" indent="-514350" algn="just">
              <a:buAutoNum type="arabicPeriod"/>
            </a:pPr>
            <a:r>
              <a:rPr lang="en-US" dirty="0"/>
              <a:t>perspective projection represents objects in a three-dimensional way</a:t>
            </a:r>
            <a:r>
              <a:rPr lang="en-US" dirty="0" smtClean="0"/>
              <a:t>.</a:t>
            </a:r>
          </a:p>
          <a:p>
            <a:pPr marL="514350" indent="-514350" algn="just">
              <a:buAutoNum type="arabicPeriod"/>
            </a:pPr>
            <a:r>
              <a:rPr lang="en-US" dirty="0"/>
              <a:t>In perspective projection, objects that are far away appear smaller, and objects that are near appear bigger</a:t>
            </a:r>
            <a:endParaRPr lang="en-US" b="1" dirty="0" smtClean="0"/>
          </a:p>
        </p:txBody>
      </p:sp>
    </p:spTree>
    <p:extLst>
      <p:ext uri="{BB962C8B-B14F-4D97-AF65-F5344CB8AC3E}">
        <p14:creationId xmlns:p14="http://schemas.microsoft.com/office/powerpoint/2010/main" val="43822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Between Perspective &amp; Parallel Projection</a:t>
            </a:r>
            <a:br>
              <a:rPr lang="en-US" dirty="0" smtClean="0"/>
            </a:br>
            <a:endParaRPr lang="en-US" dirty="0"/>
          </a:p>
        </p:txBody>
      </p:sp>
      <p:sp>
        <p:nvSpPr>
          <p:cNvPr id="3" name="Content Placeholder 2"/>
          <p:cNvSpPr>
            <a:spLocks noGrp="1"/>
          </p:cNvSpPr>
          <p:nvPr>
            <p:ph idx="1"/>
          </p:nvPr>
        </p:nvSpPr>
        <p:spPr/>
        <p:txBody>
          <a:bodyPr/>
          <a:lstStyle/>
          <a:p>
            <a:pPr marL="0" indent="0" algn="just">
              <a:buNone/>
            </a:pPr>
            <a:r>
              <a:rPr lang="en-US" dirty="0" smtClean="0"/>
              <a:t>4. While </a:t>
            </a:r>
            <a:r>
              <a:rPr lang="en-US" dirty="0"/>
              <a:t>parallel projection may be best for architectural drawings, in cases wherein </a:t>
            </a:r>
            <a:r>
              <a:rPr lang="en-US" dirty="0" smtClean="0"/>
              <a:t>measurements </a:t>
            </a:r>
            <a:r>
              <a:rPr lang="en-US" dirty="0"/>
              <a:t>are </a:t>
            </a:r>
            <a:r>
              <a:rPr lang="en-US" dirty="0" smtClean="0"/>
              <a:t>necessary.</a:t>
            </a:r>
          </a:p>
          <a:p>
            <a:pPr marL="0" indent="0" algn="just">
              <a:buNone/>
            </a:pPr>
            <a:r>
              <a:rPr lang="en-US" dirty="0" smtClean="0"/>
              <a:t>5. </a:t>
            </a:r>
            <a:r>
              <a:rPr lang="en-US" dirty="0"/>
              <a:t>perspective projections require a distance between the viewer and the target point</a:t>
            </a:r>
            <a:r>
              <a:rPr lang="en-US" dirty="0" smtClean="0"/>
              <a:t>.</a:t>
            </a:r>
          </a:p>
          <a:p>
            <a:pPr marL="0" indent="0" algn="just">
              <a:buNone/>
            </a:pPr>
            <a:r>
              <a:rPr lang="en-US" dirty="0" smtClean="0"/>
              <a:t>6. </a:t>
            </a:r>
            <a:r>
              <a:rPr lang="en-US" dirty="0"/>
              <a:t>In parallel projection the center of projection is at infinity, while in </a:t>
            </a:r>
            <a:r>
              <a:rPr lang="en-US" dirty="0" err="1" smtClean="0"/>
              <a:t>prespective</a:t>
            </a:r>
            <a:r>
              <a:rPr lang="en-US" dirty="0" smtClean="0"/>
              <a:t> </a:t>
            </a:r>
            <a:r>
              <a:rPr lang="en-US" dirty="0"/>
              <a:t>projection, the center of projection is at a point</a:t>
            </a:r>
          </a:p>
        </p:txBody>
      </p:sp>
    </p:spTree>
    <p:extLst>
      <p:ext uri="{BB962C8B-B14F-4D97-AF65-F5344CB8AC3E}">
        <p14:creationId xmlns:p14="http://schemas.microsoft.com/office/powerpoint/2010/main" val="2338690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195</Words>
  <Application>Microsoft Office PowerPoint</Application>
  <PresentationFormat>On-screen Show (4:3)</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Projection</vt:lpstr>
      <vt:lpstr>Projections</vt:lpstr>
      <vt:lpstr>A parallel projection</vt:lpstr>
      <vt:lpstr>PowerPoint Presentation</vt:lpstr>
      <vt:lpstr>A perspective projection</vt:lpstr>
      <vt:lpstr>perspective projection</vt:lpstr>
      <vt:lpstr>perspective projection</vt:lpstr>
      <vt:lpstr> Difference Between Perspective &amp; Parallel Projection </vt:lpstr>
      <vt:lpstr> Difference Between Perspective &amp; Parallel Projection </vt:lpstr>
      <vt:lpstr>Difference Between Perspective &amp; Parallel Projection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Projection</dc:title>
  <dc:creator>Dr.Fared</dc:creator>
  <cp:lastModifiedBy>Administrator</cp:lastModifiedBy>
  <cp:revision>5</cp:revision>
  <dcterms:created xsi:type="dcterms:W3CDTF">2020-03-19T17:33:11Z</dcterms:created>
  <dcterms:modified xsi:type="dcterms:W3CDTF">2021-05-10T18:39:04Z</dcterms:modified>
</cp:coreProperties>
</file>