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08" autoAdjust="0"/>
  </p:normalViewPr>
  <p:slideViewPr>
    <p:cSldViewPr snapToGrid="0">
      <p:cViewPr varScale="1">
        <p:scale>
          <a:sx n="64" d="100"/>
          <a:sy n="64" d="100"/>
        </p:scale>
        <p:origin x="13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3E99C-93A3-43F0-B4E9-297BE50F5D9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5D9B0-6F44-401A-9F72-01BD57B8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abandoned</a:t>
            </a:r>
            <a:r>
              <a:rPr lang="ar-EG" dirty="0"/>
              <a:t> مهجور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8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abandoned</a:t>
            </a:r>
            <a:r>
              <a:rPr lang="ar-EG" dirty="0"/>
              <a:t> مهجور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abandoned</a:t>
            </a:r>
            <a:r>
              <a:rPr lang="ar-EG" dirty="0"/>
              <a:t> مهجور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abandoned</a:t>
            </a:r>
            <a:r>
              <a:rPr lang="ar-EG" dirty="0"/>
              <a:t> مهجور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2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abandoned</a:t>
            </a:r>
            <a:r>
              <a:rPr lang="ar-EG" dirty="0"/>
              <a:t> مهجور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0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abandoned</a:t>
            </a:r>
            <a:r>
              <a:rPr lang="ar-EG" dirty="0"/>
              <a:t> مهجور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1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/>
              <a:t> abandoned</a:t>
            </a:r>
            <a:r>
              <a:rPr lang="ar-EG" b="1" u="sng" dirty="0"/>
              <a:t> مهجور </a:t>
            </a:r>
            <a:endParaRPr lang="en-US" b="1" u="sng" dirty="0"/>
          </a:p>
          <a:p>
            <a:r>
              <a:rPr lang="en-GB" dirty="0"/>
              <a:t>For example, this code fragment tells Java to block third-party cookies but accept </a:t>
            </a:r>
            <a:r>
              <a:rPr lang="en-GB" dirty="0" err="1"/>
              <a:t>firstparty</a:t>
            </a:r>
            <a:r>
              <a:rPr lang="en-GB" dirty="0"/>
              <a:t> cookies: </a:t>
            </a:r>
            <a:r>
              <a:rPr lang="en-GB" dirty="0" err="1"/>
              <a:t>CookieManager</a:t>
            </a:r>
            <a:r>
              <a:rPr lang="en-GB" dirty="0"/>
              <a:t> manager = new </a:t>
            </a:r>
            <a:r>
              <a:rPr lang="en-GB" dirty="0" err="1"/>
              <a:t>CookieManager</a:t>
            </a:r>
            <a:r>
              <a:rPr lang="en-GB" dirty="0"/>
              <a:t>(); </a:t>
            </a:r>
            <a:r>
              <a:rPr lang="en-GB" dirty="0" err="1"/>
              <a:t>manager.setCookiePolicy</a:t>
            </a:r>
            <a:r>
              <a:rPr lang="en-GB" dirty="0"/>
              <a:t>(</a:t>
            </a:r>
            <a:r>
              <a:rPr lang="en-GB" dirty="0" err="1"/>
              <a:t>CookiePolicy.ACCEPT_ORIGINAL_SERVER</a:t>
            </a:r>
            <a:r>
              <a:rPr lang="en-GB" dirty="0"/>
              <a:t>); </a:t>
            </a:r>
            <a:r>
              <a:rPr lang="en-GB" dirty="0" err="1"/>
              <a:t>CookieHandler.setDefault</a:t>
            </a:r>
            <a:r>
              <a:rPr lang="en-GB" dirty="0"/>
              <a:t>(manager); That is, it will only accept cookies for the server that you’re talking to, not for any server on the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9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6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1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6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abandoned</a:t>
            </a:r>
            <a:r>
              <a:rPr lang="ar-EG" dirty="0"/>
              <a:t> مهجور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abandoned</a:t>
            </a:r>
            <a:r>
              <a:rPr lang="ar-EG" dirty="0"/>
              <a:t> مهجور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D9B0-6F44-401A-9F72-01BD57B885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61E4-66A8-4E07-B220-8F6682632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23496-1A45-4C2A-823C-441DC654D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1ABAE-4E9A-4F07-84D2-6FBED030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3B6-AB36-4BB2-82E6-DC6F4EDCF49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CD4B-CA72-47A8-9B3F-9D2B90CF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FC52-FF9E-49FE-97BA-D3C82453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9175-D1A5-4F89-B668-C1244E51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DDD1-6F4A-43FF-BDE5-E238CBEF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5214-51C2-44CA-86F2-84AEEFD2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95E0-0632-499F-8A68-FD4F9AB5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3B6-AB36-4BB2-82E6-DC6F4EDCF49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771B-E808-4B9D-8D14-F3932238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07F4-A130-445C-B1CA-CFD911CF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9175-D1A5-4F89-B668-C1244E51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E96D0-2CC4-44EA-95BA-08B087275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9AC22-AA78-4B7A-8C4A-1AF1B3A4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DA25F-2F09-4A57-A8F4-F98D1390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3B6-AB36-4BB2-82E6-DC6F4EDCF49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99731-7091-40AC-B28F-E65AC03C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AD6B3-372F-48C9-9319-3C319E0F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9175-D1A5-4F89-B668-C1244E51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7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4BA3-1361-4595-8FD5-A8EAEE76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0F98-7045-4711-809F-37EBCB80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907D6-6312-4ABA-8B00-5F7D5CE4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3B6-AB36-4BB2-82E6-DC6F4EDCF49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355D-66BE-41A8-A7DD-C3B1DD06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CC3D-1973-4759-AD16-59A23892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9175-D1A5-4F89-B668-C1244E51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5F14-685C-4431-A77A-1BEF394C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F219A-846F-41BE-959E-7C7D34FC2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BDB3C-88B4-487D-B41F-A297FB68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3B6-AB36-4BB2-82E6-DC6F4EDCF49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F6F3-E43E-49FB-9499-DAFD796A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FBBD4-3AE2-4F8B-AA51-2BAC7BFC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9175-D1A5-4F89-B668-C1244E51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563C-5680-4EA0-9C66-AE6F4C25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EDA8-8B8C-4FA7-A9A0-29A87A2F7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56875-4629-4CBA-AD0B-2C153CDFD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D2BB-4856-4BFC-A3D7-6031577F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3B6-AB36-4BB2-82E6-DC6F4EDCF49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D70DB-AB72-42E2-A2DB-8E60BBFF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7623A-7403-4BFF-9AEB-8517C0F3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9175-D1A5-4F89-B668-C1244E51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0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5FE6-643D-48DC-A785-C6655D29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3C39B-4813-430A-A81E-BD29F240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23F78-AB23-4824-B00E-C4D48437D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4C635-8EC1-4B4D-A5C8-A6DE4EF92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73912-F1CF-4D4F-BFD3-D92076613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CDA5B-53D5-412E-A4FA-1C3498C2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3B6-AB36-4BB2-82E6-DC6F4EDCF49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F093F-E48D-417B-905E-2CE2A31A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54026-F92C-4CF5-8504-56532F95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9175-D1A5-4F89-B668-C1244E51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15AE-AFCE-405A-9282-3416075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A4E1F-3B69-4E65-A93C-CAA8C81E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3B6-AB36-4BB2-82E6-DC6F4EDCF49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5EB62-9057-425E-88C9-BEBACF62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9D1CE-9769-45CE-A75C-CC28FC12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9175-D1A5-4F89-B668-C1244E51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1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360A7-1FE5-49E0-B467-4BC9875D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3B6-AB36-4BB2-82E6-DC6F4EDCF49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A2F1B-3687-4B4D-B868-030CB809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47E45-A483-4BEC-983B-FC6807E6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9175-D1A5-4F89-B668-C1244E51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C635-BAFA-424C-AF0A-A855A7FE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1CEC-8B6B-413B-A71D-9D8852CEE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05403-CD0B-4501-A493-32768756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608FA-58C4-4BB6-8D1D-5768DC41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3B6-AB36-4BB2-82E6-DC6F4EDCF49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9EC72-4106-483B-8771-BCBD0BF7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7B0EB-9D77-4C98-B319-14D3F977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9175-D1A5-4F89-B668-C1244E51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8CD2-0BF9-41AA-8A31-9DE4859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719F4-E9CB-4FB4-9121-784882FAE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74A4A-E386-4CB1-AC45-0B9B233F3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63F2-D893-425C-919B-F7418BD4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3B6-AB36-4BB2-82E6-DC6F4EDCF49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78777-495D-4DC0-8A3F-ACEDFBC0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9D4E6-D0D9-40D2-8D99-2F8AD5F4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9175-D1A5-4F89-B668-C1244E51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1C8BF-8985-4A87-8BD0-7B7E274C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2C1E2-484E-4154-97E4-B5526781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812B-2B1B-441F-80AF-D65BDE80F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D3B6-AB36-4BB2-82E6-DC6F4EDCF49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A5D28-8AD8-40DF-BCA7-6C441611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55B63-E858-4D39-B14E-B3DED6D70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9175-D1A5-4F89-B668-C1244E51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7A0F-09F2-48EB-B2C0-7025FAD66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B68F5-DDF2-45B5-9F9E-56FC0EF12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6503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/>
              <a:t>Dr.Mohammed Abdalla Mahmoud </a:t>
            </a:r>
            <a:r>
              <a:rPr lang="en-US" b="1" dirty="0" err="1"/>
              <a:t>Youssif</a:t>
            </a:r>
            <a:endParaRPr lang="en-US" b="1" dirty="0"/>
          </a:p>
          <a:p>
            <a:r>
              <a:rPr lang="en-US" b="1" dirty="0"/>
              <a:t>Network Programming</a:t>
            </a:r>
          </a:p>
          <a:p>
            <a:r>
              <a:rPr lang="en-GB" b="0" i="0" dirty="0">
                <a:solidFill>
                  <a:srgbClr val="505050"/>
                </a:solidFill>
                <a:effectLst/>
                <a:latin typeface="NexusSansWebPro"/>
              </a:rPr>
              <a:t>Beni-</a:t>
            </a:r>
            <a:r>
              <a:rPr lang="en-GB" b="0" i="0" dirty="0" err="1">
                <a:solidFill>
                  <a:srgbClr val="505050"/>
                </a:solidFill>
                <a:effectLst/>
                <a:latin typeface="NexusSansWebPro"/>
              </a:rPr>
              <a:t>Suef</a:t>
            </a:r>
            <a:r>
              <a:rPr lang="en-GB" b="0" i="0" dirty="0">
                <a:solidFill>
                  <a:srgbClr val="505050"/>
                </a:solidFill>
                <a:effectLst/>
                <a:latin typeface="NexusSansWebPro"/>
              </a:rPr>
              <a:t> University - Faculty of Computers and Artificial Intelligence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319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DD50-93CB-4C9A-A79F-74EDF781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Keep-Alive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3B392-4896-4419-A002-9F6A1DB60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467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E16D6D-DBF6-4132-99A3-59CF8D80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"/>
            <a:ext cx="95726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4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3C22-EA9D-49F3-B0BF-0CC041F1F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22" y="1098365"/>
            <a:ext cx="9439275" cy="4810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DA81AF-E9F8-4B22-9219-692A7ABFD1A6}"/>
              </a:ext>
            </a:extLst>
          </p:cNvPr>
          <p:cNvSpPr txBox="1"/>
          <p:nvPr/>
        </p:nvSpPr>
        <p:spPr>
          <a:xfrm>
            <a:off x="547022" y="402083"/>
            <a:ext cx="922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Cookies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394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A81AF-E9F8-4B22-9219-692A7ABFD1A6}"/>
              </a:ext>
            </a:extLst>
          </p:cNvPr>
          <p:cNvSpPr txBox="1"/>
          <p:nvPr/>
        </p:nvSpPr>
        <p:spPr>
          <a:xfrm>
            <a:off x="547022" y="402083"/>
            <a:ext cx="922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Cookies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F6828-28F7-4F22-B6B7-58774495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68" y="1308690"/>
            <a:ext cx="984885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5EF50-9129-42E1-8019-8954B55FA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58" y="3061290"/>
            <a:ext cx="94964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A81AF-E9F8-4B22-9219-692A7ABFD1A6}"/>
              </a:ext>
            </a:extLst>
          </p:cNvPr>
          <p:cNvSpPr txBox="1"/>
          <p:nvPr/>
        </p:nvSpPr>
        <p:spPr>
          <a:xfrm>
            <a:off x="547022" y="402083"/>
            <a:ext cx="922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Cookies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9ED08-CFB8-48C5-9E19-D14E9F230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83" y="1198117"/>
            <a:ext cx="98964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A81AF-E9F8-4B22-9219-692A7ABFD1A6}"/>
              </a:ext>
            </a:extLst>
          </p:cNvPr>
          <p:cNvSpPr txBox="1"/>
          <p:nvPr/>
        </p:nvSpPr>
        <p:spPr>
          <a:xfrm>
            <a:off x="547021" y="136269"/>
            <a:ext cx="922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Cookies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73413-B16E-4650-9B10-FF78D646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70" y="782600"/>
            <a:ext cx="9429750" cy="2545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07799-439C-439A-BEAB-EB6F6BF42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21" y="3217897"/>
            <a:ext cx="9429750" cy="36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6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A81AF-E9F8-4B22-9219-692A7ABFD1A6}"/>
              </a:ext>
            </a:extLst>
          </p:cNvPr>
          <p:cNvSpPr txBox="1"/>
          <p:nvPr/>
        </p:nvSpPr>
        <p:spPr>
          <a:xfrm>
            <a:off x="547021" y="136269"/>
            <a:ext cx="922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Cookies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13929-35F3-466D-9A08-345244669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95" y="968337"/>
            <a:ext cx="95059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2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A60253-8BC7-4A0E-8315-CF808DFD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488"/>
            <a:ext cx="9265795" cy="65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9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294AC1-198C-4404-82C1-FCE56971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60" y="1042987"/>
            <a:ext cx="93630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DD50-93CB-4C9A-A79F-74EDF781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BDA2-AC85-4CF2-AF07-3E986F25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70B64-CE4D-4D4C-BFB4-FD2657EE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80" y="1876425"/>
            <a:ext cx="9486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DD50-93CB-4C9A-A79F-74EDF781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Protocol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A8E9FB-A37E-420F-B459-A30710709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29" y="1570166"/>
            <a:ext cx="92106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5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DD50-93CB-4C9A-A79F-74EDF781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08A3E-8DD6-4D20-9ECB-DEFE3D6AE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28" y="1326300"/>
            <a:ext cx="92773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1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DD50-93CB-4C9A-A79F-74EDF781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A5896-127B-48FA-9D8E-E4B50AB2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7386"/>
            <a:ext cx="9382125" cy="169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988F4-8851-422E-AD25-A11F23C78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57550"/>
            <a:ext cx="9372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DD50-93CB-4C9A-A79F-74EDF781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196DC-2002-4ACE-AA53-6C077E88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9" y="1458654"/>
            <a:ext cx="9820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1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DD50-93CB-4C9A-A79F-74EDF781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Protocol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B08B9-60A6-47F2-B5D0-9BED7C1B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66" y="1371711"/>
            <a:ext cx="8787256" cy="531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7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DD50-93CB-4C9A-A79F-74EDF781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59D48-73AE-475C-B7E1-7B06B650C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01" y="1538730"/>
            <a:ext cx="9420225" cy="3057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ACB58-63FD-4391-9F74-47E5DECEB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8847"/>
            <a:ext cx="96774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4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DD50-93CB-4C9A-A79F-74EDF781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Keep-Alive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7696C-B256-49E1-952D-9D2CC477A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03" y="1556673"/>
            <a:ext cx="9344025" cy="117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57F08-24B5-4BDB-AB46-B95CD7390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27829"/>
            <a:ext cx="9382125" cy="2733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5C091-40DE-4E97-BFA7-6A7E05EC1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5515971"/>
            <a:ext cx="93630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6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153</Words>
  <Application>Microsoft Office PowerPoint</Application>
  <PresentationFormat>Widescreen</PresentationFormat>
  <Paragraphs>53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NexusSansWebPro</vt:lpstr>
      <vt:lpstr>Office Theme</vt:lpstr>
      <vt:lpstr>HTTP</vt:lpstr>
      <vt:lpstr>Overview</vt:lpstr>
      <vt:lpstr>The Protocol</vt:lpstr>
      <vt:lpstr>The Protocol</vt:lpstr>
      <vt:lpstr>The Protocol</vt:lpstr>
      <vt:lpstr>The Protocol</vt:lpstr>
      <vt:lpstr>The Protocol</vt:lpstr>
      <vt:lpstr>The Protocol</vt:lpstr>
      <vt:lpstr>Keep-Alive</vt:lpstr>
      <vt:lpstr>Keep-Alive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Identity Management</dc:title>
  <dc:creator>Dr.Mohammed A.Youssi</dc:creator>
  <cp:lastModifiedBy>Dr.Mohammed A.Youssi</cp:lastModifiedBy>
  <cp:revision>101</cp:revision>
  <dcterms:created xsi:type="dcterms:W3CDTF">2022-02-22T19:48:19Z</dcterms:created>
  <dcterms:modified xsi:type="dcterms:W3CDTF">2022-04-17T22:39:39Z</dcterms:modified>
</cp:coreProperties>
</file>