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A41-4E7A-4ACB-BE98-3CEBD0485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7881C-40E6-4C59-9D07-D371B119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922E-AD15-41EE-AEDF-C477D1D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4538-A385-4557-A839-538C313C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65D0-71BD-41F5-A12D-24F9750F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AB92-8A60-4F7B-996B-6338109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2269-FB77-43C6-B70C-10569BA52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A57-15D1-4D7F-979F-76801C6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BD74-182A-49FD-93F3-293516AA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097F-7618-48D2-80C0-841A9FF4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7F1B1-BA50-451F-91A0-668D2A019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EF98-0F16-4191-BF9D-990A0ABC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DB1D-FA14-4FA2-9239-5DD64EDE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49C2-8EFD-401F-9880-D485AC99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AC8A-515D-4A3A-A262-583A6814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BEF6-E387-4763-9DB6-EBB0A627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4B48-CE84-4D35-B58A-92D3C303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071C-224F-4430-9F69-05274C7D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94F2-54CB-4674-B126-67534D89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C89E-120E-4A44-99AE-14604FBF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A136-ACA7-4FC8-B055-4720CCD6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AF9B-1938-40FB-905A-5B30CD0C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1E4C-C864-4F48-8CD7-0D8C18D7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6310-A48D-4A4E-BD1A-7E1DD04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D7F6-2EE1-4305-A16D-51D63DA1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F169-B83E-4679-91F4-C717B9E2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81FD-4AC8-4008-968C-8C54A4FE8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82B5A-0D94-4BDA-940F-E23DAC3E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1E24-1F96-46EE-A2D7-9F260367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A3AE-4109-4EF3-9A86-2F6990B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9FFD-3543-4349-8031-6D8A4FA1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37FB-4341-4401-897D-5FBA6C04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5EDD-E0E4-4117-B5C1-252CB5D35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07C15-D7C1-4EDC-AF2E-3291A773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90384-6A18-4109-B463-FDDD3A91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AEDF2-CBBF-43A4-9B48-6F405DF5B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54E9D-7162-4E1E-B6D6-1227FCAC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1AA2C-210D-4C45-A48C-149D080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92FB6-B743-49F0-9569-86146B9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C526-32F6-4516-B514-985CB257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5F93A-93DB-4140-A4AE-E5652DD8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1C5B0-BB7A-4F54-91D8-07BE3788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AE7A-29C3-4279-99A3-54F0721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11A3-5CB1-477F-8FAF-3D42C6EB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108E1-27DC-4521-8367-6A9F2A7E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430A6-31BE-4507-A1FC-8C5FCCEB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49B-AA9B-4087-A9D2-486103D4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550F-509A-4F6C-9F95-8C4224E4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40260-EEBA-472B-B0B0-1EFBD38A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3D9F-4801-4BBF-BF24-87DC414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C812-F27D-45A2-A610-A857D7A9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5199-A067-4539-9BCB-0495694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F707-73F5-46CF-A587-1772CC95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44181-AC04-440C-A3A7-DB1718DD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7204-B6DA-471F-B916-9842C82A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37F6-6A58-4A26-8FD4-1880B72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5BE4-29A0-4272-A71A-EAFC71BB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019E-F141-48C3-A435-B1F4D337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0DEBE-6E7B-4B0C-B686-49CE0FE0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34C7-611F-48CD-AFDA-7D2E458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6513-B761-42D9-AD82-76E929ADD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80A5-759C-4B58-BF8E-DDE98DB1B8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2DDE-FD49-426A-8E92-78831B85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5B-3052-4466-9BC5-9C7859554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0EDD-754C-4DC8-BD46-740D8148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">
            <a:extLst>
              <a:ext uri="{FF2B5EF4-FFF2-40B4-BE49-F238E27FC236}">
                <a16:creationId xmlns:a16="http://schemas.microsoft.com/office/drawing/2014/main" id="{96A6E5C5-5B00-494A-A974-D38A76FA57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0">
            <a:extLst>
              <a:ext uri="{FF2B5EF4-FFF2-40B4-BE49-F238E27FC236}">
                <a16:creationId xmlns:a16="http://schemas.microsoft.com/office/drawing/2014/main" id="{526378A4-0DA9-4BBC-BC43-A4EF46AA95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1">
            <a:extLst>
              <a:ext uri="{FF2B5EF4-FFF2-40B4-BE49-F238E27FC236}">
                <a16:creationId xmlns:a16="http://schemas.microsoft.com/office/drawing/2014/main" id="{6128D301-E87F-47E7-9948-CA31CAA627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6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2">
            <a:extLst>
              <a:ext uri="{FF2B5EF4-FFF2-40B4-BE49-F238E27FC236}">
                <a16:creationId xmlns:a16="http://schemas.microsoft.com/office/drawing/2014/main" id="{9741D3F1-7423-4E88-9DA1-523933C9F4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3">
            <a:extLst>
              <a:ext uri="{FF2B5EF4-FFF2-40B4-BE49-F238E27FC236}">
                <a16:creationId xmlns:a16="http://schemas.microsoft.com/office/drawing/2014/main" id="{FD8D6D7E-DDE0-4E41-85CA-2BD7459726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4">
            <a:extLst>
              <a:ext uri="{FF2B5EF4-FFF2-40B4-BE49-F238E27FC236}">
                <a16:creationId xmlns:a16="http://schemas.microsoft.com/office/drawing/2014/main" id="{D1333B27-2415-45A4-96DD-8658393D22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5">
            <a:extLst>
              <a:ext uri="{FF2B5EF4-FFF2-40B4-BE49-F238E27FC236}">
                <a16:creationId xmlns:a16="http://schemas.microsoft.com/office/drawing/2014/main" id="{6EEA0548-3328-4956-B199-1A51338DC0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6">
            <a:extLst>
              <a:ext uri="{FF2B5EF4-FFF2-40B4-BE49-F238E27FC236}">
                <a16:creationId xmlns:a16="http://schemas.microsoft.com/office/drawing/2014/main" id="{5C01DF47-E85F-4D7B-B23D-FA8F456DC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0"/>
            <a:ext cx="12130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7">
            <a:extLst>
              <a:ext uri="{FF2B5EF4-FFF2-40B4-BE49-F238E27FC236}">
                <a16:creationId xmlns:a16="http://schemas.microsoft.com/office/drawing/2014/main" id="{3F024350-65F9-4C14-B7EC-2AEE435C3D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0"/>
            <a:ext cx="1215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8">
            <a:extLst>
              <a:ext uri="{FF2B5EF4-FFF2-40B4-BE49-F238E27FC236}">
                <a16:creationId xmlns:a16="http://schemas.microsoft.com/office/drawing/2014/main" id="{6A823602-7F80-4439-A748-4B4EFA1B1B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19">
            <a:extLst>
              <a:ext uri="{FF2B5EF4-FFF2-40B4-BE49-F238E27FC236}">
                <a16:creationId xmlns:a16="http://schemas.microsoft.com/office/drawing/2014/main" id="{C2386C5B-F1AF-4121-8ABE-437CE5F936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">
            <a:extLst>
              <a:ext uri="{FF2B5EF4-FFF2-40B4-BE49-F238E27FC236}">
                <a16:creationId xmlns:a16="http://schemas.microsoft.com/office/drawing/2014/main" id="{D93498BB-E04F-4F73-B6FC-4F1200019A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0">
            <a:extLst>
              <a:ext uri="{FF2B5EF4-FFF2-40B4-BE49-F238E27FC236}">
                <a16:creationId xmlns:a16="http://schemas.microsoft.com/office/drawing/2014/main" id="{78532F85-5681-4AD7-8DE5-A27296922F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9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1">
            <a:extLst>
              <a:ext uri="{FF2B5EF4-FFF2-40B4-BE49-F238E27FC236}">
                <a16:creationId xmlns:a16="http://schemas.microsoft.com/office/drawing/2014/main" id="{C04F55BD-03CE-44DB-94EC-3283FE8469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2">
            <a:extLst>
              <a:ext uri="{FF2B5EF4-FFF2-40B4-BE49-F238E27FC236}">
                <a16:creationId xmlns:a16="http://schemas.microsoft.com/office/drawing/2014/main" id="{36D257CF-5A97-4E4C-A46C-1B890F6568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1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3">
            <a:extLst>
              <a:ext uri="{FF2B5EF4-FFF2-40B4-BE49-F238E27FC236}">
                <a16:creationId xmlns:a16="http://schemas.microsoft.com/office/drawing/2014/main" id="{900B7D65-208C-401D-A46C-2AD9B238D9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6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4">
            <a:extLst>
              <a:ext uri="{FF2B5EF4-FFF2-40B4-BE49-F238E27FC236}">
                <a16:creationId xmlns:a16="http://schemas.microsoft.com/office/drawing/2014/main" id="{EA105B1F-2695-440C-B1ED-BBEE34695C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0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5">
            <a:extLst>
              <a:ext uri="{FF2B5EF4-FFF2-40B4-BE49-F238E27FC236}">
                <a16:creationId xmlns:a16="http://schemas.microsoft.com/office/drawing/2014/main" id="{CCE736B0-AF57-4561-B877-3A9528359A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5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6">
            <a:extLst>
              <a:ext uri="{FF2B5EF4-FFF2-40B4-BE49-F238E27FC236}">
                <a16:creationId xmlns:a16="http://schemas.microsoft.com/office/drawing/2014/main" id="{B52C028C-9088-428F-8336-65B50ADC6C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7">
            <a:extLst>
              <a:ext uri="{FF2B5EF4-FFF2-40B4-BE49-F238E27FC236}">
                <a16:creationId xmlns:a16="http://schemas.microsoft.com/office/drawing/2014/main" id="{A2701568-84EE-4BFB-988A-4DB068E7EE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8">
            <a:extLst>
              <a:ext uri="{FF2B5EF4-FFF2-40B4-BE49-F238E27FC236}">
                <a16:creationId xmlns:a16="http://schemas.microsoft.com/office/drawing/2014/main" id="{F46C0A9D-686A-427E-B4A2-D580E2607B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29">
            <a:extLst>
              <a:ext uri="{FF2B5EF4-FFF2-40B4-BE49-F238E27FC236}">
                <a16:creationId xmlns:a16="http://schemas.microsoft.com/office/drawing/2014/main" id="{084E0CD7-5D03-4109-9BB3-F08B8E4E7D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">
            <a:extLst>
              <a:ext uri="{FF2B5EF4-FFF2-40B4-BE49-F238E27FC236}">
                <a16:creationId xmlns:a16="http://schemas.microsoft.com/office/drawing/2014/main" id="{F7B4D63C-4FBC-4946-8A95-11DD516910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0">
            <a:extLst>
              <a:ext uri="{FF2B5EF4-FFF2-40B4-BE49-F238E27FC236}">
                <a16:creationId xmlns:a16="http://schemas.microsoft.com/office/drawing/2014/main" id="{461DE4BB-C43E-4077-A4CD-135203545B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1">
            <a:extLst>
              <a:ext uri="{FF2B5EF4-FFF2-40B4-BE49-F238E27FC236}">
                <a16:creationId xmlns:a16="http://schemas.microsoft.com/office/drawing/2014/main" id="{302B79FF-23E9-4385-804F-F1011EE17C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2">
            <a:extLst>
              <a:ext uri="{FF2B5EF4-FFF2-40B4-BE49-F238E27FC236}">
                <a16:creationId xmlns:a16="http://schemas.microsoft.com/office/drawing/2014/main" id="{46FA1B2D-ED7B-42E4-849A-B412777FC9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0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3">
            <a:extLst>
              <a:ext uri="{FF2B5EF4-FFF2-40B4-BE49-F238E27FC236}">
                <a16:creationId xmlns:a16="http://schemas.microsoft.com/office/drawing/2014/main" id="{60811B61-EC40-4EA9-8C27-A3F8D6E32F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12180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8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4">
            <a:extLst>
              <a:ext uri="{FF2B5EF4-FFF2-40B4-BE49-F238E27FC236}">
                <a16:creationId xmlns:a16="http://schemas.microsoft.com/office/drawing/2014/main" id="{C747E301-D4DE-48CC-8320-718E259887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86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5">
            <a:extLst>
              <a:ext uri="{FF2B5EF4-FFF2-40B4-BE49-F238E27FC236}">
                <a16:creationId xmlns:a16="http://schemas.microsoft.com/office/drawing/2014/main" id="{879A9236-E132-4AD3-AA70-3329C13B07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3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36">
            <a:extLst>
              <a:ext uri="{FF2B5EF4-FFF2-40B4-BE49-F238E27FC236}">
                <a16:creationId xmlns:a16="http://schemas.microsoft.com/office/drawing/2014/main" id="{1C1633CB-6693-447A-A71F-0E776479E9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7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4">
            <a:extLst>
              <a:ext uri="{FF2B5EF4-FFF2-40B4-BE49-F238E27FC236}">
                <a16:creationId xmlns:a16="http://schemas.microsoft.com/office/drawing/2014/main" id="{351FE694-C047-4785-8164-3A0EB40EF5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2192000" cy="68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5">
            <a:extLst>
              <a:ext uri="{FF2B5EF4-FFF2-40B4-BE49-F238E27FC236}">
                <a16:creationId xmlns:a16="http://schemas.microsoft.com/office/drawing/2014/main" id="{0186BBAC-7148-4977-86F1-437BBF39D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" y="0"/>
            <a:ext cx="12053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6">
            <a:extLst>
              <a:ext uri="{FF2B5EF4-FFF2-40B4-BE49-F238E27FC236}">
                <a16:creationId xmlns:a16="http://schemas.microsoft.com/office/drawing/2014/main" id="{7452EA3E-A488-44C1-8FA9-EE7778CF88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7">
            <a:extLst>
              <a:ext uri="{FF2B5EF4-FFF2-40B4-BE49-F238E27FC236}">
                <a16:creationId xmlns:a16="http://schemas.microsoft.com/office/drawing/2014/main" id="{4CDA763D-D3B6-4F2D-A21F-0F1D4EB49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8">
            <a:extLst>
              <a:ext uri="{FF2B5EF4-FFF2-40B4-BE49-F238E27FC236}">
                <a16:creationId xmlns:a16="http://schemas.microsoft.com/office/drawing/2014/main" id="{F1238849-7E0B-4623-BC51-2373D8AE59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-9">
            <a:extLst>
              <a:ext uri="{FF2B5EF4-FFF2-40B4-BE49-F238E27FC236}">
                <a16:creationId xmlns:a16="http://schemas.microsoft.com/office/drawing/2014/main" id="{F02E4B9E-9D15-46AC-A429-3C9D5C6498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8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2020-04-27T17:42:41Z</dcterms:created>
  <dcterms:modified xsi:type="dcterms:W3CDTF">2020-04-27T17:44:07Z</dcterms:modified>
</cp:coreProperties>
</file>