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8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888A-245F-4B0B-84E1-58764FDB49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4F52-E561-4331-98C4-008DF3F2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 smtClean="0"/>
              <a:t>أحمد محمد حمدى الجبالى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5309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scikit</a:t>
            </a:r>
            <a:r>
              <a:rPr lang="en-US" sz="3600" dirty="0">
                <a:solidFill>
                  <a:srgbClr val="FF0000"/>
                </a:solidFill>
              </a:rPr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1466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7097" y="2440771"/>
            <a:ext cx="7917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212529"/>
                </a:solidFill>
                <a:latin typeface="-apple-system"/>
              </a:rPr>
              <a:t>Support Vector Machines</a:t>
            </a:r>
            <a:endParaRPr lang="en-US" sz="5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149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3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452" y="2283752"/>
            <a:ext cx="4763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212529"/>
                </a:solidFill>
                <a:latin typeface="-apple-system"/>
              </a:rPr>
              <a:t>Decision Trees</a:t>
            </a:r>
            <a:endParaRPr lang="en-US" sz="5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584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2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2805" y="2664912"/>
            <a:ext cx="6676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dirty="0" smtClean="0">
                <a:effectLst/>
                <a:latin typeface="Consolas" panose="020B0609020204030204" pitchFamily="49" charset="0"/>
              </a:rPr>
              <a:t>Random</a:t>
            </a:r>
            <a:r>
              <a:rPr lang="ar-EG" sz="4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smtClean="0">
                <a:effectLst/>
                <a:latin typeface="Consolas" panose="020B0609020204030204" pitchFamily="49" charset="0"/>
              </a:rPr>
              <a:t>Forest</a:t>
            </a:r>
            <a:r>
              <a:rPr lang="ar-EG" sz="4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smtClean="0">
                <a:effectLst/>
                <a:latin typeface="Consolas" panose="020B0609020204030204" pitchFamily="49" charset="0"/>
              </a:rPr>
              <a:t>Classifier</a:t>
            </a:r>
            <a:endParaRPr lang="en-US" sz="4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3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1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0468" y="2576115"/>
            <a:ext cx="7263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212529"/>
                </a:solidFill>
                <a:latin typeface="-apple-system"/>
              </a:rPr>
              <a:t>Neural network models</a:t>
            </a:r>
            <a:endParaRPr lang="en-US" sz="5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1680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4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6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</Words>
  <Application>Microsoft Office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Times New Roman</vt:lpstr>
      <vt:lpstr>Office Theme</vt:lpstr>
      <vt:lpstr>أحمد محمد حمدى الجبالى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أحمد محمد الجبالى</dc:title>
  <dc:creator>Gebaly</dc:creator>
  <cp:lastModifiedBy>Gebaly</cp:lastModifiedBy>
  <cp:revision>8</cp:revision>
  <dcterms:created xsi:type="dcterms:W3CDTF">2020-03-30T22:14:10Z</dcterms:created>
  <dcterms:modified xsi:type="dcterms:W3CDTF">2020-03-31T05:07:13Z</dcterms:modified>
</cp:coreProperties>
</file>