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344" r:id="rId2"/>
    <p:sldId id="398" r:id="rId3"/>
    <p:sldId id="345" r:id="rId4"/>
    <p:sldId id="401" r:id="rId5"/>
    <p:sldId id="420" r:id="rId6"/>
    <p:sldId id="421" r:id="rId7"/>
    <p:sldId id="422" r:id="rId8"/>
    <p:sldId id="402" r:id="rId9"/>
    <p:sldId id="423" r:id="rId10"/>
    <p:sldId id="426" r:id="rId11"/>
    <p:sldId id="427" r:id="rId12"/>
    <p:sldId id="424" r:id="rId13"/>
    <p:sldId id="425" r:id="rId14"/>
    <p:sldId id="428" r:id="rId15"/>
    <p:sldId id="429" r:id="rId16"/>
    <p:sldId id="430" r:id="rId17"/>
    <p:sldId id="431" r:id="rId18"/>
    <p:sldId id="432" r:id="rId19"/>
    <p:sldId id="433" r:id="rId20"/>
    <p:sldId id="434" r:id="rId21"/>
    <p:sldId id="435" r:id="rId22"/>
    <p:sldId id="436" r:id="rId23"/>
    <p:sldId id="43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200"/>
    <a:srgbClr val="ED7D31"/>
    <a:srgbClr val="4472C4"/>
    <a:srgbClr val="CC5D08"/>
    <a:srgbClr val="DA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887" autoAdjust="0"/>
  </p:normalViewPr>
  <p:slideViewPr>
    <p:cSldViewPr snapToGrid="0">
      <p:cViewPr varScale="1">
        <p:scale>
          <a:sx n="160" d="100"/>
          <a:sy n="160" d="100"/>
        </p:scale>
        <p:origin x="16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200567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DS6040 Summer 2021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Franklin Gothic Book" panose="020B0503020102020204" pitchFamily="34" charset="0"/>
                <a:cs typeface="Arial"/>
                <a:sym typeface="Arial"/>
              </a:rPr>
              <a:t>Teague R. Henry</a:t>
            </a:r>
          </a:p>
        </p:txBody>
      </p:sp>
      <p:sp>
        <p:nvSpPr>
          <p:cNvPr id="4" name="Rectangle 3">
            <a:extLst>
              <a:ext uri="{FF2B5EF4-FFF2-40B4-BE49-F238E27FC236}">
                <a16:creationId xmlns:a16="http://schemas.microsoft.com/office/drawing/2014/main" id="{E3A56C5D-4F8E-47EA-A87C-6F3764F9FB5B}"/>
              </a:ext>
            </a:extLst>
          </p:cNvPr>
          <p:cNvSpPr/>
          <p:nvPr/>
        </p:nvSpPr>
        <p:spPr>
          <a:xfrm>
            <a:off x="0" y="1214657"/>
            <a:ext cx="12192000" cy="261610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600" b="0" i="0" u="none" strike="noStrike" kern="0" cap="none" spc="0" normalizeH="0" baseline="0" noProof="0" dirty="0">
                <a:ln>
                  <a:noFill/>
                </a:ln>
                <a:solidFill>
                  <a:srgbClr val="000000"/>
                </a:solidFill>
                <a:effectLst/>
                <a:uLnTx/>
                <a:uFillTx/>
                <a:latin typeface="Franklin Gothic Demi Cond" panose="020B0706030402020204" pitchFamily="34" charset="0"/>
                <a:cs typeface="Arial"/>
                <a:sym typeface="Arial"/>
              </a:rPr>
              <a:t>Estimation Part </a:t>
            </a:r>
            <a:r>
              <a:rPr lang="en-US" sz="6600" dirty="0">
                <a:latin typeface="Franklin Gothic Demi Cond" panose="020B0706030402020204" pitchFamily="34" charset="0"/>
              </a:rPr>
              <a:t>II</a:t>
            </a:r>
            <a:r>
              <a:rPr kumimoji="0" lang="en-US" sz="6600" b="0" i="0" u="none" strike="noStrike" kern="0" cap="none" spc="0" normalizeH="0" baseline="0" noProof="0" dirty="0">
                <a:ln>
                  <a:noFill/>
                </a:ln>
                <a:solidFill>
                  <a:srgbClr val="000000"/>
                </a:solidFill>
                <a:effectLst/>
                <a:uLnTx/>
                <a:uFillTx/>
                <a:latin typeface="Franklin Gothic Demi Cond" panose="020B0706030402020204" pitchFamily="34" charset="0"/>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6600" dirty="0">
                <a:latin typeface="Franklin Gothic Demi Cond" panose="020B0706030402020204" pitchFamily="34" charset="0"/>
              </a:rPr>
              <a:t>Samplers Strike Back</a:t>
            </a:r>
            <a:endParaRPr kumimoji="0" lang="en-US" sz="6600" b="0" i="0" u="none" strike="noStrike" kern="0" cap="none" spc="0" normalizeH="0" baseline="0" noProof="0" dirty="0">
              <a:ln>
                <a:noFill/>
              </a:ln>
              <a:solidFill>
                <a:srgbClr val="000000"/>
              </a:solidFill>
              <a:effectLst/>
              <a:uLnTx/>
              <a:uFillTx/>
              <a:latin typeface="Franklin Gothic Demi Cond" panose="020B0706030402020204" pitchFamily="34"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Franklin Gothic Demi" panose="020B0703020102020204" pitchFamily="34" charset="0"/>
                <a:cs typeface="Arial"/>
                <a:sym typeface="Arial"/>
              </a:rPr>
              <a:t>Module 6 Live Session (</a:t>
            </a:r>
            <a:r>
              <a:rPr lang="en-US" sz="3200" dirty="0">
                <a:latin typeface="Franklin Gothic Demi" panose="020B0703020102020204" pitchFamily="34" charset="0"/>
              </a:rPr>
              <a:t>6</a:t>
            </a:r>
            <a:r>
              <a:rPr kumimoji="0" lang="en-US" sz="3200" b="0" i="0" u="none" strike="noStrike" kern="0" cap="none" spc="0" normalizeH="0" baseline="0" noProof="0" dirty="0">
                <a:ln>
                  <a:noFill/>
                </a:ln>
                <a:solidFill>
                  <a:srgbClr val="000000"/>
                </a:solidFill>
                <a:effectLst/>
                <a:uLnTx/>
                <a:uFillTx/>
                <a:latin typeface="Franklin Gothic Demi" panose="020B0703020102020204" pitchFamily="34" charset="0"/>
                <a:cs typeface="Arial"/>
                <a:sym typeface="Arial"/>
              </a:rPr>
              <a:t>/29/2021)</a:t>
            </a:r>
          </a:p>
        </p:txBody>
      </p:sp>
      <p:pic>
        <p:nvPicPr>
          <p:cNvPr id="5" name="Picture 4" descr="A picture containing application&#10;&#10;Description automatically generated">
            <a:extLst>
              <a:ext uri="{FF2B5EF4-FFF2-40B4-BE49-F238E27FC236}">
                <a16:creationId xmlns:a16="http://schemas.microsoft.com/office/drawing/2014/main" id="{8C56600A-8EBF-4267-A4D6-47D02CAC8E45}"/>
              </a:ext>
            </a:extLst>
          </p:cNvPr>
          <p:cNvPicPr>
            <a:picLocks noChangeAspect="1"/>
          </p:cNvPicPr>
          <p:nvPr/>
        </p:nvPicPr>
        <p:blipFill>
          <a:blip r:embed="rId3"/>
          <a:stretch>
            <a:fillRect/>
          </a:stretch>
        </p:blipFill>
        <p:spPr>
          <a:xfrm>
            <a:off x="3826609" y="5766438"/>
            <a:ext cx="4806696" cy="893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98968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dirty="0" err="1">
                <a:solidFill>
                  <a:srgbClr val="ED7D31"/>
                </a:solidFill>
                <a:latin typeface="Franklin Gothic Demi" panose="020B0703020102020204" pitchFamily="34" charset="0"/>
              </a:rPr>
              <a:t>Geweke’s</a:t>
            </a:r>
            <a:r>
              <a:rPr lang="en-US" sz="4800" dirty="0">
                <a:solidFill>
                  <a:srgbClr val="ED7D31"/>
                </a:solidFill>
                <a:latin typeface="Franklin Gothic Demi" panose="020B0703020102020204" pitchFamily="34" charset="0"/>
              </a:rPr>
              <a:t> Z-score Diagnostic</a:t>
            </a:r>
            <a:endPar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2604C0A2-71C1-4064-B0C9-25FAA576793F}"/>
                  </a:ext>
                </a:extLst>
              </p:cNvPr>
              <p:cNvSpPr>
                <a:spLocks noGrp="1"/>
              </p:cNvSpPr>
              <p:nvPr>
                <p:ph type="body" idx="1"/>
              </p:nvPr>
            </p:nvSpPr>
            <p:spPr>
              <a:xfrm>
                <a:off x="192200" y="1027454"/>
                <a:ext cx="11748788" cy="4994773"/>
              </a:xfrm>
            </p:spPr>
            <p:txBody>
              <a:bodyPr/>
              <a:lstStyle/>
              <a:p>
                <a:pPr marL="0" indent="0">
                  <a:buNone/>
                </a:pPr>
                <a:r>
                  <a:rPr lang="en-US" b="1" dirty="0">
                    <a:latin typeface="Franklin Gothic Book" panose="020B0503020102020204" pitchFamily="34" charset="0"/>
                  </a:rPr>
                  <a:t>Convergence –</a:t>
                </a:r>
                <a:r>
                  <a:rPr lang="en-US" dirty="0">
                    <a:latin typeface="Franklin Gothic Book" panose="020B0503020102020204" pitchFamily="34" charset="0"/>
                  </a:rPr>
                  <a:t> When the sampler has settled into the posterior, and will remain for the rest of time.</a:t>
                </a:r>
              </a:p>
              <a:p>
                <a:pPr marL="0" indent="0" algn="ctr">
                  <a:buNone/>
                </a:pPr>
                <a:r>
                  <a:rPr lang="en-US" dirty="0">
                    <a:latin typeface="Franklin Gothic Book" panose="020B0503020102020204" pitchFamily="34" charset="0"/>
                  </a:rPr>
                  <a:t>What does “remain till the rest of time” entail?</a:t>
                </a:r>
              </a:p>
              <a:p>
                <a:pPr marL="0" indent="0" algn="ctr">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In a converged chain, the expected values of various segments should be very close.</a:t>
                </a:r>
              </a:p>
              <a:p>
                <a:pPr marL="0" indent="0">
                  <a:buNone/>
                </a:pPr>
                <a:r>
                  <a:rPr lang="en-US" b="1" dirty="0">
                    <a:latin typeface="Franklin Gothic Book" panose="020B0503020102020204" pitchFamily="34" charset="0"/>
                  </a:rPr>
                  <a:t>The </a:t>
                </a:r>
                <a:r>
                  <a:rPr lang="en-US" b="1" dirty="0" err="1">
                    <a:latin typeface="Franklin Gothic Book" panose="020B0503020102020204" pitchFamily="34" charset="0"/>
                  </a:rPr>
                  <a:t>Geweke</a:t>
                </a:r>
                <a:r>
                  <a:rPr lang="en-US" b="1" dirty="0">
                    <a:latin typeface="Franklin Gothic Book" panose="020B0503020102020204" pitchFamily="34" charset="0"/>
                  </a:rPr>
                  <a:t> Z-Score –</a:t>
                </a:r>
                <a:r>
                  <a:rPr lang="en-US" dirty="0">
                    <a:latin typeface="Franklin Gothic Book" panose="020B0503020102020204" pitchFamily="34" charset="0"/>
                  </a:rPr>
                  <a:t> </a:t>
                </a:r>
              </a:p>
              <a:p>
                <a:pPr marL="0" indent="0">
                  <a:buNone/>
                </a:pPr>
                <a:r>
                  <a:rPr lang="en-US" dirty="0">
                    <a:latin typeface="Franklin Gothic Book" panose="020B0503020102020204" pitchFamily="34" charset="0"/>
                  </a:rPr>
                  <a:t>A two-sample t-test calculated on </a:t>
                </a:r>
                <a14:m>
                  <m:oMath xmlns:m="http://schemas.openxmlformats.org/officeDocument/2006/math">
                    <m:r>
                      <a:rPr lang="en-US" b="0" i="1" smtClean="0">
                        <a:latin typeface="Cambria Math" panose="02040503050406030204" pitchFamily="18" charset="0"/>
                      </a:rPr>
                      <m:t>𝑖</m:t>
                    </m:r>
                  </m:oMath>
                </a14:m>
                <a:r>
                  <a:rPr lang="en-US" dirty="0" err="1">
                    <a:latin typeface="Franklin Gothic Book" panose="020B0503020102020204" pitchFamily="34" charset="0"/>
                  </a:rPr>
                  <a:t>th</a:t>
                </a:r>
                <a:r>
                  <a:rPr lang="en-US" dirty="0">
                    <a:latin typeface="Franklin Gothic Book" panose="020B0503020102020204" pitchFamily="34" charset="0"/>
                  </a:rPr>
                  <a:t> percentile bins at the beginning vs. </a:t>
                </a:r>
                <a14:m>
                  <m:oMath xmlns:m="http://schemas.openxmlformats.org/officeDocument/2006/math">
                    <m:r>
                      <a:rPr lang="en-US" b="0" i="1" smtClean="0">
                        <a:latin typeface="Cambria Math" panose="02040503050406030204" pitchFamily="18" charset="0"/>
                      </a:rPr>
                      <m:t>𝑗</m:t>
                    </m:r>
                  </m:oMath>
                </a14:m>
                <a:r>
                  <a:rPr lang="en-US" dirty="0" err="1">
                    <a:latin typeface="Franklin Gothic Book" panose="020B0503020102020204" pitchFamily="34" charset="0"/>
                  </a:rPr>
                  <a:t>th</a:t>
                </a:r>
                <a:r>
                  <a:rPr lang="en-US" dirty="0">
                    <a:latin typeface="Franklin Gothic Book" panose="020B0503020102020204" pitchFamily="34" charset="0"/>
                  </a:rPr>
                  <a:t> percentile bin at the end of the chain.</a:t>
                </a:r>
              </a:p>
            </p:txBody>
          </p:sp>
        </mc:Choice>
        <mc:Fallback>
          <p:sp>
            <p:nvSpPr>
              <p:cNvPr id="10" name="Text Placeholder 2">
                <a:extLst>
                  <a:ext uri="{FF2B5EF4-FFF2-40B4-BE49-F238E27FC236}">
                    <a16:creationId xmlns:a16="http://schemas.microsoft.com/office/drawing/2014/main" id="{2604C0A2-71C1-4064-B0C9-25FAA576793F}"/>
                  </a:ext>
                </a:extLst>
              </p:cNvPr>
              <p:cNvSpPr>
                <a:spLocks noGrp="1" noRot="1" noChangeAspect="1" noMove="1" noResize="1" noEditPoints="1" noAdjustHandles="1" noChangeArrowheads="1" noChangeShapeType="1" noTextEdit="1"/>
              </p:cNvSpPr>
              <p:nvPr>
                <p:ph type="body" idx="1"/>
              </p:nvPr>
            </p:nvSpPr>
            <p:spPr>
              <a:xfrm>
                <a:off x="192200" y="1027454"/>
                <a:ext cx="11748788" cy="4994773"/>
              </a:xfrm>
              <a:blipFill>
                <a:blip r:embed="rId3"/>
                <a:stretch>
                  <a:fillRect l="-1090"/>
                </a:stretch>
              </a:blipFill>
            </p:spPr>
            <p:txBody>
              <a:bodyPr/>
              <a:lstStyle/>
              <a:p>
                <a:r>
                  <a:rPr lang="en-US">
                    <a:noFill/>
                  </a:rPr>
                  <a:t> </a:t>
                </a:r>
              </a:p>
            </p:txBody>
          </p:sp>
        </mc:Fallback>
      </mc:AlternateContent>
    </p:spTree>
    <p:extLst>
      <p:ext uri="{BB962C8B-B14F-4D97-AF65-F5344CB8AC3E}">
        <p14:creationId xmlns:p14="http://schemas.microsoft.com/office/powerpoint/2010/main" val="239358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989688"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800" dirty="0" err="1">
                <a:solidFill>
                  <a:srgbClr val="ED7D31"/>
                </a:solidFill>
                <a:latin typeface="Franklin Gothic Demi" panose="020B0703020102020204" pitchFamily="34" charset="0"/>
              </a:rPr>
              <a:t>Geweke’s</a:t>
            </a:r>
            <a:r>
              <a:rPr lang="en-US" sz="4800" dirty="0">
                <a:solidFill>
                  <a:srgbClr val="ED7D31"/>
                </a:solidFill>
                <a:latin typeface="Franklin Gothic Demi" panose="020B0703020102020204" pitchFamily="34" charset="0"/>
              </a:rPr>
              <a:t> Z-score Diagnostic</a:t>
            </a:r>
            <a:endPar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endParaRPr>
          </a:p>
        </p:txBody>
      </p:sp>
      <p:pic>
        <p:nvPicPr>
          <p:cNvPr id="9" name="Graphic 8">
            <a:extLst>
              <a:ext uri="{FF2B5EF4-FFF2-40B4-BE49-F238E27FC236}">
                <a16:creationId xmlns:a16="http://schemas.microsoft.com/office/drawing/2014/main" id="{C422B4D7-A561-42B1-867D-FBC2BE3DDF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81" y="876691"/>
            <a:ext cx="7669419" cy="5368593"/>
          </a:xfrm>
          <a:prstGeom prst="rect">
            <a:avLst/>
          </a:prstGeom>
        </p:spPr>
      </p:pic>
      <p:sp>
        <p:nvSpPr>
          <p:cNvPr id="11" name="Text Placeholder 2">
            <a:extLst>
              <a:ext uri="{FF2B5EF4-FFF2-40B4-BE49-F238E27FC236}">
                <a16:creationId xmlns:a16="http://schemas.microsoft.com/office/drawing/2014/main" id="{A839794D-3210-4261-B881-7190F5C4DBB9}"/>
              </a:ext>
            </a:extLst>
          </p:cNvPr>
          <p:cNvSpPr txBox="1">
            <a:spLocks/>
          </p:cNvSpPr>
          <p:nvPr/>
        </p:nvSpPr>
        <p:spPr>
          <a:xfrm>
            <a:off x="7633560" y="1063601"/>
            <a:ext cx="4506259" cy="4938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dirty="0">
                <a:latin typeface="Franklin Gothic Book" panose="020B0503020102020204" pitchFamily="34" charset="0"/>
              </a:rPr>
              <a:t>Top Panel – Yes, bad convergence.</a:t>
            </a:r>
          </a:p>
          <a:p>
            <a:pPr marL="0" indent="0">
              <a:buFont typeface="Arial"/>
              <a:buNone/>
            </a:pPr>
            <a:endParaRPr lang="en-US" dirty="0">
              <a:latin typeface="Franklin Gothic Book" panose="020B0503020102020204" pitchFamily="34" charset="0"/>
            </a:endParaRPr>
          </a:p>
          <a:p>
            <a:pPr marL="0" indent="0">
              <a:buFont typeface="Arial"/>
              <a:buNone/>
            </a:pPr>
            <a:endParaRPr lang="en-US" dirty="0">
              <a:latin typeface="Franklin Gothic Book" panose="020B0503020102020204" pitchFamily="34" charset="0"/>
            </a:endParaRPr>
          </a:p>
          <a:p>
            <a:pPr marL="0" indent="0">
              <a:buFont typeface="Arial"/>
              <a:buNone/>
            </a:pPr>
            <a:r>
              <a:rPr lang="en-US" dirty="0">
                <a:latin typeface="Franklin Gothic Book" panose="020B0503020102020204" pitchFamily="34" charset="0"/>
              </a:rPr>
              <a:t>Mid Panel – Not an issue</a:t>
            </a:r>
          </a:p>
          <a:p>
            <a:pPr marL="0" indent="0">
              <a:buFont typeface="Arial"/>
              <a:buNone/>
            </a:pPr>
            <a:endParaRPr lang="en-US" dirty="0">
              <a:latin typeface="Franklin Gothic Book" panose="020B0503020102020204" pitchFamily="34" charset="0"/>
            </a:endParaRPr>
          </a:p>
          <a:p>
            <a:pPr marL="0" indent="0">
              <a:buFont typeface="Arial"/>
              <a:buNone/>
            </a:pPr>
            <a:endParaRPr lang="en-US" dirty="0">
              <a:latin typeface="Franklin Gothic Book" panose="020B0503020102020204" pitchFamily="34" charset="0"/>
            </a:endParaRPr>
          </a:p>
          <a:p>
            <a:pPr marL="0" indent="0">
              <a:buFont typeface="Arial"/>
              <a:buNone/>
            </a:pPr>
            <a:endParaRPr lang="en-US" dirty="0">
              <a:latin typeface="Franklin Gothic Book" panose="020B0503020102020204" pitchFamily="34" charset="0"/>
            </a:endParaRPr>
          </a:p>
          <a:p>
            <a:pPr marL="0" indent="0">
              <a:buFont typeface="Arial"/>
              <a:buNone/>
            </a:pPr>
            <a:r>
              <a:rPr lang="en-US" dirty="0">
                <a:latin typeface="Franklin Gothic Book" panose="020B0503020102020204" pitchFamily="34" charset="0"/>
              </a:rPr>
              <a:t>Last Panel – No evidence, but bad chain. </a:t>
            </a:r>
          </a:p>
        </p:txBody>
      </p:sp>
    </p:spTree>
    <p:extLst>
      <p:ext uri="{BB962C8B-B14F-4D97-AF65-F5344CB8AC3E}">
        <p14:creationId xmlns:p14="http://schemas.microsoft.com/office/powerpoint/2010/main" val="14730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26141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Diagnostics – An </a:t>
            </a:r>
            <a:r>
              <a:rPr lang="en-US" sz="4800" dirty="0">
                <a:solidFill>
                  <a:srgbClr val="ED7D31"/>
                </a:solidFill>
                <a:latin typeface="Franklin Gothic Demi" panose="020B0703020102020204" pitchFamily="34" charset="0"/>
              </a:rPr>
              <a:t>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92200" y="1027454"/>
            <a:ext cx="6748294" cy="4994773"/>
          </a:xfrm>
        </p:spPr>
        <p:txBody>
          <a:bodyPr/>
          <a:lstStyle/>
          <a:p>
            <a:pPr marL="0" indent="0">
              <a:buNone/>
            </a:pPr>
            <a:r>
              <a:rPr lang="en-US" b="1" u="sng" dirty="0">
                <a:latin typeface="Franklin Gothic Book" panose="020B0503020102020204" pitchFamily="34" charset="0"/>
              </a:rPr>
              <a:t>Q:</a:t>
            </a:r>
            <a:r>
              <a:rPr lang="en-US" dirty="0">
                <a:latin typeface="Franklin Gothic Book" panose="020B0503020102020204" pitchFamily="34" charset="0"/>
              </a:rPr>
              <a:t> If you are digging for buried treasure, what’s better?</a:t>
            </a:r>
          </a:p>
          <a:p>
            <a:pPr marL="971550" lvl="1" indent="-514350">
              <a:buFont typeface="+mj-lt"/>
              <a:buAutoNum type="alphaUcPeriod"/>
            </a:pPr>
            <a:r>
              <a:rPr lang="en-US" dirty="0">
                <a:latin typeface="Franklin Gothic Book" panose="020B0503020102020204" pitchFamily="34" charset="0"/>
              </a:rPr>
              <a:t>Sending out 1 digger with a month’s supply of food?</a:t>
            </a:r>
          </a:p>
          <a:p>
            <a:pPr marL="971550" lvl="1" indent="-514350">
              <a:buFont typeface="+mj-lt"/>
              <a:buAutoNum type="alphaUcPeriod"/>
            </a:pPr>
            <a:r>
              <a:rPr lang="en-US" dirty="0">
                <a:latin typeface="Franklin Gothic Book" panose="020B0503020102020204" pitchFamily="34" charset="0"/>
              </a:rPr>
              <a:t>Sending out 30 diggers with a day’s supply of food?</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Our sampler is </a:t>
            </a:r>
            <a:r>
              <a:rPr lang="en-US" b="1" u="sng" dirty="0">
                <a:latin typeface="Franklin Gothic Book" panose="020B0503020102020204" pitchFamily="34" charset="0"/>
              </a:rPr>
              <a:t>in</a:t>
            </a:r>
            <a:r>
              <a:rPr lang="en-US" b="1" dirty="0">
                <a:latin typeface="Franklin Gothic Book" panose="020B0503020102020204" pitchFamily="34" charset="0"/>
              </a:rPr>
              <a:t> </a:t>
            </a:r>
            <a:r>
              <a:rPr lang="en-US" dirty="0">
                <a:latin typeface="Franklin Gothic Book" panose="020B0503020102020204" pitchFamily="34" charset="0"/>
              </a:rPr>
              <a:t>the space, and our goal is to map it. One powerful method is simply to have multiple chains going from different starting points.</a:t>
            </a:r>
          </a:p>
        </p:txBody>
      </p:sp>
      <p:pic>
        <p:nvPicPr>
          <p:cNvPr id="3" name="Picture 2" descr="A picture containing text&#10;&#10;Description automatically generated">
            <a:extLst>
              <a:ext uri="{FF2B5EF4-FFF2-40B4-BE49-F238E27FC236}">
                <a16:creationId xmlns:a16="http://schemas.microsoft.com/office/drawing/2014/main" id="{2C7421B6-BDFD-46FA-B8B7-C2E9624B5D1D}"/>
              </a:ext>
            </a:extLst>
          </p:cNvPr>
          <p:cNvPicPr>
            <a:picLocks noChangeAspect="1"/>
          </p:cNvPicPr>
          <p:nvPr/>
        </p:nvPicPr>
        <p:blipFill>
          <a:blip r:embed="rId3"/>
          <a:stretch>
            <a:fillRect/>
          </a:stretch>
        </p:blipFill>
        <p:spPr>
          <a:xfrm>
            <a:off x="6940493" y="1512114"/>
            <a:ext cx="5162904" cy="4025452"/>
          </a:xfrm>
          <a:prstGeom prst="rect">
            <a:avLst/>
          </a:prstGeom>
        </p:spPr>
      </p:pic>
    </p:spTree>
    <p:extLst>
      <p:ext uri="{BB962C8B-B14F-4D97-AF65-F5344CB8AC3E}">
        <p14:creationId xmlns:p14="http://schemas.microsoft.com/office/powerpoint/2010/main" val="286912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26141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Diagnostics – An </a:t>
            </a:r>
            <a:r>
              <a:rPr lang="en-US" sz="4800" dirty="0">
                <a:solidFill>
                  <a:srgbClr val="ED7D31"/>
                </a:solidFill>
                <a:latin typeface="Franklin Gothic Demi" panose="020B0703020102020204" pitchFamily="34" charset="0"/>
              </a:rPr>
              <a:t>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92200" y="1027454"/>
                <a:ext cx="6748294" cy="4994773"/>
              </a:xfrm>
            </p:spPr>
            <p:txBody>
              <a:bodyPr/>
              <a:lstStyle/>
              <a:p>
                <a:pPr marL="0" indent="0">
                  <a:buNone/>
                </a:pPr>
                <a:r>
                  <a:rPr lang="en-US" dirty="0">
                    <a:latin typeface="Franklin Gothic Book" panose="020B0503020102020204" pitchFamily="34" charset="0"/>
                  </a:rPr>
                  <a:t>Multiple Chains –</a:t>
                </a:r>
              </a:p>
              <a:p>
                <a:pPr lvl="1" indent="-457200"/>
                <a:r>
                  <a:rPr lang="en-US" dirty="0">
                    <a:latin typeface="Franklin Gothic Book" panose="020B0503020102020204" pitchFamily="34" charset="0"/>
                  </a:rPr>
                  <a:t>By starting multiple chains from different starting locations, you can more effectively explore the space.</a:t>
                </a:r>
              </a:p>
              <a:p>
                <a:pPr lvl="1" indent="-457200"/>
                <a:r>
                  <a:rPr lang="en-US" dirty="0">
                    <a:latin typeface="Franklin Gothic Book" panose="020B0503020102020204" pitchFamily="34" charset="0"/>
                  </a:rPr>
                  <a:t>Also provide powerful diagnostics.</a:t>
                </a: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Gelman-Rubin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latin typeface="Franklin Gothic Book" panose="020B0503020102020204" pitchFamily="34" charset="0"/>
                  </a:rPr>
                  <a:t> statistic –</a:t>
                </a:r>
              </a:p>
              <a:p>
                <a:pPr lvl="1" indent="-457200"/>
                <a:r>
                  <a:rPr lang="en-US" dirty="0">
                    <a:latin typeface="Franklin Gothic Book" panose="020B0503020102020204" pitchFamily="34" charset="0"/>
                  </a:rPr>
                  <a:t>Converged chains should, by definition, look very similar.</a:t>
                </a:r>
              </a:p>
              <a:p>
                <a:pPr lvl="1" indent="-457200"/>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latin typeface="Franklin Gothic Book" panose="020B0503020102020204" pitchFamily="34" charset="0"/>
                  </a:rPr>
                  <a:t> looks at the within- vs. between- variance.</a:t>
                </a:r>
              </a:p>
              <a:p>
                <a:pPr lvl="1" indent="-457200"/>
                <a:r>
                  <a:rPr lang="en-US" dirty="0">
                    <a:latin typeface="Franklin Gothic Book" panose="020B0503020102020204" pitchFamily="34" charset="0"/>
                  </a:rPr>
                  <a:t>We want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𝑅</m:t>
                        </m:r>
                      </m:e>
                    </m:acc>
                  </m:oMath>
                </a14:m>
                <a:r>
                  <a:rPr lang="en-US" dirty="0">
                    <a:latin typeface="Franklin Gothic Book" panose="020B0503020102020204" pitchFamily="34" charset="0"/>
                  </a:rPr>
                  <a:t> near 1.</a:t>
                </a:r>
              </a:p>
              <a:p>
                <a:pPr marL="0" indent="0">
                  <a:buNone/>
                </a:pPr>
                <a:endParaRPr lang="en-US" dirty="0">
                  <a:latin typeface="Franklin Gothic Book" panose="020B0503020102020204" pitchFamily="34" charset="0"/>
                </a:endParaRPr>
              </a:p>
            </p:txBody>
          </p:sp>
        </mc:Choice>
        <mc:Fallback>
          <p:sp>
            <p:nvSpPr>
              <p:cNvPr id="10" name="Text Placeholder 2">
                <a:extLst>
                  <a:ext uri="{FF2B5EF4-FFF2-40B4-BE49-F238E27FC236}">
                    <a16:creationId xmlns:a16="http://schemas.microsoft.com/office/drawing/2014/main" id="{EDE0B5AB-7C1D-49EC-8655-A405EF0FAF1D}"/>
                  </a:ext>
                </a:extLst>
              </p:cNvPr>
              <p:cNvSpPr>
                <a:spLocks noGrp="1" noRot="1" noChangeAspect="1" noMove="1" noResize="1" noEditPoints="1" noAdjustHandles="1" noChangeArrowheads="1" noChangeShapeType="1" noTextEdit="1"/>
              </p:cNvSpPr>
              <p:nvPr>
                <p:ph type="body" idx="1"/>
              </p:nvPr>
            </p:nvSpPr>
            <p:spPr>
              <a:xfrm>
                <a:off x="192200" y="1027454"/>
                <a:ext cx="6748294" cy="4994773"/>
              </a:xfrm>
              <a:blipFill>
                <a:blip r:embed="rId3"/>
                <a:stretch>
                  <a:fillRect l="-1897" r="-2439"/>
                </a:stretch>
              </a:blipFill>
            </p:spPr>
            <p:txBody>
              <a:bodyPr/>
              <a:lstStyle/>
              <a:p>
                <a:r>
                  <a:rPr lang="en-US">
                    <a:noFill/>
                  </a:rPr>
                  <a:t> </a:t>
                </a:r>
              </a:p>
            </p:txBody>
          </p:sp>
        </mc:Fallback>
      </mc:AlternateContent>
      <p:pic>
        <p:nvPicPr>
          <p:cNvPr id="8" name="Graphic 7">
            <a:extLst>
              <a:ext uri="{FF2B5EF4-FFF2-40B4-BE49-F238E27FC236}">
                <a16:creationId xmlns:a16="http://schemas.microsoft.com/office/drawing/2014/main" id="{2ABE0CED-70D1-46DD-81C7-C7A3947214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9083" y="1099747"/>
            <a:ext cx="6281271" cy="4396890"/>
          </a:xfrm>
          <a:prstGeom prst="rect">
            <a:avLst/>
          </a:prstGeom>
        </p:spPr>
      </p:pic>
    </p:spTree>
    <p:extLst>
      <p:ext uri="{BB962C8B-B14F-4D97-AF65-F5344CB8AC3E}">
        <p14:creationId xmlns:p14="http://schemas.microsoft.com/office/powerpoint/2010/main" val="309830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26141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Diagnostics – An </a:t>
            </a:r>
            <a:r>
              <a:rPr lang="en-US" sz="4800" dirty="0">
                <a:solidFill>
                  <a:srgbClr val="ED7D31"/>
                </a:solidFill>
                <a:latin typeface="Franklin Gothic Demi" panose="020B0703020102020204" pitchFamily="34" charset="0"/>
              </a:rPr>
              <a:t>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5886823" y="1063600"/>
                <a:ext cx="6199411" cy="4994773"/>
              </a:xfrm>
            </p:spPr>
            <p:txBody>
              <a:bodyPr/>
              <a:lstStyle/>
              <a:p>
                <a:pPr marL="0" indent="0">
                  <a:buNone/>
                </a:pPr>
                <a:r>
                  <a:rPr lang="en-US" dirty="0">
                    <a:latin typeface="Franklin Gothic Book" panose="020B0503020102020204" pitchFamily="34" charset="0"/>
                  </a:rPr>
                  <a:t>Gelman-Rubin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latin typeface="Franklin Gothic Book" panose="020B0503020102020204" pitchFamily="34" charset="0"/>
                  </a:rPr>
                  <a:t> statistic –</a:t>
                </a:r>
              </a:p>
              <a:p>
                <a:pPr lvl="1" indent="-457200"/>
                <a:r>
                  <a:rPr lang="en-US" dirty="0">
                    <a:latin typeface="Franklin Gothic Book" panose="020B0503020102020204" pitchFamily="34" charset="0"/>
                  </a:rPr>
                  <a:t>4.76!</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Effective Sample Size (ESS) –</a:t>
                </a:r>
              </a:p>
              <a:p>
                <a:pPr lvl="1" indent="-457200"/>
                <a:r>
                  <a:rPr lang="en-US" dirty="0">
                    <a:latin typeface="Franklin Gothic Book" panose="020B0503020102020204" pitchFamily="34" charset="0"/>
                  </a:rPr>
                  <a:t>A converged chain has low autocorrelation.</a:t>
                </a:r>
              </a:p>
              <a:p>
                <a:pPr lvl="1" indent="-457200"/>
                <a:r>
                  <a:rPr lang="en-US" dirty="0">
                    <a:latin typeface="Franklin Gothic Book" panose="020B0503020102020204" pitchFamily="34" charset="0"/>
                  </a:rPr>
                  <a:t>ESS measures how bad that autocorrelation is.</a:t>
                </a:r>
              </a:p>
              <a:p>
                <a:pPr lvl="1" indent="-457200"/>
                <a:r>
                  <a:rPr lang="en-US" dirty="0">
                    <a:latin typeface="Franklin Gothic Book" panose="020B0503020102020204" pitchFamily="34" charset="0"/>
                  </a:rPr>
                  <a:t>Solution to this can be to thin the chains. E.g. run for 10,000, take every 10</a:t>
                </a:r>
                <a:r>
                  <a:rPr lang="en-US" baseline="30000" dirty="0">
                    <a:latin typeface="Franklin Gothic Book" panose="020B0503020102020204" pitchFamily="34" charset="0"/>
                  </a:rPr>
                  <a:t>th</a:t>
                </a:r>
                <a:r>
                  <a:rPr lang="en-US" dirty="0">
                    <a:latin typeface="Franklin Gothic Book" panose="020B0503020102020204" pitchFamily="34" charset="0"/>
                  </a:rPr>
                  <a:t> sample.</a:t>
                </a: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mc:Choice>
        <mc:Fallback>
          <p:sp>
            <p:nvSpPr>
              <p:cNvPr id="10" name="Text Placeholder 2">
                <a:extLst>
                  <a:ext uri="{FF2B5EF4-FFF2-40B4-BE49-F238E27FC236}">
                    <a16:creationId xmlns:a16="http://schemas.microsoft.com/office/drawing/2014/main" id="{EDE0B5AB-7C1D-49EC-8655-A405EF0FAF1D}"/>
                  </a:ext>
                </a:extLst>
              </p:cNvPr>
              <p:cNvSpPr>
                <a:spLocks noGrp="1" noRot="1" noChangeAspect="1" noMove="1" noResize="1" noEditPoints="1" noAdjustHandles="1" noChangeArrowheads="1" noChangeShapeType="1" noTextEdit="1"/>
              </p:cNvSpPr>
              <p:nvPr>
                <p:ph type="body" idx="1"/>
              </p:nvPr>
            </p:nvSpPr>
            <p:spPr>
              <a:xfrm>
                <a:off x="5886823" y="1063600"/>
                <a:ext cx="6199411" cy="4994773"/>
              </a:xfrm>
              <a:blipFill>
                <a:blip r:embed="rId3"/>
                <a:stretch>
                  <a:fillRect l="-2065"/>
                </a:stretch>
              </a:blipFill>
            </p:spPr>
            <p:txBody>
              <a:bodyPr/>
              <a:lstStyle/>
              <a:p>
                <a:r>
                  <a:rPr lang="en-US">
                    <a:noFill/>
                  </a:rPr>
                  <a:t> </a:t>
                </a:r>
              </a:p>
            </p:txBody>
          </p:sp>
        </mc:Fallback>
      </mc:AlternateContent>
      <p:pic>
        <p:nvPicPr>
          <p:cNvPr id="3" name="Graphic 2">
            <a:extLst>
              <a:ext uri="{FF2B5EF4-FFF2-40B4-BE49-F238E27FC236}">
                <a16:creationId xmlns:a16="http://schemas.microsoft.com/office/drawing/2014/main" id="{8BCBA1B0-6649-418F-B65E-506EEFB43E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906" y="933927"/>
            <a:ext cx="6932706" cy="4852894"/>
          </a:xfrm>
          <a:prstGeom prst="rect">
            <a:avLst/>
          </a:prstGeom>
        </p:spPr>
      </p:pic>
    </p:spTree>
    <p:extLst>
      <p:ext uri="{BB962C8B-B14F-4D97-AF65-F5344CB8AC3E}">
        <p14:creationId xmlns:p14="http://schemas.microsoft.com/office/powerpoint/2010/main" val="70510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32686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NUTS Diagnostics– An </a:t>
            </a:r>
            <a:r>
              <a:rPr lang="en-US" sz="4800" dirty="0">
                <a:solidFill>
                  <a:srgbClr val="ED7D31"/>
                </a:solidFill>
                <a:latin typeface="Franklin Gothic Demi" panose="020B0703020102020204" pitchFamily="34" charset="0"/>
              </a:rPr>
              <a:t>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45757" y="1063600"/>
            <a:ext cx="5950243" cy="4994773"/>
          </a:xfrm>
        </p:spPr>
        <p:txBody>
          <a:bodyPr/>
          <a:lstStyle/>
          <a:p>
            <a:pPr marL="0" indent="0">
              <a:buNone/>
            </a:pPr>
            <a:r>
              <a:rPr lang="en-US" dirty="0">
                <a:latin typeface="Franklin Gothic Book" panose="020B0503020102020204" pitchFamily="34" charset="0"/>
              </a:rPr>
              <a:t>Recall that the NUTS sampler is using a “physical” simulation to, in essence, rollerblade around the space more effectively.</a:t>
            </a: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Divergence – When the sampler jumps too far from the target set.</a:t>
            </a:r>
          </a:p>
          <a:p>
            <a:pPr lvl="1" indent="-457200"/>
            <a:r>
              <a:rPr lang="en-US" dirty="0">
                <a:latin typeface="Franklin Gothic Book" panose="020B0503020102020204" pitchFamily="34" charset="0"/>
              </a:rPr>
              <a:t>Indicates that the space has some pathological curvature.</a:t>
            </a:r>
          </a:p>
          <a:p>
            <a:pPr lvl="1" indent="-457200"/>
            <a:r>
              <a:rPr lang="en-US" dirty="0">
                <a:latin typeface="Franklin Gothic Book" panose="020B0503020102020204" pitchFamily="34" charset="0"/>
              </a:rPr>
              <a:t>Possibly fixed by model reparameterization.</a:t>
            </a: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sp>
        <p:nvSpPr>
          <p:cNvPr id="12" name="Freeform: Shape 11">
            <a:extLst>
              <a:ext uri="{FF2B5EF4-FFF2-40B4-BE49-F238E27FC236}">
                <a16:creationId xmlns:a16="http://schemas.microsoft.com/office/drawing/2014/main" id="{1F36E1A3-7BE8-43E6-9C98-8594DA76723F}"/>
              </a:ext>
            </a:extLst>
          </p:cNvPr>
          <p:cNvSpPr/>
          <p:nvPr/>
        </p:nvSpPr>
        <p:spPr>
          <a:xfrm>
            <a:off x="6855012" y="1850558"/>
            <a:ext cx="5038164" cy="701395"/>
          </a:xfrm>
          <a:custGeom>
            <a:avLst/>
            <a:gdLst>
              <a:gd name="connsiteX0" fmla="*/ 0 w 5038164"/>
              <a:gd name="connsiteY0" fmla="*/ 701395 h 701395"/>
              <a:gd name="connsiteX1" fmla="*/ 406400 w 5038164"/>
              <a:gd name="connsiteY1" fmla="*/ 151560 h 701395"/>
              <a:gd name="connsiteX2" fmla="*/ 1069788 w 5038164"/>
              <a:gd name="connsiteY2" fmla="*/ 157536 h 701395"/>
              <a:gd name="connsiteX3" fmla="*/ 1798917 w 5038164"/>
              <a:gd name="connsiteY3" fmla="*/ 2148 h 701395"/>
              <a:gd name="connsiteX4" fmla="*/ 2832847 w 5038164"/>
              <a:gd name="connsiteY4" fmla="*/ 289018 h 701395"/>
              <a:gd name="connsiteX5" fmla="*/ 3765176 w 5038164"/>
              <a:gd name="connsiteY5" fmla="*/ 32030 h 701395"/>
              <a:gd name="connsiteX6" fmla="*/ 4745317 w 5038164"/>
              <a:gd name="connsiteY6" fmla="*/ 283042 h 701395"/>
              <a:gd name="connsiteX7" fmla="*/ 5038164 w 5038164"/>
              <a:gd name="connsiteY7" fmla="*/ 492218 h 70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164" h="701395">
                <a:moveTo>
                  <a:pt x="0" y="701395"/>
                </a:moveTo>
                <a:cubicBezTo>
                  <a:pt x="114051" y="471799"/>
                  <a:pt x="228102" y="242203"/>
                  <a:pt x="406400" y="151560"/>
                </a:cubicBezTo>
                <a:cubicBezTo>
                  <a:pt x="584698" y="60917"/>
                  <a:pt x="837702" y="182438"/>
                  <a:pt x="1069788" y="157536"/>
                </a:cubicBezTo>
                <a:cubicBezTo>
                  <a:pt x="1301874" y="132634"/>
                  <a:pt x="1505074" y="-19766"/>
                  <a:pt x="1798917" y="2148"/>
                </a:cubicBezTo>
                <a:cubicBezTo>
                  <a:pt x="2092760" y="24062"/>
                  <a:pt x="2505137" y="284038"/>
                  <a:pt x="2832847" y="289018"/>
                </a:cubicBezTo>
                <a:cubicBezTo>
                  <a:pt x="3160557" y="293998"/>
                  <a:pt x="3446431" y="33026"/>
                  <a:pt x="3765176" y="32030"/>
                </a:cubicBezTo>
                <a:cubicBezTo>
                  <a:pt x="4083921" y="31034"/>
                  <a:pt x="4533152" y="206344"/>
                  <a:pt x="4745317" y="283042"/>
                </a:cubicBezTo>
                <a:cubicBezTo>
                  <a:pt x="4957482" y="359740"/>
                  <a:pt x="4973419" y="455363"/>
                  <a:pt x="5038164" y="49221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C4573A1-4587-4B9B-8EC3-4FBFF6CC3337}"/>
              </a:ext>
            </a:extLst>
          </p:cNvPr>
          <p:cNvSpPr/>
          <p:nvPr/>
        </p:nvSpPr>
        <p:spPr>
          <a:xfrm>
            <a:off x="6902824" y="3472297"/>
            <a:ext cx="5205505" cy="2027806"/>
          </a:xfrm>
          <a:custGeom>
            <a:avLst/>
            <a:gdLst>
              <a:gd name="connsiteX0" fmla="*/ 0 w 5205505"/>
              <a:gd name="connsiteY0" fmla="*/ 185303 h 2027806"/>
              <a:gd name="connsiteX1" fmla="*/ 490070 w 5205505"/>
              <a:gd name="connsiteY1" fmla="*/ 1894574 h 2027806"/>
              <a:gd name="connsiteX2" fmla="*/ 1709270 w 5205505"/>
              <a:gd name="connsiteY2" fmla="*/ 32 h 2027806"/>
              <a:gd name="connsiteX3" fmla="*/ 1942352 w 5205505"/>
              <a:gd name="connsiteY3" fmla="*/ 1948362 h 2027806"/>
              <a:gd name="connsiteX4" fmla="*/ 3065929 w 5205505"/>
              <a:gd name="connsiteY4" fmla="*/ 1667468 h 2027806"/>
              <a:gd name="connsiteX5" fmla="*/ 4840941 w 5205505"/>
              <a:gd name="connsiteY5" fmla="*/ 1828832 h 2027806"/>
              <a:gd name="connsiteX6" fmla="*/ 5205505 w 5205505"/>
              <a:gd name="connsiteY6" fmla="*/ 1810903 h 202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5505" h="2027806">
                <a:moveTo>
                  <a:pt x="0" y="185303"/>
                </a:moveTo>
                <a:cubicBezTo>
                  <a:pt x="102596" y="1055378"/>
                  <a:pt x="205192" y="1925453"/>
                  <a:pt x="490070" y="1894574"/>
                </a:cubicBezTo>
                <a:cubicBezTo>
                  <a:pt x="774948" y="1863696"/>
                  <a:pt x="1467223" y="-8933"/>
                  <a:pt x="1709270" y="32"/>
                </a:cubicBezTo>
                <a:cubicBezTo>
                  <a:pt x="1951317" y="8997"/>
                  <a:pt x="1716242" y="1670456"/>
                  <a:pt x="1942352" y="1948362"/>
                </a:cubicBezTo>
                <a:cubicBezTo>
                  <a:pt x="2168462" y="2226268"/>
                  <a:pt x="2582831" y="1687390"/>
                  <a:pt x="3065929" y="1667468"/>
                </a:cubicBezTo>
                <a:cubicBezTo>
                  <a:pt x="3549027" y="1647546"/>
                  <a:pt x="4484345" y="1804926"/>
                  <a:pt x="4840941" y="1828832"/>
                </a:cubicBezTo>
                <a:cubicBezTo>
                  <a:pt x="5197537" y="1852738"/>
                  <a:pt x="5160682" y="1805923"/>
                  <a:pt x="5205505" y="181090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E61068-AF9E-4B60-9800-DA968EC433A7}"/>
              </a:ext>
            </a:extLst>
          </p:cNvPr>
          <p:cNvSpPr/>
          <p:nvPr/>
        </p:nvSpPr>
        <p:spPr>
          <a:xfrm>
            <a:off x="6795248" y="2336800"/>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C90281-9C4B-4E9E-855E-F6029F1D142E}"/>
              </a:ext>
            </a:extLst>
          </p:cNvPr>
          <p:cNvSpPr/>
          <p:nvPr/>
        </p:nvSpPr>
        <p:spPr>
          <a:xfrm>
            <a:off x="7007412" y="1993153"/>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5E2EA6F-16B0-4940-9535-A47107CBB5FF}"/>
              </a:ext>
            </a:extLst>
          </p:cNvPr>
          <p:cNvSpPr/>
          <p:nvPr/>
        </p:nvSpPr>
        <p:spPr>
          <a:xfrm>
            <a:off x="7419790" y="1850558"/>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F11AE7-881A-485E-A173-2BB43DC2E9AB}"/>
              </a:ext>
            </a:extLst>
          </p:cNvPr>
          <p:cNvSpPr/>
          <p:nvPr/>
        </p:nvSpPr>
        <p:spPr>
          <a:xfrm>
            <a:off x="8092144" y="1850558"/>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A07B1DB-6222-4E75-9890-0CDE95000E3B}"/>
              </a:ext>
            </a:extLst>
          </p:cNvPr>
          <p:cNvSpPr/>
          <p:nvPr/>
        </p:nvSpPr>
        <p:spPr>
          <a:xfrm>
            <a:off x="8631968" y="1780786"/>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09F10E-159E-4E67-86E5-D31320FE86CE}"/>
              </a:ext>
            </a:extLst>
          </p:cNvPr>
          <p:cNvSpPr/>
          <p:nvPr/>
        </p:nvSpPr>
        <p:spPr>
          <a:xfrm>
            <a:off x="9212730" y="1919287"/>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9DC740-8BA5-4463-A882-6EC51CEEA74E}"/>
              </a:ext>
            </a:extLst>
          </p:cNvPr>
          <p:cNvSpPr/>
          <p:nvPr/>
        </p:nvSpPr>
        <p:spPr>
          <a:xfrm>
            <a:off x="10025530" y="1919287"/>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EA81BF7-AD2B-4D50-819C-120FD86B7BBF}"/>
              </a:ext>
            </a:extLst>
          </p:cNvPr>
          <p:cNvSpPr/>
          <p:nvPr/>
        </p:nvSpPr>
        <p:spPr>
          <a:xfrm>
            <a:off x="10941874" y="1834574"/>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CF71241-5061-413C-9093-66F1070FE0AA}"/>
              </a:ext>
            </a:extLst>
          </p:cNvPr>
          <p:cNvSpPr/>
          <p:nvPr/>
        </p:nvSpPr>
        <p:spPr>
          <a:xfrm>
            <a:off x="6923742" y="3732104"/>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1BD115C-FD23-4D5D-AE39-6F95655B369D}"/>
              </a:ext>
            </a:extLst>
          </p:cNvPr>
          <p:cNvSpPr/>
          <p:nvPr/>
        </p:nvSpPr>
        <p:spPr>
          <a:xfrm>
            <a:off x="7312214" y="5238174"/>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B3E4FDA-B0B7-4723-9B14-79EC31EDA074}"/>
              </a:ext>
            </a:extLst>
          </p:cNvPr>
          <p:cNvSpPr/>
          <p:nvPr/>
        </p:nvSpPr>
        <p:spPr>
          <a:xfrm>
            <a:off x="8276368" y="3624528"/>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9AD4418-1253-4A09-BB33-D60F7598B4F2}"/>
              </a:ext>
            </a:extLst>
          </p:cNvPr>
          <p:cNvSpPr/>
          <p:nvPr/>
        </p:nvSpPr>
        <p:spPr>
          <a:xfrm>
            <a:off x="8969639" y="2904549"/>
            <a:ext cx="107576" cy="1075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1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32686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NUTS Diagnostics– An 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45757" y="1063600"/>
            <a:ext cx="5950243" cy="4994773"/>
          </a:xfrm>
        </p:spPr>
        <p:txBody>
          <a:bodyPr/>
          <a:lstStyle/>
          <a:p>
            <a:pPr marL="0" indent="0">
              <a:buNone/>
            </a:pPr>
            <a:r>
              <a:rPr lang="en-US" dirty="0">
                <a:latin typeface="Franklin Gothic Book" panose="020B0503020102020204" pitchFamily="34" charset="0"/>
              </a:rPr>
              <a:t>Divergences indication where in the parameter space there might be problems. </a:t>
            </a:r>
          </a:p>
          <a:p>
            <a:pPr lvl="1" indent="-457200"/>
            <a:r>
              <a:rPr lang="en-US" dirty="0">
                <a:latin typeface="Franklin Gothic Book" panose="020B0503020102020204" pitchFamily="34" charset="0"/>
              </a:rPr>
              <a:t>Clustered divergences are indicators!</a:t>
            </a:r>
          </a:p>
          <a:p>
            <a:pPr marL="0" indent="0">
              <a:buNone/>
            </a:pPr>
            <a:r>
              <a:rPr lang="en-US" dirty="0">
                <a:latin typeface="Franklin Gothic Book" panose="020B0503020102020204" pitchFamily="34" charset="0"/>
              </a:rPr>
              <a:t>But divergences can happen because the step size is too large.</a:t>
            </a:r>
          </a:p>
          <a:p>
            <a:pPr lvl="1" indent="-457200"/>
            <a:r>
              <a:rPr lang="en-US" dirty="0">
                <a:latin typeface="Franklin Gothic Book" panose="020B0503020102020204" pitchFamily="34" charset="0"/>
              </a:rPr>
              <a:t>Then the divergences are more uniformly distributed.</a:t>
            </a:r>
          </a:p>
          <a:p>
            <a:pPr marL="0" indent="0">
              <a:buNone/>
            </a:pPr>
            <a:endParaRPr lang="en-US" dirty="0">
              <a:latin typeface="Franklin Gothic Book" panose="020B0503020102020204" pitchFamily="34" charset="0"/>
            </a:endParaRPr>
          </a:p>
          <a:p>
            <a:pPr marL="0" indent="0">
              <a:buNone/>
            </a:pPr>
            <a:r>
              <a:rPr lang="en-US" b="1" dirty="0">
                <a:latin typeface="Franklin Gothic Book" panose="020B0503020102020204" pitchFamily="34" charset="0"/>
              </a:rPr>
              <a:t>Guideline:</a:t>
            </a:r>
            <a:r>
              <a:rPr lang="en-US" dirty="0">
                <a:latin typeface="Franklin Gothic Book" panose="020B0503020102020204" pitchFamily="34" charset="0"/>
              </a:rPr>
              <a:t> More divergences, more issues.</a:t>
            </a:r>
          </a:p>
          <a:p>
            <a:pPr marL="0" indent="0">
              <a:buNone/>
            </a:pPr>
            <a:endParaRPr lang="en-US" dirty="0">
              <a:latin typeface="Franklin Gothic Book" panose="020B0503020102020204" pitchFamily="34" charset="0"/>
            </a:endParaRPr>
          </a:p>
        </p:txBody>
      </p:sp>
      <p:pic>
        <p:nvPicPr>
          <p:cNvPr id="3" name="Picture 2" descr="Chart, scatter chart&#10;&#10;Description automatically generated">
            <a:extLst>
              <a:ext uri="{FF2B5EF4-FFF2-40B4-BE49-F238E27FC236}">
                <a16:creationId xmlns:a16="http://schemas.microsoft.com/office/drawing/2014/main" id="{43F2BC32-7D99-4C1F-BDEB-80BEC15EE435}"/>
              </a:ext>
            </a:extLst>
          </p:cNvPr>
          <p:cNvPicPr>
            <a:picLocks noChangeAspect="1"/>
          </p:cNvPicPr>
          <p:nvPr/>
        </p:nvPicPr>
        <p:blipFill>
          <a:blip r:embed="rId3"/>
          <a:stretch>
            <a:fillRect/>
          </a:stretch>
        </p:blipFill>
        <p:spPr>
          <a:xfrm>
            <a:off x="7066105" y="1049792"/>
            <a:ext cx="4310742" cy="2379208"/>
          </a:xfrm>
          <a:prstGeom prst="rect">
            <a:avLst/>
          </a:prstGeom>
        </p:spPr>
      </p:pic>
      <p:pic>
        <p:nvPicPr>
          <p:cNvPr id="9" name="Picture 8" descr="Chart, scatter chart&#10;&#10;Description automatically generated">
            <a:extLst>
              <a:ext uri="{FF2B5EF4-FFF2-40B4-BE49-F238E27FC236}">
                <a16:creationId xmlns:a16="http://schemas.microsoft.com/office/drawing/2014/main" id="{B9E37ADC-A09B-4833-B369-A35309E64535}"/>
              </a:ext>
            </a:extLst>
          </p:cNvPr>
          <p:cNvPicPr>
            <a:picLocks noChangeAspect="1"/>
          </p:cNvPicPr>
          <p:nvPr/>
        </p:nvPicPr>
        <p:blipFill>
          <a:blip r:embed="rId4"/>
          <a:stretch>
            <a:fillRect/>
          </a:stretch>
        </p:blipFill>
        <p:spPr>
          <a:xfrm>
            <a:off x="7066105" y="3502485"/>
            <a:ext cx="4518487" cy="2499701"/>
          </a:xfrm>
          <a:prstGeom prst="rect">
            <a:avLst/>
          </a:prstGeom>
        </p:spPr>
      </p:pic>
      <p:sp>
        <p:nvSpPr>
          <p:cNvPr id="26" name="TextBox 25">
            <a:extLst>
              <a:ext uri="{FF2B5EF4-FFF2-40B4-BE49-F238E27FC236}">
                <a16:creationId xmlns:a16="http://schemas.microsoft.com/office/drawing/2014/main" id="{7D6AC639-F683-497A-9E45-7800E4EE5514}"/>
              </a:ext>
            </a:extLst>
          </p:cNvPr>
          <p:cNvSpPr txBox="1"/>
          <p:nvPr/>
        </p:nvSpPr>
        <p:spPr>
          <a:xfrm>
            <a:off x="183777" y="6233319"/>
            <a:ext cx="7071658" cy="523220"/>
          </a:xfrm>
          <a:prstGeom prst="rect">
            <a:avLst/>
          </a:prstGeom>
          <a:noFill/>
        </p:spPr>
        <p:txBody>
          <a:bodyPr wrap="square">
            <a:spAutoFit/>
          </a:bodyPr>
          <a:lstStyle/>
          <a:p>
            <a:r>
              <a:rPr lang="en-US" dirty="0">
                <a:solidFill>
                  <a:schemeClr val="bg1"/>
                </a:solidFill>
              </a:rPr>
              <a:t>Plots taken from the excellent tutorial (Author: Michael Betancourt)</a:t>
            </a:r>
          </a:p>
          <a:p>
            <a:r>
              <a:rPr lang="en-US" dirty="0">
                <a:solidFill>
                  <a:schemeClr val="bg1"/>
                </a:solidFill>
              </a:rPr>
              <a:t>https://docs.pymc.io/notebooks/Diagnosing_biased_Inference_with_Divergences.html</a:t>
            </a:r>
          </a:p>
        </p:txBody>
      </p:sp>
    </p:spTree>
    <p:extLst>
      <p:ext uri="{BB962C8B-B14F-4D97-AF65-F5344CB8AC3E}">
        <p14:creationId xmlns:p14="http://schemas.microsoft.com/office/powerpoint/2010/main" val="288524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8656537"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Sampling Categorical Variables</a:t>
            </a:r>
          </a:p>
        </p:txBody>
      </p:sp>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99545" y="1053430"/>
                <a:ext cx="5950243" cy="4994773"/>
              </a:xfrm>
            </p:spPr>
            <p:txBody>
              <a:bodyPr/>
              <a:lstStyle/>
              <a:p>
                <a:pPr marL="0" indent="0">
                  <a:buNone/>
                </a:pPr>
                <a:r>
                  <a:rPr lang="en-US" dirty="0">
                    <a:latin typeface="Franklin Gothic Book" panose="020B0503020102020204" pitchFamily="34" charset="0"/>
                  </a:rPr>
                  <a:t>Simple Gaussian Mixture Model –</a:t>
                </a:r>
              </a:p>
              <a:p>
                <a:pPr lvl="1" indent="-457200"/>
                <a:r>
                  <a:rPr lang="en-US" dirty="0">
                    <a:latin typeface="Franklin Gothic Book" panose="020B0503020102020204" pitchFamily="34" charset="0"/>
                  </a:rPr>
                  <a:t>Hyperparameters suppressed in figure.</a:t>
                </a:r>
              </a:p>
              <a:p>
                <a:pPr marL="0" indent="0">
                  <a:buNone/>
                </a:pPr>
                <a:endParaRPr lang="en-US" dirty="0">
                  <a:latin typeface="Franklin Gothic Book" panose="020B0503020102020204" pitchFamily="34" charset="0"/>
                </a:endParaRPr>
              </a:p>
              <a:p>
                <a:pPr marL="0" indent="0">
                  <a:buNone/>
                </a:pPr>
                <a:endParaRPr lang="en-US" i="1"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Unsupervised Clustering –</a:t>
                </a:r>
              </a:p>
              <a:p>
                <a:pPr lvl="1" indent="-457200"/>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oMath>
                </a14:m>
                <a:r>
                  <a:rPr lang="en-US" dirty="0">
                    <a:latin typeface="Franklin Gothic Book" panose="020B0503020102020204" pitchFamily="34" charset="0"/>
                  </a:rPr>
                  <a:t> is estimated from the data.</a:t>
                </a:r>
              </a:p>
            </p:txBody>
          </p:sp>
        </mc:Choice>
        <mc:Fallback>
          <p:sp>
            <p:nvSpPr>
              <p:cNvPr id="10" name="Text Placeholder 2">
                <a:extLst>
                  <a:ext uri="{FF2B5EF4-FFF2-40B4-BE49-F238E27FC236}">
                    <a16:creationId xmlns:a16="http://schemas.microsoft.com/office/drawing/2014/main" id="{EDE0B5AB-7C1D-49EC-8655-A405EF0FAF1D}"/>
                  </a:ext>
                </a:extLst>
              </p:cNvPr>
              <p:cNvSpPr>
                <a:spLocks noGrp="1" noRot="1" noChangeAspect="1" noMove="1" noResize="1" noEditPoints="1" noAdjustHandles="1" noChangeArrowheads="1" noChangeShapeType="1" noTextEdit="1"/>
              </p:cNvSpPr>
              <p:nvPr>
                <p:ph type="body" idx="1"/>
              </p:nvPr>
            </p:nvSpPr>
            <p:spPr>
              <a:xfrm>
                <a:off x="199545" y="1053430"/>
                <a:ext cx="5950243" cy="4994773"/>
              </a:xfrm>
              <a:blipFill>
                <a:blip r:embed="rId3"/>
                <a:stretch>
                  <a:fillRect l="-21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Oval 10">
                <a:extLst>
                  <a:ext uri="{FF2B5EF4-FFF2-40B4-BE49-F238E27FC236}">
                    <a16:creationId xmlns:a16="http://schemas.microsoft.com/office/drawing/2014/main" id="{A16D5754-F3C2-4BCE-AABF-B76533A38D55}"/>
                  </a:ext>
                </a:extLst>
              </p:cNvPr>
              <p:cNvSpPr/>
              <p:nvPr/>
            </p:nvSpPr>
            <p:spPr>
              <a:xfrm>
                <a:off x="3667492" y="3673644"/>
                <a:ext cx="1466488" cy="7340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𝑀𝑉𝑁</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𝑖</m:t>
                              </m:r>
                            </m:sub>
                          </m:sSub>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Σ</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1" name="Oval 10">
                <a:extLst>
                  <a:ext uri="{FF2B5EF4-FFF2-40B4-BE49-F238E27FC236}">
                    <a16:creationId xmlns:a16="http://schemas.microsoft.com/office/drawing/2014/main" id="{A16D5754-F3C2-4BCE-AABF-B76533A38D55}"/>
                  </a:ext>
                </a:extLst>
              </p:cNvPr>
              <p:cNvSpPr>
                <a:spLocks noRot="1" noChangeAspect="1" noMove="1" noResize="1" noEditPoints="1" noAdjustHandles="1" noChangeArrowheads="1" noChangeShapeType="1" noTextEdit="1"/>
              </p:cNvSpPr>
              <p:nvPr/>
            </p:nvSpPr>
            <p:spPr>
              <a:xfrm>
                <a:off x="3667492" y="3673644"/>
                <a:ext cx="1466488" cy="734035"/>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Isosceles Triangle 11">
                <a:extLst>
                  <a:ext uri="{FF2B5EF4-FFF2-40B4-BE49-F238E27FC236}">
                    <a16:creationId xmlns:a16="http://schemas.microsoft.com/office/drawing/2014/main" id="{D0F54F65-CC7A-4A83-8866-987DC18C56B1}"/>
                  </a:ext>
                </a:extLst>
              </p:cNvPr>
              <p:cNvSpPr/>
              <p:nvPr/>
            </p:nvSpPr>
            <p:spPr>
              <a:xfrm>
                <a:off x="4636495" y="2516196"/>
                <a:ext cx="576596" cy="57659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Σ</m:t>
                      </m:r>
                    </m:oMath>
                  </m:oMathPara>
                </a14:m>
                <a:endParaRPr lang="en-US" dirty="0"/>
              </a:p>
            </p:txBody>
          </p:sp>
        </mc:Choice>
        <mc:Fallback>
          <p:sp>
            <p:nvSpPr>
              <p:cNvPr id="12" name="Isosceles Triangle 11">
                <a:extLst>
                  <a:ext uri="{FF2B5EF4-FFF2-40B4-BE49-F238E27FC236}">
                    <a16:creationId xmlns:a16="http://schemas.microsoft.com/office/drawing/2014/main" id="{D0F54F65-CC7A-4A83-8866-987DC18C56B1}"/>
                  </a:ext>
                </a:extLst>
              </p:cNvPr>
              <p:cNvSpPr>
                <a:spLocks noRot="1" noChangeAspect="1" noMove="1" noResize="1" noEditPoints="1" noAdjustHandles="1" noChangeArrowheads="1" noChangeShapeType="1" noTextEdit="1"/>
              </p:cNvSpPr>
              <p:nvPr/>
            </p:nvSpPr>
            <p:spPr>
              <a:xfrm>
                <a:off x="4636495" y="2516196"/>
                <a:ext cx="576596" cy="576596"/>
              </a:xfrm>
              <a:prstGeom prst="triangle">
                <a:avLst/>
              </a:prstGeom>
              <a:blipFill>
                <a:blip r:embed="rId5"/>
                <a:stretch>
                  <a:fillRect/>
                </a:stretch>
              </a:blipFill>
              <a:ln>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E33D2B8-C1F2-4BE0-8F4C-C2A5C89D63B2}"/>
              </a:ext>
            </a:extLst>
          </p:cNvPr>
          <p:cNvCxnSpPr>
            <a:cxnSpLocks/>
            <a:stCxn id="31" idx="5"/>
            <a:endCxn id="11" idx="1"/>
          </p:cNvCxnSpPr>
          <p:nvPr/>
        </p:nvCxnSpPr>
        <p:spPr>
          <a:xfrm flipH="1">
            <a:off x="3882254" y="2982973"/>
            <a:ext cx="6900" cy="798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C94639-796B-4A84-B6C0-F83F4B177424}"/>
              </a:ext>
            </a:extLst>
          </p:cNvPr>
          <p:cNvCxnSpPr>
            <a:cxnSpLocks/>
            <a:stCxn id="12" idx="3"/>
            <a:endCxn id="11" idx="7"/>
          </p:cNvCxnSpPr>
          <p:nvPr/>
        </p:nvCxnSpPr>
        <p:spPr>
          <a:xfrm flipH="1">
            <a:off x="4919218" y="3092792"/>
            <a:ext cx="5575" cy="6883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93771E2-6707-44DD-852B-FE2A49D53F62}"/>
              </a:ext>
            </a:extLst>
          </p:cNvPr>
          <p:cNvSpPr/>
          <p:nvPr/>
        </p:nvSpPr>
        <p:spPr>
          <a:xfrm>
            <a:off x="1941033" y="3408484"/>
            <a:ext cx="3418631" cy="1354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8C02ABD-E965-4DF5-84D1-730C778E4E2B}"/>
                  </a:ext>
                </a:extLst>
              </p:cNvPr>
              <p:cNvSpPr txBox="1"/>
              <p:nvPr/>
            </p:nvSpPr>
            <p:spPr>
              <a:xfrm>
                <a:off x="4441263" y="4454993"/>
                <a:ext cx="96706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m:oMathPara>
                </a14:m>
                <a:endParaRPr lang="en-US" dirty="0"/>
              </a:p>
            </p:txBody>
          </p:sp>
        </mc:Choice>
        <mc:Fallback>
          <p:sp>
            <p:nvSpPr>
              <p:cNvPr id="16" name="TextBox 15">
                <a:extLst>
                  <a:ext uri="{FF2B5EF4-FFF2-40B4-BE49-F238E27FC236}">
                    <a16:creationId xmlns:a16="http://schemas.microsoft.com/office/drawing/2014/main" id="{98C02ABD-E965-4DF5-84D1-730C778E4E2B}"/>
                  </a:ext>
                </a:extLst>
              </p:cNvPr>
              <p:cNvSpPr txBox="1">
                <a:spLocks noRot="1" noChangeAspect="1" noMove="1" noResize="1" noEditPoints="1" noAdjustHandles="1" noChangeArrowheads="1" noChangeShapeType="1" noTextEdit="1"/>
              </p:cNvSpPr>
              <p:nvPr/>
            </p:nvSpPr>
            <p:spPr>
              <a:xfrm>
                <a:off x="4441263" y="4454993"/>
                <a:ext cx="967060" cy="307777"/>
              </a:xfrm>
              <a:prstGeom prst="rect">
                <a:avLst/>
              </a:prstGeom>
              <a:blipFill>
                <a:blip r:embed="rId6"/>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4BB9C959-0482-4348-A519-C822F427520D}"/>
              </a:ext>
            </a:extLst>
          </p:cNvPr>
          <p:cNvSpPr/>
          <p:nvPr/>
        </p:nvSpPr>
        <p:spPr>
          <a:xfrm>
            <a:off x="2277032" y="2193867"/>
            <a:ext cx="2102331" cy="1145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solidFill>
                <a:schemeClr val="tx1"/>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2DA2B41-B5A0-48C7-A10A-2AC8CE9EF5F0}"/>
                  </a:ext>
                </a:extLst>
              </p:cNvPr>
              <p:cNvSpPr txBox="1"/>
              <p:nvPr/>
            </p:nvSpPr>
            <p:spPr>
              <a:xfrm>
                <a:off x="2266552" y="2967133"/>
                <a:ext cx="47409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p:sp>
            <p:nvSpPr>
              <p:cNvPr id="19" name="TextBox 18">
                <a:extLst>
                  <a:ext uri="{FF2B5EF4-FFF2-40B4-BE49-F238E27FC236}">
                    <a16:creationId xmlns:a16="http://schemas.microsoft.com/office/drawing/2014/main" id="{E2DA2B41-B5A0-48C7-A10A-2AC8CE9EF5F0}"/>
                  </a:ext>
                </a:extLst>
              </p:cNvPr>
              <p:cNvSpPr txBox="1">
                <a:spLocks noRot="1" noChangeAspect="1" noMove="1" noResize="1" noEditPoints="1" noAdjustHandles="1" noChangeArrowheads="1" noChangeShapeType="1" noTextEdit="1"/>
              </p:cNvSpPr>
              <p:nvPr/>
            </p:nvSpPr>
            <p:spPr>
              <a:xfrm>
                <a:off x="2266552" y="2967133"/>
                <a:ext cx="474092" cy="307777"/>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2D304AA-F5A3-4CFC-83AE-0967D12B633F}"/>
                  </a:ext>
                </a:extLst>
              </p:cNvPr>
              <p:cNvSpPr txBox="1"/>
              <p:nvPr/>
            </p:nvSpPr>
            <p:spPr>
              <a:xfrm>
                <a:off x="3432080" y="4207399"/>
                <a:ext cx="4896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p:sp>
            <p:nvSpPr>
              <p:cNvPr id="20" name="TextBox 19">
                <a:extLst>
                  <a:ext uri="{FF2B5EF4-FFF2-40B4-BE49-F238E27FC236}">
                    <a16:creationId xmlns:a16="http://schemas.microsoft.com/office/drawing/2014/main" id="{02D304AA-F5A3-4CFC-83AE-0967D12B633F}"/>
                  </a:ext>
                </a:extLst>
              </p:cNvPr>
              <p:cNvSpPr txBox="1">
                <a:spLocks noRot="1" noChangeAspect="1" noMove="1" noResize="1" noEditPoints="1" noAdjustHandles="1" noChangeArrowheads="1" noChangeShapeType="1" noTextEdit="1"/>
              </p:cNvSpPr>
              <p:nvPr/>
            </p:nvSpPr>
            <p:spPr>
              <a:xfrm>
                <a:off x="3432080" y="4207399"/>
                <a:ext cx="489686" cy="307777"/>
              </a:xfrm>
              <a:prstGeom prst="rect">
                <a:avLst/>
              </a:prstGeom>
              <a:blipFill>
                <a:blip r:embed="rId8"/>
                <a:stretch>
                  <a:fillRect b="-98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Oval 20">
                <a:extLst>
                  <a:ext uri="{FF2B5EF4-FFF2-40B4-BE49-F238E27FC236}">
                    <a16:creationId xmlns:a16="http://schemas.microsoft.com/office/drawing/2014/main" id="{ED082E11-DBB5-48F3-9EC4-F5172BB1FBB2}"/>
                  </a:ext>
                </a:extLst>
              </p:cNvPr>
              <p:cNvSpPr/>
              <p:nvPr/>
            </p:nvSpPr>
            <p:spPr>
              <a:xfrm>
                <a:off x="2090285" y="3719612"/>
                <a:ext cx="1020681" cy="6074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𝐶𝑎𝑡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𝜋</m:t>
                      </m:r>
                      <m:r>
                        <a:rPr lang="en-US" b="0" i="1" smtClean="0">
                          <a:solidFill>
                            <a:schemeClr val="tx1"/>
                          </a:solidFill>
                          <a:latin typeface="Cambria Math" panose="02040503050406030204" pitchFamily="18" charset="0"/>
                        </a:rPr>
                        <m:t>)</m:t>
                      </m:r>
                    </m:oMath>
                  </m:oMathPara>
                </a14:m>
                <a:endParaRPr lang="en-US" dirty="0"/>
              </a:p>
            </p:txBody>
          </p:sp>
        </mc:Choice>
        <mc:Fallback>
          <p:sp>
            <p:nvSpPr>
              <p:cNvPr id="21" name="Oval 20">
                <a:extLst>
                  <a:ext uri="{FF2B5EF4-FFF2-40B4-BE49-F238E27FC236}">
                    <a16:creationId xmlns:a16="http://schemas.microsoft.com/office/drawing/2014/main" id="{ED082E11-DBB5-48F3-9EC4-F5172BB1FBB2}"/>
                  </a:ext>
                </a:extLst>
              </p:cNvPr>
              <p:cNvSpPr>
                <a:spLocks noRot="1" noChangeAspect="1" noMove="1" noResize="1" noEditPoints="1" noAdjustHandles="1" noChangeArrowheads="1" noChangeShapeType="1" noTextEdit="1"/>
              </p:cNvSpPr>
              <p:nvPr/>
            </p:nvSpPr>
            <p:spPr>
              <a:xfrm>
                <a:off x="2090285" y="3719612"/>
                <a:ext cx="1020681" cy="607466"/>
              </a:xfrm>
              <a:prstGeom prst="ellipse">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B3ED2AD-C088-46DA-96FD-7711F0942257}"/>
                  </a:ext>
                </a:extLst>
              </p:cNvPr>
              <p:cNvSpPr txBox="1"/>
              <p:nvPr/>
            </p:nvSpPr>
            <p:spPr>
              <a:xfrm>
                <a:off x="1994182" y="4201244"/>
                <a:ext cx="3396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oMath>
                  </m:oMathPara>
                </a14:m>
                <a:endParaRPr lang="en-US" dirty="0"/>
              </a:p>
            </p:txBody>
          </p:sp>
        </mc:Choice>
        <mc:Fallback>
          <p:sp>
            <p:nvSpPr>
              <p:cNvPr id="22" name="TextBox 21">
                <a:extLst>
                  <a:ext uri="{FF2B5EF4-FFF2-40B4-BE49-F238E27FC236}">
                    <a16:creationId xmlns:a16="http://schemas.microsoft.com/office/drawing/2014/main" id="{FB3ED2AD-C088-46DA-96FD-7711F0942257}"/>
                  </a:ext>
                </a:extLst>
              </p:cNvPr>
              <p:cNvSpPr txBox="1">
                <a:spLocks noRot="1" noChangeAspect="1" noMove="1" noResize="1" noEditPoints="1" noAdjustHandles="1" noChangeArrowheads="1" noChangeShapeType="1" noTextEdit="1"/>
              </p:cNvSpPr>
              <p:nvPr/>
            </p:nvSpPr>
            <p:spPr>
              <a:xfrm>
                <a:off x="1994182" y="4201244"/>
                <a:ext cx="339680" cy="307777"/>
              </a:xfrm>
              <a:prstGeom prst="rect">
                <a:avLst/>
              </a:prstGeom>
              <a:blipFill>
                <a:blip r:embed="rId10"/>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0BDBECF8-828B-4FBD-A6C3-F53C2751640F}"/>
              </a:ext>
            </a:extLst>
          </p:cNvPr>
          <p:cNvCxnSpPr>
            <a:cxnSpLocks/>
          </p:cNvCxnSpPr>
          <p:nvPr/>
        </p:nvCxnSpPr>
        <p:spPr>
          <a:xfrm>
            <a:off x="3110966" y="4008080"/>
            <a:ext cx="47498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403192D-3847-47EA-A695-AEFD3E812EF4}"/>
              </a:ext>
            </a:extLst>
          </p:cNvPr>
          <p:cNvCxnSpPr>
            <a:cxnSpLocks/>
          </p:cNvCxnSpPr>
          <p:nvPr/>
        </p:nvCxnSpPr>
        <p:spPr>
          <a:xfrm>
            <a:off x="3585118" y="3860298"/>
            <a:ext cx="0" cy="2874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533A7C73-6622-494F-9BDB-72B7B24E021B}"/>
                  </a:ext>
                </a:extLst>
              </p:cNvPr>
              <p:cNvSpPr txBox="1"/>
              <p:nvPr/>
            </p:nvSpPr>
            <p:spPr>
              <a:xfrm>
                <a:off x="5090846" y="3047086"/>
                <a:ext cx="33968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533A7C73-6622-494F-9BDB-72B7B24E021B}"/>
                  </a:ext>
                </a:extLst>
              </p:cNvPr>
              <p:cNvSpPr txBox="1">
                <a:spLocks noRot="1" noChangeAspect="1" noMove="1" noResize="1" noEditPoints="1" noAdjustHandles="1" noChangeArrowheads="1" noChangeShapeType="1" noTextEdit="1"/>
              </p:cNvSpPr>
              <p:nvPr/>
            </p:nvSpPr>
            <p:spPr>
              <a:xfrm>
                <a:off x="5090846" y="3047086"/>
                <a:ext cx="339680" cy="307777"/>
              </a:xfrm>
              <a:prstGeom prst="rect">
                <a:avLst/>
              </a:prstGeom>
              <a:blipFill>
                <a:blip r:embed="rId11"/>
                <a:stretch>
                  <a:fillRect r="-82143"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E0C0373-C58B-4573-9655-19B36FEFE6D1}"/>
                  </a:ext>
                </a:extLst>
              </p:cNvPr>
              <p:cNvSpPr txBox="1"/>
              <p:nvPr/>
            </p:nvSpPr>
            <p:spPr>
              <a:xfrm>
                <a:off x="3389823" y="2184009"/>
                <a:ext cx="103470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 …</m:t>
                      </m:r>
                      <m:r>
                        <a:rPr lang="en-US" b="0" i="1" smtClean="0">
                          <a:latin typeface="Cambria Math" panose="02040503050406030204" pitchFamily="18" charset="0"/>
                        </a:rPr>
                        <m:t>𝐾</m:t>
                      </m:r>
                    </m:oMath>
                  </m:oMathPara>
                </a14:m>
                <a:endParaRPr lang="en-US" dirty="0"/>
              </a:p>
            </p:txBody>
          </p:sp>
        </mc:Choice>
        <mc:Fallback>
          <p:sp>
            <p:nvSpPr>
              <p:cNvPr id="29" name="TextBox 28">
                <a:extLst>
                  <a:ext uri="{FF2B5EF4-FFF2-40B4-BE49-F238E27FC236}">
                    <a16:creationId xmlns:a16="http://schemas.microsoft.com/office/drawing/2014/main" id="{BE0C0373-C58B-4573-9655-19B36FEFE6D1}"/>
                  </a:ext>
                </a:extLst>
              </p:cNvPr>
              <p:cNvSpPr txBox="1">
                <a:spLocks noRot="1" noChangeAspect="1" noMove="1" noResize="1" noEditPoints="1" noAdjustHandles="1" noChangeArrowheads="1" noChangeShapeType="1" noTextEdit="1"/>
              </p:cNvSpPr>
              <p:nvPr/>
            </p:nvSpPr>
            <p:spPr>
              <a:xfrm>
                <a:off x="3389823" y="2184009"/>
                <a:ext cx="1034706"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Oval 30">
                <a:extLst>
                  <a:ext uri="{FF2B5EF4-FFF2-40B4-BE49-F238E27FC236}">
                    <a16:creationId xmlns:a16="http://schemas.microsoft.com/office/drawing/2014/main" id="{BD83C4B9-42E8-4299-B7FB-CB3E45F68112}"/>
                  </a:ext>
                </a:extLst>
              </p:cNvPr>
              <p:cNvSpPr/>
              <p:nvPr/>
            </p:nvSpPr>
            <p:spPr>
              <a:xfrm>
                <a:off x="2447970" y="2464468"/>
                <a:ext cx="1688452" cy="6074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𝑁𝑜𝑟𝑚</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oMath>
                  </m:oMathPara>
                </a14:m>
                <a:endParaRPr lang="en-US" dirty="0"/>
              </a:p>
            </p:txBody>
          </p:sp>
        </mc:Choice>
        <mc:Fallback>
          <p:sp>
            <p:nvSpPr>
              <p:cNvPr id="31" name="Oval 30">
                <a:extLst>
                  <a:ext uri="{FF2B5EF4-FFF2-40B4-BE49-F238E27FC236}">
                    <a16:creationId xmlns:a16="http://schemas.microsoft.com/office/drawing/2014/main" id="{BD83C4B9-42E8-4299-B7FB-CB3E45F68112}"/>
                  </a:ext>
                </a:extLst>
              </p:cNvPr>
              <p:cNvSpPr>
                <a:spLocks noRot="1" noChangeAspect="1" noMove="1" noResize="1" noEditPoints="1" noAdjustHandles="1" noChangeArrowheads="1" noChangeShapeType="1" noTextEdit="1"/>
              </p:cNvSpPr>
              <p:nvPr/>
            </p:nvSpPr>
            <p:spPr>
              <a:xfrm>
                <a:off x="2447970" y="2464468"/>
                <a:ext cx="1688452" cy="607466"/>
              </a:xfrm>
              <a:prstGeom prst="ellipse">
                <a:avLst/>
              </a:prstGeom>
              <a:blipFill>
                <a:blip r:embed="rId13"/>
                <a:stretch>
                  <a:fillRect/>
                </a:stretch>
              </a:blipFill>
              <a:ln>
                <a:solidFill>
                  <a:schemeClr val="tx1"/>
                </a:solidFill>
              </a:ln>
            </p:spPr>
            <p:txBody>
              <a:bodyPr/>
              <a:lstStyle/>
              <a:p>
                <a:r>
                  <a:rPr lang="en-US">
                    <a:noFill/>
                  </a:rPr>
                  <a:t> </a:t>
                </a:r>
              </a:p>
            </p:txBody>
          </p:sp>
        </mc:Fallback>
      </mc:AlternateContent>
      <p:sp>
        <p:nvSpPr>
          <p:cNvPr id="36" name="Text Placeholder 2">
            <a:extLst>
              <a:ext uri="{FF2B5EF4-FFF2-40B4-BE49-F238E27FC236}">
                <a16:creationId xmlns:a16="http://schemas.microsoft.com/office/drawing/2014/main" id="{6DB4275C-B221-4910-A0CE-A45CBD122430}"/>
              </a:ext>
            </a:extLst>
          </p:cNvPr>
          <p:cNvSpPr txBox="1">
            <a:spLocks/>
          </p:cNvSpPr>
          <p:nvPr/>
        </p:nvSpPr>
        <p:spPr>
          <a:xfrm>
            <a:off x="6149788" y="1095258"/>
            <a:ext cx="5950243" cy="4994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dirty="0">
                <a:latin typeface="Franklin Gothic Book" panose="020B0503020102020204" pitchFamily="34" charset="0"/>
              </a:rPr>
              <a:t>Consider a mixture model of 2 groups</a:t>
            </a:r>
          </a:p>
          <a:p>
            <a:pPr lvl="1" indent="-457200"/>
            <a:r>
              <a:rPr lang="en-US" dirty="0">
                <a:latin typeface="Franklin Gothic Book" panose="020B0503020102020204" pitchFamily="34" charset="0"/>
              </a:rPr>
              <a:t>A and B, each having different means.</a:t>
            </a:r>
          </a:p>
          <a:p>
            <a:pPr lvl="1" indent="-457200"/>
            <a:endParaRPr lang="en-US" dirty="0">
              <a:latin typeface="Franklin Gothic Book" panose="020B0503020102020204" pitchFamily="34" charset="0"/>
            </a:endParaRPr>
          </a:p>
          <a:p>
            <a:pPr marL="0" indent="0">
              <a:buNone/>
            </a:pPr>
            <a:r>
              <a:rPr lang="en-US" dirty="0">
                <a:latin typeface="Franklin Gothic Book" panose="020B0503020102020204" pitchFamily="34" charset="0"/>
              </a:rPr>
              <a:t>When you build your sampler, you create a variable </a:t>
            </a:r>
            <a:r>
              <a:rPr lang="en-US" dirty="0" err="1">
                <a:latin typeface="Consolas" panose="020B0609020204030204" pitchFamily="49" charset="0"/>
              </a:rPr>
              <a:t>z_i</a:t>
            </a:r>
            <a:r>
              <a:rPr lang="en-US" dirty="0">
                <a:latin typeface="Franklin Gothic Book" panose="020B0503020102020204" pitchFamily="34" charset="0"/>
              </a:rPr>
              <a:t>, which takes on values </a:t>
            </a:r>
            <a:r>
              <a:rPr lang="en-US" i="1" dirty="0">
                <a:latin typeface="Consolas" panose="020B0609020204030204" pitchFamily="49" charset="0"/>
              </a:rPr>
              <a:t>A</a:t>
            </a:r>
            <a:r>
              <a:rPr lang="en-US" i="1" dirty="0">
                <a:latin typeface="Franklin Gothic Book" panose="020B0503020102020204" pitchFamily="34" charset="0"/>
              </a:rPr>
              <a:t> </a:t>
            </a:r>
            <a:r>
              <a:rPr lang="en-US" dirty="0">
                <a:latin typeface="Franklin Gothic Book" panose="020B0503020102020204" pitchFamily="34" charset="0"/>
              </a:rPr>
              <a:t>and</a:t>
            </a:r>
            <a:r>
              <a:rPr lang="en-US" i="1" dirty="0">
                <a:latin typeface="Franklin Gothic Book" panose="020B0503020102020204" pitchFamily="34" charset="0"/>
              </a:rPr>
              <a:t> </a:t>
            </a:r>
            <a:r>
              <a:rPr lang="en-US" i="1" dirty="0">
                <a:latin typeface="Consolas" panose="020B0609020204030204" pitchFamily="49" charset="0"/>
              </a:rPr>
              <a:t>B.</a:t>
            </a:r>
          </a:p>
          <a:p>
            <a:pPr marL="0" indent="0">
              <a:buNone/>
            </a:pPr>
            <a:endParaRPr lang="en-US" i="1" dirty="0">
              <a:latin typeface="Franklin Gothic Book" panose="020B0503020102020204" pitchFamily="34" charset="0"/>
            </a:endParaRPr>
          </a:p>
          <a:p>
            <a:pPr marL="0" indent="0">
              <a:buNone/>
            </a:pPr>
            <a:r>
              <a:rPr lang="en-US" dirty="0">
                <a:latin typeface="Franklin Gothic Book" panose="020B0503020102020204" pitchFamily="34" charset="0"/>
              </a:rPr>
              <a:t>Question: Are</a:t>
            </a:r>
            <a:r>
              <a:rPr lang="en-US" i="1" dirty="0">
                <a:latin typeface="Franklin Gothic Book" panose="020B0503020102020204" pitchFamily="34" charset="0"/>
              </a:rPr>
              <a:t> (</a:t>
            </a:r>
            <a:r>
              <a:rPr lang="en-US" dirty="0">
                <a:latin typeface="Franklin Gothic Book" panose="020B0503020102020204" pitchFamily="34" charset="0"/>
              </a:rPr>
              <a:t>A and B), and (</a:t>
            </a:r>
            <a:r>
              <a:rPr lang="en-US" i="1" dirty="0">
                <a:latin typeface="Consolas" panose="020B0609020204030204" pitchFamily="49" charset="0"/>
              </a:rPr>
              <a:t>A</a:t>
            </a:r>
            <a:r>
              <a:rPr lang="en-US" i="1" dirty="0">
                <a:latin typeface="Franklin Gothic Book" panose="020B0503020102020204" pitchFamily="34" charset="0"/>
              </a:rPr>
              <a:t> </a:t>
            </a:r>
            <a:r>
              <a:rPr lang="en-US" dirty="0">
                <a:latin typeface="Franklin Gothic Book" panose="020B0503020102020204" pitchFamily="34" charset="0"/>
              </a:rPr>
              <a:t>and</a:t>
            </a:r>
            <a:r>
              <a:rPr lang="en-US" i="1" dirty="0">
                <a:latin typeface="Franklin Gothic Book" panose="020B0503020102020204" pitchFamily="34" charset="0"/>
              </a:rPr>
              <a:t> </a:t>
            </a:r>
            <a:r>
              <a:rPr lang="en-US" i="1" dirty="0">
                <a:latin typeface="Consolas" panose="020B0609020204030204" pitchFamily="49" charset="0"/>
              </a:rPr>
              <a:t>B</a:t>
            </a:r>
            <a:r>
              <a:rPr lang="en-US" dirty="0">
                <a:latin typeface="Franklin Gothic Book" panose="020B0503020102020204" pitchFamily="34" charset="0"/>
              </a:rPr>
              <a:t>) the same?</a:t>
            </a:r>
          </a:p>
          <a:p>
            <a:pPr marL="0" indent="0">
              <a:buNone/>
            </a:pPr>
            <a:endParaRPr lang="en-US" dirty="0">
              <a:latin typeface="Franklin Gothic Book" panose="020B0503020102020204" pitchFamily="34" charset="0"/>
            </a:endParaRPr>
          </a:p>
        </p:txBody>
      </p:sp>
    </p:spTree>
    <p:extLst>
      <p:ext uri="{BB962C8B-B14F-4D97-AF65-F5344CB8AC3E}">
        <p14:creationId xmlns:p14="http://schemas.microsoft.com/office/powerpoint/2010/main" val="655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p:bldP spid="17" grpId="0" animBg="1"/>
      <p:bldP spid="19" grpId="0"/>
      <p:bldP spid="20" grpId="0"/>
      <p:bldP spid="21" grpId="0" animBg="1"/>
      <p:bldP spid="22" grpId="0"/>
      <p:bldP spid="28" grpId="0"/>
      <p:bldP spid="29" grpId="0"/>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482317"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Label Switching</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99545" y="1053430"/>
            <a:ext cx="11615937" cy="4994773"/>
          </a:xfrm>
        </p:spPr>
        <p:txBody>
          <a:bodyPr/>
          <a:lstStyle/>
          <a:p>
            <a:pPr marL="0" indent="0">
              <a:buNone/>
            </a:pPr>
            <a:r>
              <a:rPr lang="en-US" b="1" dirty="0">
                <a:latin typeface="Franklin Gothic Book" panose="020B0503020102020204" pitchFamily="34" charset="0"/>
              </a:rPr>
              <a:t>Label switching –</a:t>
            </a:r>
            <a:r>
              <a:rPr lang="en-US" dirty="0">
                <a:latin typeface="Franklin Gothic Book" panose="020B0503020102020204" pitchFamily="34" charset="0"/>
              </a:rPr>
              <a:t> When the meaning of category (i.e. discrete classes) differs between </a:t>
            </a:r>
            <a:r>
              <a:rPr lang="en-US" b="1" u="sng" dirty="0">
                <a:latin typeface="Franklin Gothic Book" panose="020B0503020102020204" pitchFamily="34" charset="0"/>
              </a:rPr>
              <a:t>AND WITHIN</a:t>
            </a:r>
            <a:r>
              <a:rPr lang="en-US" dirty="0">
                <a:latin typeface="Franklin Gothic Book" panose="020B0503020102020204" pitchFamily="34" charset="0"/>
              </a:rPr>
              <a:t> sampling runs/chains.</a:t>
            </a:r>
          </a:p>
          <a:p>
            <a:pPr marL="0" indent="0">
              <a:buNone/>
            </a:pPr>
            <a:endParaRPr lang="en-US" dirty="0">
              <a:latin typeface="Franklin Gothic Book" panose="020B0503020102020204" pitchFamily="34" charset="0"/>
            </a:endParaRPr>
          </a:p>
          <a:p>
            <a:pPr marL="0" indent="0">
              <a:buNone/>
            </a:pPr>
            <a:r>
              <a:rPr lang="en-US" b="1" dirty="0">
                <a:latin typeface="Franklin Gothic Book" panose="020B0503020102020204" pitchFamily="34" charset="0"/>
              </a:rPr>
              <a:t>Why? – </a:t>
            </a:r>
            <a:r>
              <a:rPr lang="en-US" dirty="0">
                <a:latin typeface="Franklin Gothic Book" panose="020B0503020102020204" pitchFamily="34" charset="0"/>
              </a:rPr>
              <a:t>In unsupervised clustering, a label is just that, a label. </a:t>
            </a:r>
          </a:p>
          <a:p>
            <a:pPr lvl="1" indent="-457200"/>
            <a:r>
              <a:rPr lang="en-US" dirty="0">
                <a:latin typeface="Franklin Gothic Book" panose="020B0503020102020204" pitchFamily="34" charset="0"/>
              </a:rPr>
              <a:t>The definition of each cluster depends on the observations in it</a:t>
            </a:r>
          </a:p>
          <a:p>
            <a:pPr lvl="1" indent="-457200"/>
            <a:r>
              <a:rPr lang="en-US" dirty="0">
                <a:latin typeface="Franklin Gothic Book" panose="020B0503020102020204" pitchFamily="34" charset="0"/>
              </a:rPr>
              <a:t>In one chain, True Group A could be labeled as Group 1, in another chain, Group 2. </a:t>
            </a:r>
          </a:p>
          <a:p>
            <a:pPr lvl="1" indent="-457200"/>
            <a:r>
              <a:rPr lang="en-US" dirty="0">
                <a:latin typeface="Franklin Gothic Book" panose="020B0503020102020204" pitchFamily="34" charset="0"/>
              </a:rPr>
              <a:t>If the clusters are not well defined, then this switch can happen mid sample.</a:t>
            </a:r>
          </a:p>
          <a:p>
            <a:pPr marL="0" indent="0">
              <a:buNone/>
            </a:pPr>
            <a:r>
              <a:rPr lang="en-US" b="1" dirty="0">
                <a:latin typeface="Franklin Gothic Book" panose="020B0503020102020204" pitchFamily="34" charset="0"/>
              </a:rPr>
              <a:t>Problems –</a:t>
            </a:r>
            <a:r>
              <a:rPr lang="en-US" dirty="0">
                <a:latin typeface="Franklin Gothic Book" panose="020B0503020102020204" pitchFamily="34" charset="0"/>
              </a:rPr>
              <a:t> Can’t run label specific between chain diagnostics.</a:t>
            </a:r>
          </a:p>
          <a:p>
            <a:pPr marL="0" indent="0">
              <a:buNone/>
            </a:pPr>
            <a:r>
              <a:rPr lang="en-US" b="1" dirty="0">
                <a:latin typeface="Franklin Gothic Book" panose="020B0503020102020204" pitchFamily="34" charset="0"/>
              </a:rPr>
              <a:t>Solution – </a:t>
            </a:r>
            <a:r>
              <a:rPr lang="en-US" dirty="0">
                <a:latin typeface="Franklin Gothic Book" panose="020B0503020102020204" pitchFamily="34" charset="0"/>
              </a:rPr>
              <a:t>Evaluate convergence using a label switch immune similarity measure like </a:t>
            </a:r>
            <a:r>
              <a:rPr lang="en-US" b="1" u="sng" dirty="0">
                <a:latin typeface="Franklin Gothic Book" panose="020B0503020102020204" pitchFamily="34" charset="0"/>
              </a:rPr>
              <a:t>Adjusted Rand Index (ARI)</a:t>
            </a:r>
            <a:r>
              <a:rPr lang="en-US" dirty="0">
                <a:latin typeface="Franklin Gothic Book" panose="020B0503020102020204" pitchFamily="34" charset="0"/>
              </a:rPr>
              <a:t> or </a:t>
            </a:r>
            <a:r>
              <a:rPr lang="en-US" b="1" u="sng" dirty="0">
                <a:latin typeface="Franklin Gothic Book" panose="020B0503020102020204" pitchFamily="34" charset="0"/>
              </a:rPr>
              <a:t>Variation of Information (VI)</a:t>
            </a:r>
          </a:p>
        </p:txBody>
      </p:sp>
    </p:spTree>
    <p:extLst>
      <p:ext uri="{BB962C8B-B14F-4D97-AF65-F5344CB8AC3E}">
        <p14:creationId xmlns:p14="http://schemas.microsoft.com/office/powerpoint/2010/main" val="164192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97846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Combinatorics and Networks</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99545" y="1053430"/>
            <a:ext cx="5896455" cy="4994773"/>
          </a:xfrm>
        </p:spPr>
        <p:txBody>
          <a:bodyPr/>
          <a:lstStyle/>
          <a:p>
            <a:pPr marL="0" indent="0">
              <a:buNone/>
            </a:pPr>
            <a:r>
              <a:rPr lang="en-US" dirty="0">
                <a:latin typeface="Franklin Gothic Book" panose="020B0503020102020204" pitchFamily="34" charset="0"/>
              </a:rPr>
              <a:t>Consider a (real) social network:</a:t>
            </a:r>
          </a:p>
          <a:p>
            <a:pPr lvl="1" indent="-457200"/>
            <a:r>
              <a:rPr lang="en-US" dirty="0">
                <a:latin typeface="Franklin Gothic Book" panose="020B0503020102020204" pitchFamily="34" charset="0"/>
              </a:rPr>
              <a:t>You make friends based on common interests.</a:t>
            </a:r>
          </a:p>
          <a:p>
            <a:pPr lvl="1" indent="-457200"/>
            <a:r>
              <a:rPr lang="en-US" dirty="0">
                <a:latin typeface="Franklin Gothic Book" panose="020B0503020102020204" pitchFamily="34" charset="0"/>
              </a:rPr>
              <a:t>You also make friends from the friends of your current friends. (Transitivity).</a:t>
            </a:r>
          </a:p>
          <a:p>
            <a:pPr marL="0" indent="0">
              <a:buNone/>
            </a:pPr>
            <a:r>
              <a:rPr lang="en-US" b="1" u="sng" dirty="0">
                <a:latin typeface="Franklin Gothic Book" panose="020B0503020102020204" pitchFamily="34" charset="0"/>
              </a:rPr>
              <a:t>Two related problems:</a:t>
            </a:r>
          </a:p>
          <a:p>
            <a:pPr lvl="1" indent="-457200"/>
            <a:r>
              <a:rPr lang="en-US" dirty="0">
                <a:latin typeface="Franklin Gothic Book" panose="020B0503020102020204" pitchFamily="34" charset="0"/>
              </a:rPr>
              <a:t>Clustering the network</a:t>
            </a:r>
          </a:p>
          <a:p>
            <a:pPr lvl="1" indent="-457200"/>
            <a:r>
              <a:rPr lang="en-US" dirty="0">
                <a:latin typeface="Franklin Gothic Book" panose="020B0503020102020204" pitchFamily="34" charset="0"/>
              </a:rPr>
              <a:t>Estimating a parametric model on the network. </a:t>
            </a:r>
          </a:p>
        </p:txBody>
      </p:sp>
      <p:grpSp>
        <p:nvGrpSpPr>
          <p:cNvPr id="13" name="Graphic 11">
            <a:extLst>
              <a:ext uri="{FF2B5EF4-FFF2-40B4-BE49-F238E27FC236}">
                <a16:creationId xmlns:a16="http://schemas.microsoft.com/office/drawing/2014/main" id="{AAB53F79-80B2-4241-9A3A-0BDE35795F02}"/>
              </a:ext>
            </a:extLst>
          </p:cNvPr>
          <p:cNvGrpSpPr/>
          <p:nvPr/>
        </p:nvGrpSpPr>
        <p:grpSpPr>
          <a:xfrm>
            <a:off x="6726398" y="1237974"/>
            <a:ext cx="4545225" cy="4344050"/>
            <a:chOff x="4262731" y="1632421"/>
            <a:chExt cx="3817114" cy="3682182"/>
          </a:xfrm>
        </p:grpSpPr>
        <p:sp>
          <p:nvSpPr>
            <p:cNvPr id="15" name="Graphic 11">
              <a:extLst>
                <a:ext uri="{FF2B5EF4-FFF2-40B4-BE49-F238E27FC236}">
                  <a16:creationId xmlns:a16="http://schemas.microsoft.com/office/drawing/2014/main" id="{7430B76D-D944-4178-94A2-D3B0F5C9E730}"/>
                </a:ext>
              </a:extLst>
            </p:cNvPr>
            <p:cNvSpPr/>
            <p:nvPr/>
          </p:nvSpPr>
          <p:spPr>
            <a:xfrm>
              <a:off x="6898106" y="3586600"/>
              <a:ext cx="630650" cy="1236"/>
            </a:xfrm>
            <a:custGeom>
              <a:avLst/>
              <a:gdLst>
                <a:gd name="connsiteX0" fmla="*/ 632302 w 630650"/>
                <a:gd name="connsiteY0" fmla="*/ 1780 h 1236"/>
                <a:gd name="connsiteX1" fmla="*/ 1651 w 630650"/>
                <a:gd name="connsiteY1" fmla="*/ 543 h 1236"/>
              </a:gdLst>
              <a:ahLst/>
              <a:cxnLst>
                <a:cxn ang="0">
                  <a:pos x="connsiteX0" y="connsiteY0"/>
                </a:cxn>
                <a:cxn ang="0">
                  <a:pos x="connsiteX1" y="connsiteY1"/>
                </a:cxn>
              </a:cxnLst>
              <a:rect l="l" t="t" r="r" b="b"/>
              <a:pathLst>
                <a:path w="630650" h="1236">
                  <a:moveTo>
                    <a:pt x="632302" y="1780"/>
                  </a:moveTo>
                  <a:lnTo>
                    <a:pt x="1651" y="543"/>
                  </a:lnTo>
                </a:path>
              </a:pathLst>
            </a:custGeom>
            <a:noFill/>
            <a:ln w="14292" cap="rnd">
              <a:solidFill>
                <a:srgbClr val="000000"/>
              </a:solidFill>
              <a:prstDash val="solid"/>
              <a:round/>
            </a:ln>
          </p:spPr>
          <p:txBody>
            <a:bodyPr rtlCol="0" anchor="ctr"/>
            <a:lstStyle/>
            <a:p>
              <a:endParaRPr lang="en-US"/>
            </a:p>
          </p:txBody>
        </p:sp>
        <p:sp>
          <p:nvSpPr>
            <p:cNvPr id="16" name="Graphic 11">
              <a:extLst>
                <a:ext uri="{FF2B5EF4-FFF2-40B4-BE49-F238E27FC236}">
                  <a16:creationId xmlns:a16="http://schemas.microsoft.com/office/drawing/2014/main" id="{7AC61F20-38C1-4119-8B94-03189ACC2EF6}"/>
                </a:ext>
              </a:extLst>
            </p:cNvPr>
            <p:cNvSpPr/>
            <p:nvPr/>
          </p:nvSpPr>
          <p:spPr>
            <a:xfrm>
              <a:off x="6465645" y="3395351"/>
              <a:ext cx="1064213" cy="179485"/>
            </a:xfrm>
            <a:custGeom>
              <a:avLst/>
              <a:gdLst>
                <a:gd name="connsiteX0" fmla="*/ 1065850 w 1064213"/>
                <a:gd name="connsiteY0" fmla="*/ 180021 h 179485"/>
                <a:gd name="connsiteX1" fmla="*/ 1636 w 1064213"/>
                <a:gd name="connsiteY1" fmla="*/ 536 h 179485"/>
              </a:gdLst>
              <a:ahLst/>
              <a:cxnLst>
                <a:cxn ang="0">
                  <a:pos x="connsiteX0" y="connsiteY0"/>
                </a:cxn>
                <a:cxn ang="0">
                  <a:pos x="connsiteX1" y="connsiteY1"/>
                </a:cxn>
              </a:cxnLst>
              <a:rect l="l" t="t" r="r" b="b"/>
              <a:pathLst>
                <a:path w="1064213" h="179485">
                  <a:moveTo>
                    <a:pt x="1065850" y="180021"/>
                  </a:moveTo>
                  <a:lnTo>
                    <a:pt x="1636" y="536"/>
                  </a:lnTo>
                </a:path>
              </a:pathLst>
            </a:custGeom>
            <a:noFill/>
            <a:ln w="28412" cap="rnd">
              <a:solidFill>
                <a:srgbClr val="000000"/>
              </a:solidFill>
              <a:prstDash val="solid"/>
              <a:round/>
            </a:ln>
          </p:spPr>
          <p:txBody>
            <a:bodyPr rtlCol="0" anchor="ctr"/>
            <a:lstStyle/>
            <a:p>
              <a:endParaRPr lang="en-US"/>
            </a:p>
          </p:txBody>
        </p:sp>
        <p:sp>
          <p:nvSpPr>
            <p:cNvPr id="17" name="Graphic 11">
              <a:extLst>
                <a:ext uri="{FF2B5EF4-FFF2-40B4-BE49-F238E27FC236}">
                  <a16:creationId xmlns:a16="http://schemas.microsoft.com/office/drawing/2014/main" id="{103C4E5A-98D3-446B-83B2-7D27F8EEFD33}"/>
                </a:ext>
              </a:extLst>
            </p:cNvPr>
            <p:cNvSpPr/>
            <p:nvPr/>
          </p:nvSpPr>
          <p:spPr>
            <a:xfrm>
              <a:off x="7645394" y="2883552"/>
              <a:ext cx="342209" cy="634810"/>
            </a:xfrm>
            <a:custGeom>
              <a:avLst/>
              <a:gdLst>
                <a:gd name="connsiteX0" fmla="*/ 1695 w 342209"/>
                <a:gd name="connsiteY0" fmla="*/ 635326 h 634810"/>
                <a:gd name="connsiteX1" fmla="*/ 343905 w 342209"/>
                <a:gd name="connsiteY1" fmla="*/ 515 h 634810"/>
              </a:gdLst>
              <a:ahLst/>
              <a:cxnLst>
                <a:cxn ang="0">
                  <a:pos x="connsiteX0" y="connsiteY0"/>
                </a:cxn>
                <a:cxn ang="0">
                  <a:pos x="connsiteX1" y="connsiteY1"/>
                </a:cxn>
              </a:cxnLst>
              <a:rect l="l" t="t" r="r" b="b"/>
              <a:pathLst>
                <a:path w="342209" h="634810">
                  <a:moveTo>
                    <a:pt x="1695" y="635326"/>
                  </a:moveTo>
                  <a:lnTo>
                    <a:pt x="343905" y="515"/>
                  </a:lnTo>
                </a:path>
              </a:pathLst>
            </a:custGeom>
            <a:noFill/>
            <a:ln w="22815" cap="rnd">
              <a:solidFill>
                <a:srgbClr val="000000"/>
              </a:solidFill>
              <a:prstDash val="solid"/>
              <a:round/>
            </a:ln>
          </p:spPr>
          <p:txBody>
            <a:bodyPr rtlCol="0" anchor="ctr"/>
            <a:lstStyle/>
            <a:p>
              <a:endParaRPr lang="en-US"/>
            </a:p>
          </p:txBody>
        </p:sp>
        <p:sp>
          <p:nvSpPr>
            <p:cNvPr id="18" name="Graphic 11">
              <a:extLst>
                <a:ext uri="{FF2B5EF4-FFF2-40B4-BE49-F238E27FC236}">
                  <a16:creationId xmlns:a16="http://schemas.microsoft.com/office/drawing/2014/main" id="{ECBDB803-45BE-4AB3-ACA6-CAE7A07095B1}"/>
                </a:ext>
              </a:extLst>
            </p:cNvPr>
            <p:cNvSpPr/>
            <p:nvPr/>
          </p:nvSpPr>
          <p:spPr>
            <a:xfrm>
              <a:off x="6897279" y="3636000"/>
              <a:ext cx="647712" cy="494625"/>
            </a:xfrm>
            <a:custGeom>
              <a:avLst/>
              <a:gdLst>
                <a:gd name="connsiteX0" fmla="*/ 1652 w 647712"/>
                <a:gd name="connsiteY0" fmla="*/ 495190 h 494625"/>
                <a:gd name="connsiteX1" fmla="*/ 649364 w 647712"/>
                <a:gd name="connsiteY1" fmla="*/ 564 h 494625"/>
              </a:gdLst>
              <a:ahLst/>
              <a:cxnLst>
                <a:cxn ang="0">
                  <a:pos x="connsiteX0" y="connsiteY0"/>
                </a:cxn>
                <a:cxn ang="0">
                  <a:pos x="connsiteX1" y="connsiteY1"/>
                </a:cxn>
              </a:cxnLst>
              <a:rect l="l" t="t" r="r" b="b"/>
              <a:pathLst>
                <a:path w="647712" h="494625">
                  <a:moveTo>
                    <a:pt x="1652" y="495190"/>
                  </a:moveTo>
                  <a:lnTo>
                    <a:pt x="649364" y="564"/>
                  </a:lnTo>
                </a:path>
              </a:pathLst>
            </a:custGeom>
            <a:noFill/>
            <a:ln w="28412" cap="rnd">
              <a:solidFill>
                <a:srgbClr val="000000"/>
              </a:solidFill>
              <a:prstDash val="solid"/>
              <a:round/>
            </a:ln>
          </p:spPr>
          <p:txBody>
            <a:bodyPr rtlCol="0" anchor="ctr"/>
            <a:lstStyle/>
            <a:p>
              <a:endParaRPr lang="en-US"/>
            </a:p>
          </p:txBody>
        </p:sp>
        <p:sp>
          <p:nvSpPr>
            <p:cNvPr id="19" name="Graphic 11">
              <a:extLst>
                <a:ext uri="{FF2B5EF4-FFF2-40B4-BE49-F238E27FC236}">
                  <a16:creationId xmlns:a16="http://schemas.microsoft.com/office/drawing/2014/main" id="{F4838AC1-6C06-4E61-A877-317B7FF6D732}"/>
                </a:ext>
              </a:extLst>
            </p:cNvPr>
            <p:cNvSpPr/>
            <p:nvPr/>
          </p:nvSpPr>
          <p:spPr>
            <a:xfrm>
              <a:off x="6093668" y="2793730"/>
              <a:ext cx="852743" cy="188810"/>
            </a:xfrm>
            <a:custGeom>
              <a:avLst/>
              <a:gdLst>
                <a:gd name="connsiteX0" fmla="*/ 854346 w 852743"/>
                <a:gd name="connsiteY0" fmla="*/ 189303 h 188810"/>
                <a:gd name="connsiteX1" fmla="*/ 1602 w 852743"/>
                <a:gd name="connsiteY1" fmla="*/ 493 h 188810"/>
              </a:gdLst>
              <a:ahLst/>
              <a:cxnLst>
                <a:cxn ang="0">
                  <a:pos x="connsiteX0" y="connsiteY0"/>
                </a:cxn>
                <a:cxn ang="0">
                  <a:pos x="connsiteX1" y="connsiteY1"/>
                </a:cxn>
              </a:cxnLst>
              <a:rect l="l" t="t" r="r" b="b"/>
              <a:pathLst>
                <a:path w="852743" h="188810">
                  <a:moveTo>
                    <a:pt x="854346" y="189303"/>
                  </a:moveTo>
                  <a:lnTo>
                    <a:pt x="1602" y="493"/>
                  </a:lnTo>
                </a:path>
              </a:pathLst>
            </a:custGeom>
            <a:noFill/>
            <a:ln w="14292" cap="rnd">
              <a:solidFill>
                <a:srgbClr val="000000"/>
              </a:solidFill>
              <a:prstDash val="solid"/>
              <a:round/>
            </a:ln>
          </p:spPr>
          <p:txBody>
            <a:bodyPr rtlCol="0" anchor="ctr"/>
            <a:lstStyle/>
            <a:p>
              <a:endParaRPr lang="en-US"/>
            </a:p>
          </p:txBody>
        </p:sp>
        <p:sp>
          <p:nvSpPr>
            <p:cNvPr id="20" name="Graphic 11">
              <a:extLst>
                <a:ext uri="{FF2B5EF4-FFF2-40B4-BE49-F238E27FC236}">
                  <a16:creationId xmlns:a16="http://schemas.microsoft.com/office/drawing/2014/main" id="{B4DFFB8F-DE1E-4185-97CB-BFAD07BA8883}"/>
                </a:ext>
              </a:extLst>
            </p:cNvPr>
            <p:cNvSpPr/>
            <p:nvPr/>
          </p:nvSpPr>
          <p:spPr>
            <a:xfrm>
              <a:off x="6461838" y="2999244"/>
              <a:ext cx="483045" cy="17124"/>
            </a:xfrm>
            <a:custGeom>
              <a:avLst/>
              <a:gdLst>
                <a:gd name="connsiteX0" fmla="*/ 484660 w 483045"/>
                <a:gd name="connsiteY0" fmla="*/ 501 h 17124"/>
                <a:gd name="connsiteX1" fmla="*/ 1615 w 483045"/>
                <a:gd name="connsiteY1" fmla="*/ 17626 h 17124"/>
              </a:gdLst>
              <a:ahLst/>
              <a:cxnLst>
                <a:cxn ang="0">
                  <a:pos x="connsiteX0" y="connsiteY0"/>
                </a:cxn>
                <a:cxn ang="0">
                  <a:pos x="connsiteX1" y="connsiteY1"/>
                </a:cxn>
              </a:cxnLst>
              <a:rect l="l" t="t" r="r" b="b"/>
              <a:pathLst>
                <a:path w="483045" h="17124">
                  <a:moveTo>
                    <a:pt x="484660" y="501"/>
                  </a:moveTo>
                  <a:lnTo>
                    <a:pt x="1615" y="17626"/>
                  </a:lnTo>
                </a:path>
              </a:pathLst>
            </a:custGeom>
            <a:noFill/>
            <a:ln w="14292" cap="rnd">
              <a:solidFill>
                <a:srgbClr val="000000"/>
              </a:solidFill>
              <a:prstDash val="solid"/>
              <a:round/>
            </a:ln>
          </p:spPr>
          <p:txBody>
            <a:bodyPr rtlCol="0" anchor="ctr"/>
            <a:lstStyle/>
            <a:p>
              <a:endParaRPr lang="en-US"/>
            </a:p>
          </p:txBody>
        </p:sp>
        <p:sp>
          <p:nvSpPr>
            <p:cNvPr id="21" name="Graphic 11">
              <a:extLst>
                <a:ext uri="{FF2B5EF4-FFF2-40B4-BE49-F238E27FC236}">
                  <a16:creationId xmlns:a16="http://schemas.microsoft.com/office/drawing/2014/main" id="{FC32D158-5F81-4094-970D-EE9397BE5F87}"/>
                </a:ext>
              </a:extLst>
            </p:cNvPr>
            <p:cNvSpPr/>
            <p:nvPr/>
          </p:nvSpPr>
          <p:spPr>
            <a:xfrm>
              <a:off x="6760177" y="3061442"/>
              <a:ext cx="235537" cy="979895"/>
            </a:xfrm>
            <a:custGeom>
              <a:avLst/>
              <a:gdLst>
                <a:gd name="connsiteX0" fmla="*/ 1627 w 235537"/>
                <a:gd name="connsiteY0" fmla="*/ 980436 h 979895"/>
                <a:gd name="connsiteX1" fmla="*/ 237165 w 235537"/>
                <a:gd name="connsiteY1" fmla="*/ 540 h 979895"/>
              </a:gdLst>
              <a:ahLst/>
              <a:cxnLst>
                <a:cxn ang="0">
                  <a:pos x="connsiteX0" y="connsiteY0"/>
                </a:cxn>
                <a:cxn ang="0">
                  <a:pos x="connsiteX1" y="connsiteY1"/>
                </a:cxn>
              </a:cxnLst>
              <a:rect l="l" t="t" r="r" b="b"/>
              <a:pathLst>
                <a:path w="235537" h="979895">
                  <a:moveTo>
                    <a:pt x="1627" y="980436"/>
                  </a:moveTo>
                  <a:lnTo>
                    <a:pt x="237165" y="540"/>
                  </a:lnTo>
                </a:path>
              </a:pathLst>
            </a:custGeom>
            <a:noFill/>
            <a:ln w="5650" cap="rnd">
              <a:solidFill>
                <a:srgbClr val="000000"/>
              </a:solidFill>
              <a:prstDash val="solid"/>
              <a:round/>
            </a:ln>
          </p:spPr>
          <p:txBody>
            <a:bodyPr rtlCol="0" anchor="ctr"/>
            <a:lstStyle/>
            <a:p>
              <a:endParaRPr lang="en-US"/>
            </a:p>
          </p:txBody>
        </p:sp>
        <p:sp>
          <p:nvSpPr>
            <p:cNvPr id="22" name="Graphic 11">
              <a:extLst>
                <a:ext uri="{FF2B5EF4-FFF2-40B4-BE49-F238E27FC236}">
                  <a16:creationId xmlns:a16="http://schemas.microsoft.com/office/drawing/2014/main" id="{9C9D870F-5D70-48EB-A935-20F79B13A5AF}"/>
                </a:ext>
              </a:extLst>
            </p:cNvPr>
            <p:cNvSpPr/>
            <p:nvPr/>
          </p:nvSpPr>
          <p:spPr>
            <a:xfrm>
              <a:off x="7304796" y="2451716"/>
              <a:ext cx="655474" cy="342641"/>
            </a:xfrm>
            <a:custGeom>
              <a:avLst/>
              <a:gdLst>
                <a:gd name="connsiteX0" fmla="*/ 1682 w 655474"/>
                <a:gd name="connsiteY0" fmla="*/ 474 h 342641"/>
                <a:gd name="connsiteX1" fmla="*/ 657156 w 655474"/>
                <a:gd name="connsiteY1" fmla="*/ 343115 h 342641"/>
              </a:gdLst>
              <a:ahLst/>
              <a:cxnLst>
                <a:cxn ang="0">
                  <a:pos x="connsiteX0" y="connsiteY0"/>
                </a:cxn>
                <a:cxn ang="0">
                  <a:pos x="connsiteX1" y="connsiteY1"/>
                </a:cxn>
              </a:cxnLst>
              <a:rect l="l" t="t" r="r" b="b"/>
              <a:pathLst>
                <a:path w="655474" h="342641">
                  <a:moveTo>
                    <a:pt x="1682" y="474"/>
                  </a:moveTo>
                  <a:lnTo>
                    <a:pt x="657156" y="343115"/>
                  </a:lnTo>
                </a:path>
              </a:pathLst>
            </a:custGeom>
            <a:noFill/>
            <a:ln w="14292" cap="rnd">
              <a:solidFill>
                <a:srgbClr val="000000"/>
              </a:solidFill>
              <a:prstDash val="solid"/>
              <a:round/>
            </a:ln>
          </p:spPr>
          <p:txBody>
            <a:bodyPr rtlCol="0" anchor="ctr"/>
            <a:lstStyle/>
            <a:p>
              <a:endParaRPr lang="en-US"/>
            </a:p>
          </p:txBody>
        </p:sp>
        <p:sp>
          <p:nvSpPr>
            <p:cNvPr id="23" name="Graphic 11">
              <a:extLst>
                <a:ext uri="{FF2B5EF4-FFF2-40B4-BE49-F238E27FC236}">
                  <a16:creationId xmlns:a16="http://schemas.microsoft.com/office/drawing/2014/main" id="{7AEE24B8-BEDB-4946-B348-A563C8DDE1A1}"/>
                </a:ext>
              </a:extLst>
            </p:cNvPr>
            <p:cNvSpPr/>
            <p:nvPr/>
          </p:nvSpPr>
          <p:spPr>
            <a:xfrm>
              <a:off x="7540636" y="2851301"/>
              <a:ext cx="417464" cy="179205"/>
            </a:xfrm>
            <a:custGeom>
              <a:avLst/>
              <a:gdLst>
                <a:gd name="connsiteX0" fmla="*/ 1690 w 417464"/>
                <a:gd name="connsiteY0" fmla="*/ 179702 h 179205"/>
                <a:gd name="connsiteX1" fmla="*/ 419155 w 417464"/>
                <a:gd name="connsiteY1" fmla="*/ 497 h 179205"/>
              </a:gdLst>
              <a:ahLst/>
              <a:cxnLst>
                <a:cxn ang="0">
                  <a:pos x="connsiteX0" y="connsiteY0"/>
                </a:cxn>
                <a:cxn ang="0">
                  <a:pos x="connsiteX1" y="connsiteY1"/>
                </a:cxn>
              </a:cxnLst>
              <a:rect l="l" t="t" r="r" b="b"/>
              <a:pathLst>
                <a:path w="417464" h="179205">
                  <a:moveTo>
                    <a:pt x="1690" y="179702"/>
                  </a:moveTo>
                  <a:lnTo>
                    <a:pt x="419155" y="497"/>
                  </a:lnTo>
                </a:path>
              </a:pathLst>
            </a:custGeom>
            <a:noFill/>
            <a:ln w="14292" cap="rnd">
              <a:solidFill>
                <a:srgbClr val="000000"/>
              </a:solidFill>
              <a:prstDash val="solid"/>
              <a:round/>
            </a:ln>
          </p:spPr>
          <p:txBody>
            <a:bodyPr rtlCol="0" anchor="ctr"/>
            <a:lstStyle/>
            <a:p>
              <a:endParaRPr lang="en-US"/>
            </a:p>
          </p:txBody>
        </p:sp>
        <p:sp>
          <p:nvSpPr>
            <p:cNvPr id="24" name="Graphic 11">
              <a:extLst>
                <a:ext uri="{FF2B5EF4-FFF2-40B4-BE49-F238E27FC236}">
                  <a16:creationId xmlns:a16="http://schemas.microsoft.com/office/drawing/2014/main" id="{583FC809-AEE0-4526-A41F-54DF618BF628}"/>
                </a:ext>
              </a:extLst>
            </p:cNvPr>
            <p:cNvSpPr/>
            <p:nvPr/>
          </p:nvSpPr>
          <p:spPr>
            <a:xfrm>
              <a:off x="6436828" y="2470112"/>
              <a:ext cx="764505" cy="841994"/>
            </a:xfrm>
            <a:custGeom>
              <a:avLst/>
              <a:gdLst>
                <a:gd name="connsiteX0" fmla="*/ 766128 w 764505"/>
                <a:gd name="connsiteY0" fmla="*/ 493 h 841994"/>
                <a:gd name="connsiteX1" fmla="*/ 1623 w 764505"/>
                <a:gd name="connsiteY1" fmla="*/ 842487 h 841994"/>
              </a:gdLst>
              <a:ahLst/>
              <a:cxnLst>
                <a:cxn ang="0">
                  <a:pos x="connsiteX0" y="connsiteY0"/>
                </a:cxn>
                <a:cxn ang="0">
                  <a:pos x="connsiteX1" y="connsiteY1"/>
                </a:cxn>
              </a:cxnLst>
              <a:rect l="l" t="t" r="r" b="b"/>
              <a:pathLst>
                <a:path w="764505" h="841994">
                  <a:moveTo>
                    <a:pt x="766128" y="493"/>
                  </a:moveTo>
                  <a:lnTo>
                    <a:pt x="1623" y="842487"/>
                  </a:lnTo>
                </a:path>
              </a:pathLst>
            </a:custGeom>
            <a:noFill/>
            <a:ln w="34008" cap="rnd">
              <a:solidFill>
                <a:srgbClr val="000000"/>
              </a:solidFill>
              <a:prstDash val="solid"/>
              <a:round/>
            </a:ln>
          </p:spPr>
          <p:txBody>
            <a:bodyPr rtlCol="0" anchor="ctr"/>
            <a:lstStyle/>
            <a:p>
              <a:endParaRPr lang="en-US"/>
            </a:p>
          </p:txBody>
        </p:sp>
        <p:sp>
          <p:nvSpPr>
            <p:cNvPr id="25" name="Graphic 11">
              <a:extLst>
                <a:ext uri="{FF2B5EF4-FFF2-40B4-BE49-F238E27FC236}">
                  <a16:creationId xmlns:a16="http://schemas.microsoft.com/office/drawing/2014/main" id="{30ABB204-A233-4DCE-9D5E-B616A5C3E714}"/>
                </a:ext>
              </a:extLst>
            </p:cNvPr>
            <p:cNvSpPr/>
            <p:nvPr/>
          </p:nvSpPr>
          <p:spPr>
            <a:xfrm>
              <a:off x="7265341" y="2484458"/>
              <a:ext cx="148730" cy="487305"/>
            </a:xfrm>
            <a:custGeom>
              <a:avLst/>
              <a:gdLst>
                <a:gd name="connsiteX0" fmla="*/ 150391 w 148730"/>
                <a:gd name="connsiteY0" fmla="*/ 487787 h 487305"/>
                <a:gd name="connsiteX1" fmla="*/ 1661 w 148730"/>
                <a:gd name="connsiteY1" fmla="*/ 481 h 487305"/>
              </a:gdLst>
              <a:ahLst/>
              <a:cxnLst>
                <a:cxn ang="0">
                  <a:pos x="connsiteX0" y="connsiteY0"/>
                </a:cxn>
                <a:cxn ang="0">
                  <a:pos x="connsiteX1" y="connsiteY1"/>
                </a:cxn>
              </a:cxnLst>
              <a:rect l="l" t="t" r="r" b="b"/>
              <a:pathLst>
                <a:path w="148730" h="487305">
                  <a:moveTo>
                    <a:pt x="150391" y="487787"/>
                  </a:moveTo>
                  <a:lnTo>
                    <a:pt x="1661" y="481"/>
                  </a:lnTo>
                </a:path>
              </a:pathLst>
            </a:custGeom>
            <a:noFill/>
            <a:ln w="45201" cap="rnd">
              <a:solidFill>
                <a:srgbClr val="000000"/>
              </a:solidFill>
              <a:prstDash val="solid"/>
              <a:round/>
            </a:ln>
          </p:spPr>
          <p:txBody>
            <a:bodyPr rtlCol="0" anchor="ctr"/>
            <a:lstStyle/>
            <a:p>
              <a:endParaRPr lang="en-US"/>
            </a:p>
          </p:txBody>
        </p:sp>
        <p:sp>
          <p:nvSpPr>
            <p:cNvPr id="26" name="Graphic 11">
              <a:extLst>
                <a:ext uri="{FF2B5EF4-FFF2-40B4-BE49-F238E27FC236}">
                  <a16:creationId xmlns:a16="http://schemas.microsoft.com/office/drawing/2014/main" id="{E159DD13-D482-40BF-9EC6-D297822AEB72}"/>
                </a:ext>
              </a:extLst>
            </p:cNvPr>
            <p:cNvSpPr/>
            <p:nvPr/>
          </p:nvSpPr>
          <p:spPr>
            <a:xfrm>
              <a:off x="6094290" y="2790833"/>
              <a:ext cx="1247958" cy="259616"/>
            </a:xfrm>
            <a:custGeom>
              <a:avLst/>
              <a:gdLst>
                <a:gd name="connsiteX0" fmla="*/ 1249574 w 1247958"/>
                <a:gd name="connsiteY0" fmla="*/ 260112 h 259616"/>
                <a:gd name="connsiteX1" fmla="*/ 1616 w 1247958"/>
                <a:gd name="connsiteY1" fmla="*/ 495 h 259616"/>
              </a:gdLst>
              <a:ahLst/>
              <a:cxnLst>
                <a:cxn ang="0">
                  <a:pos x="connsiteX0" y="connsiteY0"/>
                </a:cxn>
                <a:cxn ang="0">
                  <a:pos x="connsiteX1" y="connsiteY1"/>
                </a:cxn>
              </a:cxnLst>
              <a:rect l="l" t="t" r="r" b="b"/>
              <a:pathLst>
                <a:path w="1247958" h="259616">
                  <a:moveTo>
                    <a:pt x="1249574" y="260112"/>
                  </a:moveTo>
                  <a:lnTo>
                    <a:pt x="1616" y="495"/>
                  </a:lnTo>
                </a:path>
              </a:pathLst>
            </a:custGeom>
            <a:noFill/>
            <a:ln w="14292" cap="rnd">
              <a:solidFill>
                <a:srgbClr val="000000"/>
              </a:solidFill>
              <a:prstDash val="solid"/>
              <a:round/>
            </a:ln>
          </p:spPr>
          <p:txBody>
            <a:bodyPr rtlCol="0" anchor="ctr"/>
            <a:lstStyle/>
            <a:p>
              <a:endParaRPr lang="en-US"/>
            </a:p>
          </p:txBody>
        </p:sp>
        <p:sp>
          <p:nvSpPr>
            <p:cNvPr id="27" name="Graphic 11">
              <a:extLst>
                <a:ext uri="{FF2B5EF4-FFF2-40B4-BE49-F238E27FC236}">
                  <a16:creationId xmlns:a16="http://schemas.microsoft.com/office/drawing/2014/main" id="{9F18B0BC-0345-485D-B9BB-F77AEA1AA9EA}"/>
                </a:ext>
              </a:extLst>
            </p:cNvPr>
            <p:cNvSpPr/>
            <p:nvPr/>
          </p:nvSpPr>
          <p:spPr>
            <a:xfrm>
              <a:off x="7475018" y="3171738"/>
              <a:ext cx="207498" cy="681807"/>
            </a:xfrm>
            <a:custGeom>
              <a:avLst/>
              <a:gdLst>
                <a:gd name="connsiteX0" fmla="*/ 1678 w 207498"/>
                <a:gd name="connsiteY0" fmla="*/ 538 h 681807"/>
                <a:gd name="connsiteX1" fmla="*/ 209176 w 207498"/>
                <a:gd name="connsiteY1" fmla="*/ 682345 h 681807"/>
              </a:gdLst>
              <a:ahLst/>
              <a:cxnLst>
                <a:cxn ang="0">
                  <a:pos x="connsiteX0" y="connsiteY0"/>
                </a:cxn>
                <a:cxn ang="0">
                  <a:pos x="connsiteX1" y="connsiteY1"/>
                </a:cxn>
              </a:cxnLst>
              <a:rect l="l" t="t" r="r" b="b"/>
              <a:pathLst>
                <a:path w="207498" h="681807">
                  <a:moveTo>
                    <a:pt x="1678" y="538"/>
                  </a:moveTo>
                  <a:lnTo>
                    <a:pt x="209176" y="682345"/>
                  </a:lnTo>
                </a:path>
              </a:pathLst>
            </a:custGeom>
            <a:noFill/>
            <a:ln w="14292" cap="rnd">
              <a:solidFill>
                <a:srgbClr val="000000"/>
              </a:solidFill>
              <a:prstDash val="solid"/>
              <a:round/>
            </a:ln>
          </p:spPr>
          <p:txBody>
            <a:bodyPr rtlCol="0" anchor="ctr"/>
            <a:lstStyle/>
            <a:p>
              <a:endParaRPr lang="en-US"/>
            </a:p>
          </p:txBody>
        </p:sp>
        <p:sp>
          <p:nvSpPr>
            <p:cNvPr id="28" name="Graphic 11">
              <a:extLst>
                <a:ext uri="{FF2B5EF4-FFF2-40B4-BE49-F238E27FC236}">
                  <a16:creationId xmlns:a16="http://schemas.microsoft.com/office/drawing/2014/main" id="{4AACBC5E-916D-4788-8C74-FCFDD4018AA6}"/>
                </a:ext>
              </a:extLst>
            </p:cNvPr>
            <p:cNvSpPr/>
            <p:nvPr/>
          </p:nvSpPr>
          <p:spPr>
            <a:xfrm>
              <a:off x="7221747" y="3174156"/>
              <a:ext cx="201942" cy="989833"/>
            </a:xfrm>
            <a:custGeom>
              <a:avLst/>
              <a:gdLst>
                <a:gd name="connsiteX0" fmla="*/ 1659 w 201942"/>
                <a:gd name="connsiteY0" fmla="*/ 990382 h 989833"/>
                <a:gd name="connsiteX1" fmla="*/ 203602 w 201942"/>
                <a:gd name="connsiteY1" fmla="*/ 549 h 989833"/>
              </a:gdLst>
              <a:ahLst/>
              <a:cxnLst>
                <a:cxn ang="0">
                  <a:pos x="connsiteX0" y="connsiteY0"/>
                </a:cxn>
                <a:cxn ang="0">
                  <a:pos x="connsiteX1" y="connsiteY1"/>
                </a:cxn>
              </a:cxnLst>
              <a:rect l="l" t="t" r="r" b="b"/>
              <a:pathLst>
                <a:path w="201942" h="989833">
                  <a:moveTo>
                    <a:pt x="1659" y="990382"/>
                  </a:moveTo>
                  <a:lnTo>
                    <a:pt x="203602" y="549"/>
                  </a:lnTo>
                </a:path>
              </a:pathLst>
            </a:custGeom>
            <a:noFill/>
            <a:ln w="28412" cap="rnd">
              <a:solidFill>
                <a:srgbClr val="000000"/>
              </a:solidFill>
              <a:prstDash val="solid"/>
              <a:round/>
            </a:ln>
          </p:spPr>
          <p:txBody>
            <a:bodyPr rtlCol="0" anchor="ctr"/>
            <a:lstStyle/>
            <a:p>
              <a:endParaRPr lang="en-US"/>
            </a:p>
          </p:txBody>
        </p:sp>
        <p:sp>
          <p:nvSpPr>
            <p:cNvPr id="29" name="Graphic 11">
              <a:extLst>
                <a:ext uri="{FF2B5EF4-FFF2-40B4-BE49-F238E27FC236}">
                  <a16:creationId xmlns:a16="http://schemas.microsoft.com/office/drawing/2014/main" id="{4A799D20-20B6-42D8-A438-3C2CFE57EDB4}"/>
                </a:ext>
              </a:extLst>
            </p:cNvPr>
            <p:cNvSpPr/>
            <p:nvPr/>
          </p:nvSpPr>
          <p:spPr>
            <a:xfrm>
              <a:off x="6830966" y="3160805"/>
              <a:ext cx="558909" cy="909908"/>
            </a:xfrm>
            <a:custGeom>
              <a:avLst/>
              <a:gdLst>
                <a:gd name="connsiteX0" fmla="*/ 1644 w 558909"/>
                <a:gd name="connsiteY0" fmla="*/ 910454 h 909908"/>
                <a:gd name="connsiteX1" fmla="*/ 560554 w 558909"/>
                <a:gd name="connsiteY1" fmla="*/ 545 h 909908"/>
              </a:gdLst>
              <a:ahLst/>
              <a:cxnLst>
                <a:cxn ang="0">
                  <a:pos x="connsiteX0" y="connsiteY0"/>
                </a:cxn>
                <a:cxn ang="0">
                  <a:pos x="connsiteX1" y="connsiteY1"/>
                </a:cxn>
              </a:cxnLst>
              <a:rect l="l" t="t" r="r" b="b"/>
              <a:pathLst>
                <a:path w="558909" h="909908">
                  <a:moveTo>
                    <a:pt x="1644" y="910454"/>
                  </a:moveTo>
                  <a:lnTo>
                    <a:pt x="560554" y="545"/>
                  </a:lnTo>
                </a:path>
              </a:pathLst>
            </a:custGeom>
            <a:noFill/>
            <a:ln w="28412" cap="rnd">
              <a:solidFill>
                <a:srgbClr val="000000"/>
              </a:solidFill>
              <a:prstDash val="solid"/>
              <a:round/>
            </a:ln>
          </p:spPr>
          <p:txBody>
            <a:bodyPr rtlCol="0" anchor="ctr"/>
            <a:lstStyle/>
            <a:p>
              <a:endParaRPr lang="en-US"/>
            </a:p>
          </p:txBody>
        </p:sp>
        <p:sp>
          <p:nvSpPr>
            <p:cNvPr id="30" name="Graphic 11">
              <a:extLst>
                <a:ext uri="{FF2B5EF4-FFF2-40B4-BE49-F238E27FC236}">
                  <a16:creationId xmlns:a16="http://schemas.microsoft.com/office/drawing/2014/main" id="{1F148394-4186-4FD2-810E-018D484EBE41}"/>
                </a:ext>
              </a:extLst>
            </p:cNvPr>
            <p:cNvSpPr/>
            <p:nvPr/>
          </p:nvSpPr>
          <p:spPr>
            <a:xfrm>
              <a:off x="6443666" y="3091260"/>
              <a:ext cx="672254" cy="377383"/>
            </a:xfrm>
            <a:custGeom>
              <a:avLst/>
              <a:gdLst>
                <a:gd name="connsiteX0" fmla="*/ 673875 w 672254"/>
                <a:gd name="connsiteY0" fmla="*/ 377904 h 377383"/>
                <a:gd name="connsiteX1" fmla="*/ 1620 w 672254"/>
                <a:gd name="connsiteY1" fmla="*/ 521 h 377383"/>
              </a:gdLst>
              <a:ahLst/>
              <a:cxnLst>
                <a:cxn ang="0">
                  <a:pos x="connsiteX0" y="connsiteY0"/>
                </a:cxn>
                <a:cxn ang="0">
                  <a:pos x="connsiteX1" y="connsiteY1"/>
                </a:cxn>
              </a:cxnLst>
              <a:rect l="l" t="t" r="r" b="b"/>
              <a:pathLst>
                <a:path w="672254" h="377383">
                  <a:moveTo>
                    <a:pt x="673875" y="377904"/>
                  </a:moveTo>
                  <a:lnTo>
                    <a:pt x="1620" y="521"/>
                  </a:lnTo>
                </a:path>
              </a:pathLst>
            </a:custGeom>
            <a:noFill/>
            <a:ln w="14292" cap="rnd">
              <a:solidFill>
                <a:srgbClr val="000000"/>
              </a:solidFill>
              <a:prstDash val="solid"/>
              <a:round/>
            </a:ln>
          </p:spPr>
          <p:txBody>
            <a:bodyPr rtlCol="0" anchor="ctr"/>
            <a:lstStyle/>
            <a:p>
              <a:endParaRPr lang="en-US"/>
            </a:p>
          </p:txBody>
        </p:sp>
        <p:sp>
          <p:nvSpPr>
            <p:cNvPr id="31" name="Graphic 11">
              <a:extLst>
                <a:ext uri="{FF2B5EF4-FFF2-40B4-BE49-F238E27FC236}">
                  <a16:creationId xmlns:a16="http://schemas.microsoft.com/office/drawing/2014/main" id="{71865045-7D74-4BD0-8C5F-CFE7A5B1AEA8}"/>
                </a:ext>
              </a:extLst>
            </p:cNvPr>
            <p:cNvSpPr/>
            <p:nvPr/>
          </p:nvSpPr>
          <p:spPr>
            <a:xfrm>
              <a:off x="6227219" y="3523499"/>
              <a:ext cx="880239" cy="183398"/>
            </a:xfrm>
            <a:custGeom>
              <a:avLst/>
              <a:gdLst>
                <a:gd name="connsiteX0" fmla="*/ 881852 w 880239"/>
                <a:gd name="connsiteY0" fmla="*/ 545 h 183398"/>
                <a:gd name="connsiteX1" fmla="*/ 1612 w 880239"/>
                <a:gd name="connsiteY1" fmla="*/ 183944 h 183398"/>
              </a:gdLst>
              <a:ahLst/>
              <a:cxnLst>
                <a:cxn ang="0">
                  <a:pos x="connsiteX0" y="connsiteY0"/>
                </a:cxn>
                <a:cxn ang="0">
                  <a:pos x="connsiteX1" y="connsiteY1"/>
                </a:cxn>
              </a:cxnLst>
              <a:rect l="l" t="t" r="r" b="b"/>
              <a:pathLst>
                <a:path w="880239" h="183398">
                  <a:moveTo>
                    <a:pt x="881852" y="545"/>
                  </a:moveTo>
                  <a:lnTo>
                    <a:pt x="1612" y="183944"/>
                  </a:lnTo>
                </a:path>
              </a:pathLst>
            </a:custGeom>
            <a:noFill/>
            <a:ln w="22815" cap="rnd">
              <a:solidFill>
                <a:srgbClr val="000000"/>
              </a:solidFill>
              <a:prstDash val="solid"/>
              <a:round/>
            </a:ln>
          </p:spPr>
          <p:txBody>
            <a:bodyPr rtlCol="0" anchor="ctr"/>
            <a:lstStyle/>
            <a:p>
              <a:endParaRPr lang="en-US"/>
            </a:p>
          </p:txBody>
        </p:sp>
        <p:sp>
          <p:nvSpPr>
            <p:cNvPr id="32" name="Graphic 11">
              <a:extLst>
                <a:ext uri="{FF2B5EF4-FFF2-40B4-BE49-F238E27FC236}">
                  <a16:creationId xmlns:a16="http://schemas.microsoft.com/office/drawing/2014/main" id="{8FE27871-217A-428D-B82B-A1684A566982}"/>
                </a:ext>
              </a:extLst>
            </p:cNvPr>
            <p:cNvSpPr/>
            <p:nvPr/>
          </p:nvSpPr>
          <p:spPr>
            <a:xfrm>
              <a:off x="7184964" y="3586466"/>
              <a:ext cx="486" cy="573874"/>
            </a:xfrm>
            <a:custGeom>
              <a:avLst/>
              <a:gdLst>
                <a:gd name="connsiteX0" fmla="*/ 2136 w 486"/>
                <a:gd name="connsiteY0" fmla="*/ 574438 h 573874"/>
                <a:gd name="connsiteX1" fmla="*/ 1649 w 486"/>
                <a:gd name="connsiteY1" fmla="*/ 564 h 573874"/>
              </a:gdLst>
              <a:ahLst/>
              <a:cxnLst>
                <a:cxn ang="0">
                  <a:pos x="connsiteX0" y="connsiteY0"/>
                </a:cxn>
                <a:cxn ang="0">
                  <a:pos x="connsiteX1" y="connsiteY1"/>
                </a:cxn>
              </a:cxnLst>
              <a:rect l="l" t="t" r="r" b="b"/>
              <a:pathLst>
                <a:path w="486" h="573874">
                  <a:moveTo>
                    <a:pt x="2136" y="574438"/>
                  </a:moveTo>
                  <a:lnTo>
                    <a:pt x="1649" y="564"/>
                  </a:lnTo>
                </a:path>
              </a:pathLst>
            </a:custGeom>
            <a:noFill/>
            <a:ln w="22815" cap="rnd">
              <a:solidFill>
                <a:srgbClr val="000000"/>
              </a:solidFill>
              <a:prstDash val="solid"/>
              <a:round/>
            </a:ln>
          </p:spPr>
          <p:txBody>
            <a:bodyPr rtlCol="0" anchor="ctr"/>
            <a:lstStyle/>
            <a:p>
              <a:endParaRPr lang="en-US"/>
            </a:p>
          </p:txBody>
        </p:sp>
        <p:sp>
          <p:nvSpPr>
            <p:cNvPr id="33" name="Graphic 11">
              <a:extLst>
                <a:ext uri="{FF2B5EF4-FFF2-40B4-BE49-F238E27FC236}">
                  <a16:creationId xmlns:a16="http://schemas.microsoft.com/office/drawing/2014/main" id="{A03ED778-AB2E-4ACD-8C6A-A7528681874B}"/>
                </a:ext>
              </a:extLst>
            </p:cNvPr>
            <p:cNvSpPr/>
            <p:nvPr/>
          </p:nvSpPr>
          <p:spPr>
            <a:xfrm>
              <a:off x="6832502" y="3574458"/>
              <a:ext cx="310496" cy="497207"/>
            </a:xfrm>
            <a:custGeom>
              <a:avLst/>
              <a:gdLst>
                <a:gd name="connsiteX0" fmla="*/ 1635 w 310496"/>
                <a:gd name="connsiteY0" fmla="*/ 497768 h 497207"/>
                <a:gd name="connsiteX1" fmla="*/ 312132 w 310496"/>
                <a:gd name="connsiteY1" fmla="*/ 560 h 497207"/>
              </a:gdLst>
              <a:ahLst/>
              <a:cxnLst>
                <a:cxn ang="0">
                  <a:pos x="connsiteX0" y="connsiteY0"/>
                </a:cxn>
                <a:cxn ang="0">
                  <a:pos x="connsiteX1" y="connsiteY1"/>
                </a:cxn>
              </a:cxnLst>
              <a:rect l="l" t="t" r="r" b="b"/>
              <a:pathLst>
                <a:path w="310496" h="497207">
                  <a:moveTo>
                    <a:pt x="1635" y="497768"/>
                  </a:moveTo>
                  <a:lnTo>
                    <a:pt x="312132" y="560"/>
                  </a:lnTo>
                </a:path>
              </a:pathLst>
            </a:custGeom>
            <a:noFill/>
            <a:ln w="22815" cap="rnd">
              <a:solidFill>
                <a:srgbClr val="000000"/>
              </a:solidFill>
              <a:prstDash val="solid"/>
              <a:round/>
            </a:ln>
          </p:spPr>
          <p:txBody>
            <a:bodyPr rtlCol="0" anchor="ctr"/>
            <a:lstStyle/>
            <a:p>
              <a:endParaRPr lang="en-US"/>
            </a:p>
          </p:txBody>
        </p:sp>
        <p:sp>
          <p:nvSpPr>
            <p:cNvPr id="34" name="Graphic 11">
              <a:extLst>
                <a:ext uri="{FF2B5EF4-FFF2-40B4-BE49-F238E27FC236}">
                  <a16:creationId xmlns:a16="http://schemas.microsoft.com/office/drawing/2014/main" id="{ABC53BEB-9C97-47D2-812B-638FAE996ED7}"/>
                </a:ext>
              </a:extLst>
            </p:cNvPr>
            <p:cNvSpPr/>
            <p:nvPr/>
          </p:nvSpPr>
          <p:spPr>
            <a:xfrm>
              <a:off x="7337885" y="4438617"/>
              <a:ext cx="447591" cy="286496"/>
            </a:xfrm>
            <a:custGeom>
              <a:avLst/>
              <a:gdLst>
                <a:gd name="connsiteX0" fmla="*/ 1676 w 447591"/>
                <a:gd name="connsiteY0" fmla="*/ 614 h 286496"/>
                <a:gd name="connsiteX1" fmla="*/ 449268 w 447591"/>
                <a:gd name="connsiteY1" fmla="*/ 287111 h 286496"/>
              </a:gdLst>
              <a:ahLst/>
              <a:cxnLst>
                <a:cxn ang="0">
                  <a:pos x="connsiteX0" y="connsiteY0"/>
                </a:cxn>
                <a:cxn ang="0">
                  <a:pos x="connsiteX1" y="connsiteY1"/>
                </a:cxn>
              </a:cxnLst>
              <a:rect l="l" t="t" r="r" b="b"/>
              <a:pathLst>
                <a:path w="447591" h="286496">
                  <a:moveTo>
                    <a:pt x="1676" y="614"/>
                  </a:moveTo>
                  <a:lnTo>
                    <a:pt x="449268" y="287111"/>
                  </a:lnTo>
                </a:path>
              </a:pathLst>
            </a:custGeom>
            <a:noFill/>
            <a:ln w="22815" cap="rnd">
              <a:solidFill>
                <a:srgbClr val="000000"/>
              </a:solidFill>
              <a:prstDash val="solid"/>
              <a:round/>
            </a:ln>
          </p:spPr>
          <p:txBody>
            <a:bodyPr rtlCol="0" anchor="ctr"/>
            <a:lstStyle/>
            <a:p>
              <a:endParaRPr lang="en-US"/>
            </a:p>
          </p:txBody>
        </p:sp>
        <p:sp>
          <p:nvSpPr>
            <p:cNvPr id="35" name="Graphic 11">
              <a:extLst>
                <a:ext uri="{FF2B5EF4-FFF2-40B4-BE49-F238E27FC236}">
                  <a16:creationId xmlns:a16="http://schemas.microsoft.com/office/drawing/2014/main" id="{4EF744BB-92BA-4490-B083-9CA66C463D20}"/>
                </a:ext>
              </a:extLst>
            </p:cNvPr>
            <p:cNvSpPr/>
            <p:nvPr/>
          </p:nvSpPr>
          <p:spPr>
            <a:xfrm>
              <a:off x="6928260" y="4373822"/>
              <a:ext cx="852960" cy="359386"/>
            </a:xfrm>
            <a:custGeom>
              <a:avLst/>
              <a:gdLst>
                <a:gd name="connsiteX0" fmla="*/ 1662 w 852960"/>
                <a:gd name="connsiteY0" fmla="*/ 612 h 359386"/>
                <a:gd name="connsiteX1" fmla="*/ 854622 w 852960"/>
                <a:gd name="connsiteY1" fmla="*/ 359999 h 359386"/>
              </a:gdLst>
              <a:ahLst/>
              <a:cxnLst>
                <a:cxn ang="0">
                  <a:pos x="connsiteX0" y="connsiteY0"/>
                </a:cxn>
                <a:cxn ang="0">
                  <a:pos x="connsiteX1" y="connsiteY1"/>
                </a:cxn>
              </a:cxnLst>
              <a:rect l="l" t="t" r="r" b="b"/>
              <a:pathLst>
                <a:path w="852960" h="359386">
                  <a:moveTo>
                    <a:pt x="1662" y="612"/>
                  </a:moveTo>
                  <a:lnTo>
                    <a:pt x="854622" y="359999"/>
                  </a:lnTo>
                </a:path>
              </a:pathLst>
            </a:custGeom>
            <a:noFill/>
            <a:ln w="14292" cap="rnd">
              <a:solidFill>
                <a:srgbClr val="000000"/>
              </a:solidFill>
              <a:prstDash val="solid"/>
              <a:round/>
            </a:ln>
          </p:spPr>
          <p:txBody>
            <a:bodyPr rtlCol="0" anchor="ctr"/>
            <a:lstStyle/>
            <a:p>
              <a:endParaRPr lang="en-US"/>
            </a:p>
          </p:txBody>
        </p:sp>
        <p:sp>
          <p:nvSpPr>
            <p:cNvPr id="36" name="Graphic 11">
              <a:extLst>
                <a:ext uri="{FF2B5EF4-FFF2-40B4-BE49-F238E27FC236}">
                  <a16:creationId xmlns:a16="http://schemas.microsoft.com/office/drawing/2014/main" id="{9F02D7E8-50B0-48CC-B7D9-7253744BEF05}"/>
                </a:ext>
              </a:extLst>
            </p:cNvPr>
            <p:cNvSpPr/>
            <p:nvPr/>
          </p:nvSpPr>
          <p:spPr>
            <a:xfrm>
              <a:off x="6889617" y="3636952"/>
              <a:ext cx="749466" cy="258462"/>
            </a:xfrm>
            <a:custGeom>
              <a:avLst/>
              <a:gdLst>
                <a:gd name="connsiteX0" fmla="*/ 751122 w 749466"/>
                <a:gd name="connsiteY0" fmla="*/ 259018 h 258462"/>
                <a:gd name="connsiteX1" fmla="*/ 1655 w 749466"/>
                <a:gd name="connsiteY1" fmla="*/ 556 h 258462"/>
              </a:gdLst>
              <a:ahLst/>
              <a:cxnLst>
                <a:cxn ang="0">
                  <a:pos x="connsiteX0" y="connsiteY0"/>
                </a:cxn>
                <a:cxn ang="0">
                  <a:pos x="connsiteX1" y="connsiteY1"/>
                </a:cxn>
              </a:cxnLst>
              <a:rect l="l" t="t" r="r" b="b"/>
              <a:pathLst>
                <a:path w="749466" h="258462">
                  <a:moveTo>
                    <a:pt x="751122" y="259018"/>
                  </a:moveTo>
                  <a:lnTo>
                    <a:pt x="1655" y="556"/>
                  </a:lnTo>
                </a:path>
              </a:pathLst>
            </a:custGeom>
            <a:noFill/>
            <a:ln w="14292" cap="rnd">
              <a:solidFill>
                <a:srgbClr val="000000"/>
              </a:solidFill>
              <a:prstDash val="solid"/>
              <a:round/>
            </a:ln>
          </p:spPr>
          <p:txBody>
            <a:bodyPr rtlCol="0" anchor="ctr"/>
            <a:lstStyle/>
            <a:p>
              <a:endParaRPr lang="en-US"/>
            </a:p>
          </p:txBody>
        </p:sp>
        <p:sp>
          <p:nvSpPr>
            <p:cNvPr id="37" name="Graphic 11">
              <a:extLst>
                <a:ext uri="{FF2B5EF4-FFF2-40B4-BE49-F238E27FC236}">
                  <a16:creationId xmlns:a16="http://schemas.microsoft.com/office/drawing/2014/main" id="{F54EB5A4-91A3-4B21-98A5-5B9D848F1C6E}"/>
                </a:ext>
              </a:extLst>
            </p:cNvPr>
            <p:cNvSpPr/>
            <p:nvPr/>
          </p:nvSpPr>
          <p:spPr>
            <a:xfrm>
              <a:off x="6932817" y="3939674"/>
              <a:ext cx="706609" cy="256020"/>
            </a:xfrm>
            <a:custGeom>
              <a:avLst/>
              <a:gdLst>
                <a:gd name="connsiteX0" fmla="*/ 1657 w 706609"/>
                <a:gd name="connsiteY0" fmla="*/ 256598 h 256020"/>
                <a:gd name="connsiteX1" fmla="*/ 708267 w 706609"/>
                <a:gd name="connsiteY1" fmla="*/ 578 h 256020"/>
              </a:gdLst>
              <a:ahLst/>
              <a:cxnLst>
                <a:cxn ang="0">
                  <a:pos x="connsiteX0" y="connsiteY0"/>
                </a:cxn>
                <a:cxn ang="0">
                  <a:pos x="connsiteX1" y="connsiteY1"/>
                </a:cxn>
              </a:cxnLst>
              <a:rect l="l" t="t" r="r" b="b"/>
              <a:pathLst>
                <a:path w="706609" h="256020">
                  <a:moveTo>
                    <a:pt x="1657" y="256598"/>
                  </a:moveTo>
                  <a:lnTo>
                    <a:pt x="708267" y="578"/>
                  </a:lnTo>
                </a:path>
              </a:pathLst>
            </a:custGeom>
            <a:noFill/>
            <a:ln w="14292" cap="rnd">
              <a:solidFill>
                <a:srgbClr val="000000"/>
              </a:solidFill>
              <a:prstDash val="solid"/>
              <a:round/>
            </a:ln>
          </p:spPr>
          <p:txBody>
            <a:bodyPr rtlCol="0" anchor="ctr"/>
            <a:lstStyle/>
            <a:p>
              <a:endParaRPr lang="en-US"/>
            </a:p>
          </p:txBody>
        </p:sp>
        <p:sp>
          <p:nvSpPr>
            <p:cNvPr id="38" name="Graphic 11">
              <a:extLst>
                <a:ext uri="{FF2B5EF4-FFF2-40B4-BE49-F238E27FC236}">
                  <a16:creationId xmlns:a16="http://schemas.microsoft.com/office/drawing/2014/main" id="{683F40C7-5AD0-4200-8155-C43EFC4EF6D8}"/>
                </a:ext>
              </a:extLst>
            </p:cNvPr>
            <p:cNvSpPr/>
            <p:nvPr/>
          </p:nvSpPr>
          <p:spPr>
            <a:xfrm>
              <a:off x="6821356" y="3720311"/>
              <a:ext cx="272754" cy="464888"/>
            </a:xfrm>
            <a:custGeom>
              <a:avLst/>
              <a:gdLst>
                <a:gd name="connsiteX0" fmla="*/ 274388 w 272754"/>
                <a:gd name="connsiteY0" fmla="*/ 465458 h 464888"/>
                <a:gd name="connsiteX1" fmla="*/ 1633 w 272754"/>
                <a:gd name="connsiteY1" fmla="*/ 569 h 464888"/>
              </a:gdLst>
              <a:ahLst/>
              <a:cxnLst>
                <a:cxn ang="0">
                  <a:pos x="connsiteX0" y="connsiteY0"/>
                </a:cxn>
                <a:cxn ang="0">
                  <a:pos x="connsiteX1" y="connsiteY1"/>
                </a:cxn>
              </a:cxnLst>
              <a:rect l="l" t="t" r="r" b="b"/>
              <a:pathLst>
                <a:path w="272754" h="464888">
                  <a:moveTo>
                    <a:pt x="274388" y="465458"/>
                  </a:moveTo>
                  <a:lnTo>
                    <a:pt x="1633" y="569"/>
                  </a:lnTo>
                </a:path>
              </a:pathLst>
            </a:custGeom>
            <a:noFill/>
            <a:ln w="14292" cap="rnd">
              <a:solidFill>
                <a:srgbClr val="000000"/>
              </a:solidFill>
              <a:prstDash val="solid"/>
              <a:round/>
            </a:ln>
          </p:spPr>
          <p:txBody>
            <a:bodyPr rtlCol="0" anchor="ctr"/>
            <a:lstStyle/>
            <a:p>
              <a:endParaRPr lang="en-US"/>
            </a:p>
          </p:txBody>
        </p:sp>
        <p:sp>
          <p:nvSpPr>
            <p:cNvPr id="39" name="Graphic 11">
              <a:extLst>
                <a:ext uri="{FF2B5EF4-FFF2-40B4-BE49-F238E27FC236}">
                  <a16:creationId xmlns:a16="http://schemas.microsoft.com/office/drawing/2014/main" id="{2D3D6224-12BD-482F-8945-69EA4FEE66B8}"/>
                </a:ext>
              </a:extLst>
            </p:cNvPr>
            <p:cNvSpPr/>
            <p:nvPr/>
          </p:nvSpPr>
          <p:spPr>
            <a:xfrm>
              <a:off x="6216509" y="3772115"/>
              <a:ext cx="813182" cy="477481"/>
            </a:xfrm>
            <a:custGeom>
              <a:avLst/>
              <a:gdLst>
                <a:gd name="connsiteX0" fmla="*/ 814791 w 813182"/>
                <a:gd name="connsiteY0" fmla="*/ 478054 h 477481"/>
                <a:gd name="connsiteX1" fmla="*/ 1609 w 813182"/>
                <a:gd name="connsiteY1" fmla="*/ 573 h 477481"/>
              </a:gdLst>
              <a:ahLst/>
              <a:cxnLst>
                <a:cxn ang="0">
                  <a:pos x="connsiteX0" y="connsiteY0"/>
                </a:cxn>
                <a:cxn ang="0">
                  <a:pos x="connsiteX1" y="connsiteY1"/>
                </a:cxn>
              </a:cxnLst>
              <a:rect l="l" t="t" r="r" b="b"/>
              <a:pathLst>
                <a:path w="813182" h="477481">
                  <a:moveTo>
                    <a:pt x="814791" y="478054"/>
                  </a:moveTo>
                  <a:lnTo>
                    <a:pt x="1609" y="573"/>
                  </a:lnTo>
                </a:path>
              </a:pathLst>
            </a:custGeom>
            <a:noFill/>
            <a:ln w="22815" cap="rnd">
              <a:solidFill>
                <a:srgbClr val="000000"/>
              </a:solidFill>
              <a:prstDash val="solid"/>
              <a:round/>
            </a:ln>
          </p:spPr>
          <p:txBody>
            <a:bodyPr rtlCol="0" anchor="ctr"/>
            <a:lstStyle/>
            <a:p>
              <a:endParaRPr lang="en-US"/>
            </a:p>
          </p:txBody>
        </p:sp>
        <p:sp>
          <p:nvSpPr>
            <p:cNvPr id="40" name="Graphic 11">
              <a:extLst>
                <a:ext uri="{FF2B5EF4-FFF2-40B4-BE49-F238E27FC236}">
                  <a16:creationId xmlns:a16="http://schemas.microsoft.com/office/drawing/2014/main" id="{C3A3BE27-AE87-4512-BBEA-AB63ACFB8636}"/>
                </a:ext>
              </a:extLst>
            </p:cNvPr>
            <p:cNvSpPr/>
            <p:nvPr/>
          </p:nvSpPr>
          <p:spPr>
            <a:xfrm>
              <a:off x="7255383" y="4507942"/>
              <a:ext cx="231604" cy="553622"/>
            </a:xfrm>
            <a:custGeom>
              <a:avLst/>
              <a:gdLst>
                <a:gd name="connsiteX0" fmla="*/ 1663 w 231604"/>
                <a:gd name="connsiteY0" fmla="*/ 629 h 553622"/>
                <a:gd name="connsiteX1" fmla="*/ 233267 w 231604"/>
                <a:gd name="connsiteY1" fmla="*/ 554252 h 553622"/>
              </a:gdLst>
              <a:ahLst/>
              <a:cxnLst>
                <a:cxn ang="0">
                  <a:pos x="connsiteX0" y="connsiteY0"/>
                </a:cxn>
                <a:cxn ang="0">
                  <a:pos x="connsiteX1" y="connsiteY1"/>
                </a:cxn>
              </a:cxnLst>
              <a:rect l="l" t="t" r="r" b="b"/>
              <a:pathLst>
                <a:path w="231604" h="553622">
                  <a:moveTo>
                    <a:pt x="1663" y="629"/>
                  </a:moveTo>
                  <a:lnTo>
                    <a:pt x="233267" y="554252"/>
                  </a:lnTo>
                </a:path>
              </a:pathLst>
            </a:custGeom>
            <a:noFill/>
            <a:ln w="22815" cap="rnd">
              <a:solidFill>
                <a:srgbClr val="000000"/>
              </a:solidFill>
              <a:prstDash val="solid"/>
              <a:round/>
            </a:ln>
          </p:spPr>
          <p:txBody>
            <a:bodyPr rtlCol="0" anchor="ctr"/>
            <a:lstStyle/>
            <a:p>
              <a:endParaRPr lang="en-US"/>
            </a:p>
          </p:txBody>
        </p:sp>
        <p:sp>
          <p:nvSpPr>
            <p:cNvPr id="41" name="Graphic 11">
              <a:extLst>
                <a:ext uri="{FF2B5EF4-FFF2-40B4-BE49-F238E27FC236}">
                  <a16:creationId xmlns:a16="http://schemas.microsoft.com/office/drawing/2014/main" id="{B6BCC852-9D59-479C-AFF6-A4149950C00F}"/>
                </a:ext>
              </a:extLst>
            </p:cNvPr>
            <p:cNvSpPr/>
            <p:nvPr/>
          </p:nvSpPr>
          <p:spPr>
            <a:xfrm>
              <a:off x="6430195" y="4463722"/>
              <a:ext cx="622499" cy="574107"/>
            </a:xfrm>
            <a:custGeom>
              <a:avLst/>
              <a:gdLst>
                <a:gd name="connsiteX0" fmla="*/ 624117 w 622499"/>
                <a:gd name="connsiteY0" fmla="*/ 627 h 574107"/>
                <a:gd name="connsiteX1" fmla="*/ 1618 w 622499"/>
                <a:gd name="connsiteY1" fmla="*/ 574735 h 574107"/>
              </a:gdLst>
              <a:ahLst/>
              <a:cxnLst>
                <a:cxn ang="0">
                  <a:pos x="connsiteX0" y="connsiteY0"/>
                </a:cxn>
                <a:cxn ang="0">
                  <a:pos x="connsiteX1" y="connsiteY1"/>
                </a:cxn>
              </a:cxnLst>
              <a:rect l="l" t="t" r="r" b="b"/>
              <a:pathLst>
                <a:path w="622499" h="574107">
                  <a:moveTo>
                    <a:pt x="624117" y="627"/>
                  </a:moveTo>
                  <a:lnTo>
                    <a:pt x="1618" y="574735"/>
                  </a:lnTo>
                </a:path>
              </a:pathLst>
            </a:custGeom>
            <a:noFill/>
            <a:ln w="5650" cap="rnd">
              <a:solidFill>
                <a:srgbClr val="000000"/>
              </a:solidFill>
              <a:prstDash val="solid"/>
              <a:round/>
            </a:ln>
          </p:spPr>
          <p:txBody>
            <a:bodyPr rtlCol="0" anchor="ctr"/>
            <a:lstStyle/>
            <a:p>
              <a:endParaRPr lang="en-US"/>
            </a:p>
          </p:txBody>
        </p:sp>
        <p:sp>
          <p:nvSpPr>
            <p:cNvPr id="42" name="Graphic 11">
              <a:extLst>
                <a:ext uri="{FF2B5EF4-FFF2-40B4-BE49-F238E27FC236}">
                  <a16:creationId xmlns:a16="http://schemas.microsoft.com/office/drawing/2014/main" id="{6CC84601-18B8-498D-BAB5-F0DFDADF4BF6}"/>
                </a:ext>
              </a:extLst>
            </p:cNvPr>
            <p:cNvSpPr/>
            <p:nvPr/>
          </p:nvSpPr>
          <p:spPr>
            <a:xfrm>
              <a:off x="7121604" y="4521464"/>
              <a:ext cx="50764" cy="691580"/>
            </a:xfrm>
            <a:custGeom>
              <a:avLst/>
              <a:gdLst>
                <a:gd name="connsiteX0" fmla="*/ 52411 w 50764"/>
                <a:gd name="connsiteY0" fmla="*/ 635 h 691580"/>
                <a:gd name="connsiteX1" fmla="*/ 1647 w 50764"/>
                <a:gd name="connsiteY1" fmla="*/ 692215 h 691580"/>
              </a:gdLst>
              <a:ahLst/>
              <a:cxnLst>
                <a:cxn ang="0">
                  <a:pos x="connsiteX0" y="connsiteY0"/>
                </a:cxn>
                <a:cxn ang="0">
                  <a:pos x="connsiteX1" y="connsiteY1"/>
                </a:cxn>
              </a:cxnLst>
              <a:rect l="l" t="t" r="r" b="b"/>
              <a:pathLst>
                <a:path w="50764" h="691580">
                  <a:moveTo>
                    <a:pt x="52411" y="635"/>
                  </a:moveTo>
                  <a:lnTo>
                    <a:pt x="1647" y="692215"/>
                  </a:lnTo>
                </a:path>
              </a:pathLst>
            </a:custGeom>
            <a:noFill/>
            <a:ln w="22815" cap="rnd">
              <a:solidFill>
                <a:srgbClr val="000000"/>
              </a:solidFill>
              <a:prstDash val="solid"/>
              <a:round/>
            </a:ln>
          </p:spPr>
          <p:txBody>
            <a:bodyPr rtlCol="0" anchor="ctr"/>
            <a:lstStyle/>
            <a:p>
              <a:endParaRPr lang="en-US"/>
            </a:p>
          </p:txBody>
        </p:sp>
        <p:sp>
          <p:nvSpPr>
            <p:cNvPr id="43" name="Graphic 11">
              <a:extLst>
                <a:ext uri="{FF2B5EF4-FFF2-40B4-BE49-F238E27FC236}">
                  <a16:creationId xmlns:a16="http://schemas.microsoft.com/office/drawing/2014/main" id="{E9829541-4084-4927-8CFE-62FCC5C410A8}"/>
                </a:ext>
              </a:extLst>
            </p:cNvPr>
            <p:cNvSpPr/>
            <p:nvPr/>
          </p:nvSpPr>
          <p:spPr>
            <a:xfrm>
              <a:off x="6749264" y="4502476"/>
              <a:ext cx="354716" cy="701104"/>
            </a:xfrm>
            <a:custGeom>
              <a:avLst/>
              <a:gdLst>
                <a:gd name="connsiteX0" fmla="*/ 356347 w 354716"/>
                <a:gd name="connsiteY0" fmla="*/ 634 h 701104"/>
                <a:gd name="connsiteX1" fmla="*/ 1631 w 354716"/>
                <a:gd name="connsiteY1" fmla="*/ 701738 h 701104"/>
              </a:gdLst>
              <a:ahLst/>
              <a:cxnLst>
                <a:cxn ang="0">
                  <a:pos x="connsiteX0" y="connsiteY0"/>
                </a:cxn>
                <a:cxn ang="0">
                  <a:pos x="connsiteX1" y="connsiteY1"/>
                </a:cxn>
              </a:cxnLst>
              <a:rect l="l" t="t" r="r" b="b"/>
              <a:pathLst>
                <a:path w="354716" h="701104">
                  <a:moveTo>
                    <a:pt x="356347" y="634"/>
                  </a:moveTo>
                  <a:lnTo>
                    <a:pt x="1631" y="701738"/>
                  </a:lnTo>
                </a:path>
              </a:pathLst>
            </a:custGeom>
            <a:noFill/>
            <a:ln w="14292" cap="rnd">
              <a:solidFill>
                <a:srgbClr val="000000"/>
              </a:solidFill>
              <a:prstDash val="solid"/>
              <a:round/>
            </a:ln>
          </p:spPr>
          <p:txBody>
            <a:bodyPr rtlCol="0" anchor="ctr"/>
            <a:lstStyle/>
            <a:p>
              <a:endParaRPr lang="en-US"/>
            </a:p>
          </p:txBody>
        </p:sp>
        <p:sp>
          <p:nvSpPr>
            <p:cNvPr id="44" name="Graphic 11">
              <a:extLst>
                <a:ext uri="{FF2B5EF4-FFF2-40B4-BE49-F238E27FC236}">
                  <a16:creationId xmlns:a16="http://schemas.microsoft.com/office/drawing/2014/main" id="{7E59E322-53BE-42C8-817A-9BFE061E307B}"/>
                </a:ext>
              </a:extLst>
            </p:cNvPr>
            <p:cNvSpPr/>
            <p:nvPr/>
          </p:nvSpPr>
          <p:spPr>
            <a:xfrm>
              <a:off x="6434300" y="3450270"/>
              <a:ext cx="634742" cy="752659"/>
            </a:xfrm>
            <a:custGeom>
              <a:avLst/>
              <a:gdLst>
                <a:gd name="connsiteX0" fmla="*/ 636361 w 634742"/>
                <a:gd name="connsiteY0" fmla="*/ 753220 h 752659"/>
                <a:gd name="connsiteX1" fmla="*/ 1618 w 634742"/>
                <a:gd name="connsiteY1" fmla="*/ 560 h 752659"/>
              </a:gdLst>
              <a:ahLst/>
              <a:cxnLst>
                <a:cxn ang="0">
                  <a:pos x="connsiteX0" y="connsiteY0"/>
                </a:cxn>
                <a:cxn ang="0">
                  <a:pos x="connsiteX1" y="connsiteY1"/>
                </a:cxn>
              </a:cxnLst>
              <a:rect l="l" t="t" r="r" b="b"/>
              <a:pathLst>
                <a:path w="634742" h="752659">
                  <a:moveTo>
                    <a:pt x="636361" y="753220"/>
                  </a:moveTo>
                  <a:lnTo>
                    <a:pt x="1618" y="560"/>
                  </a:lnTo>
                </a:path>
              </a:pathLst>
            </a:custGeom>
            <a:noFill/>
            <a:ln w="34008" cap="rnd">
              <a:solidFill>
                <a:srgbClr val="000000"/>
              </a:solidFill>
              <a:prstDash val="solid"/>
              <a:round/>
            </a:ln>
          </p:spPr>
          <p:txBody>
            <a:bodyPr rtlCol="0" anchor="ctr"/>
            <a:lstStyle/>
            <a:p>
              <a:endParaRPr lang="en-US"/>
            </a:p>
          </p:txBody>
        </p:sp>
        <p:sp>
          <p:nvSpPr>
            <p:cNvPr id="45" name="Graphic 11">
              <a:extLst>
                <a:ext uri="{FF2B5EF4-FFF2-40B4-BE49-F238E27FC236}">
                  <a16:creationId xmlns:a16="http://schemas.microsoft.com/office/drawing/2014/main" id="{D4B95BF9-2C7B-4BF9-8C9E-0D3F94BFE651}"/>
                </a:ext>
              </a:extLst>
            </p:cNvPr>
            <p:cNvSpPr/>
            <p:nvPr/>
          </p:nvSpPr>
          <p:spPr>
            <a:xfrm>
              <a:off x="6122353" y="4234306"/>
              <a:ext cx="883353" cy="88762"/>
            </a:xfrm>
            <a:custGeom>
              <a:avLst/>
              <a:gdLst>
                <a:gd name="connsiteX0" fmla="*/ 884958 w 883353"/>
                <a:gd name="connsiteY0" fmla="*/ 89355 h 88762"/>
                <a:gd name="connsiteX1" fmla="*/ 1605 w 883353"/>
                <a:gd name="connsiteY1" fmla="*/ 593 h 88762"/>
              </a:gdLst>
              <a:ahLst/>
              <a:cxnLst>
                <a:cxn ang="0">
                  <a:pos x="connsiteX0" y="connsiteY0"/>
                </a:cxn>
                <a:cxn ang="0">
                  <a:pos x="connsiteX1" y="connsiteY1"/>
                </a:cxn>
              </a:cxnLst>
              <a:rect l="l" t="t" r="r" b="b"/>
              <a:pathLst>
                <a:path w="883353" h="88762">
                  <a:moveTo>
                    <a:pt x="884958" y="89355"/>
                  </a:moveTo>
                  <a:lnTo>
                    <a:pt x="1605" y="593"/>
                  </a:lnTo>
                </a:path>
              </a:pathLst>
            </a:custGeom>
            <a:noFill/>
            <a:ln w="28412" cap="rnd">
              <a:solidFill>
                <a:srgbClr val="000000"/>
              </a:solidFill>
              <a:prstDash val="solid"/>
              <a:round/>
            </a:ln>
          </p:spPr>
          <p:txBody>
            <a:bodyPr rtlCol="0" anchor="ctr"/>
            <a:lstStyle/>
            <a:p>
              <a:endParaRPr lang="en-US"/>
            </a:p>
          </p:txBody>
        </p:sp>
        <p:sp>
          <p:nvSpPr>
            <p:cNvPr id="46" name="Graphic 11">
              <a:extLst>
                <a:ext uri="{FF2B5EF4-FFF2-40B4-BE49-F238E27FC236}">
                  <a16:creationId xmlns:a16="http://schemas.microsoft.com/office/drawing/2014/main" id="{4FF9CF6B-D13A-4CF0-BDF1-A28D52A31603}"/>
                </a:ext>
              </a:extLst>
            </p:cNvPr>
            <p:cNvSpPr/>
            <p:nvPr/>
          </p:nvSpPr>
          <p:spPr>
            <a:xfrm>
              <a:off x="6945427" y="4310182"/>
              <a:ext cx="60856" cy="7845"/>
            </a:xfrm>
            <a:custGeom>
              <a:avLst/>
              <a:gdLst>
                <a:gd name="connsiteX0" fmla="*/ 1634 w 60856"/>
                <a:gd name="connsiteY0" fmla="*/ 595 h 7845"/>
                <a:gd name="connsiteX1" fmla="*/ 62491 w 60856"/>
                <a:gd name="connsiteY1" fmla="*/ 8441 h 7845"/>
              </a:gdLst>
              <a:ahLst/>
              <a:cxnLst>
                <a:cxn ang="0">
                  <a:pos x="connsiteX0" y="connsiteY0"/>
                </a:cxn>
                <a:cxn ang="0">
                  <a:pos x="connsiteX1" y="connsiteY1"/>
                </a:cxn>
              </a:cxnLst>
              <a:rect l="l" t="t" r="r" b="b"/>
              <a:pathLst>
                <a:path w="60856" h="7845">
                  <a:moveTo>
                    <a:pt x="1634" y="595"/>
                  </a:moveTo>
                  <a:lnTo>
                    <a:pt x="62491" y="8441"/>
                  </a:lnTo>
                </a:path>
              </a:pathLst>
            </a:custGeom>
            <a:noFill/>
            <a:ln w="34008" cap="rnd">
              <a:solidFill>
                <a:srgbClr val="000000"/>
              </a:solidFill>
              <a:prstDash val="solid"/>
              <a:round/>
            </a:ln>
          </p:spPr>
          <p:txBody>
            <a:bodyPr rtlCol="0" anchor="ctr"/>
            <a:lstStyle/>
            <a:p>
              <a:endParaRPr lang="en-US"/>
            </a:p>
          </p:txBody>
        </p:sp>
        <p:sp>
          <p:nvSpPr>
            <p:cNvPr id="47" name="Graphic 11">
              <a:extLst>
                <a:ext uri="{FF2B5EF4-FFF2-40B4-BE49-F238E27FC236}">
                  <a16:creationId xmlns:a16="http://schemas.microsoft.com/office/drawing/2014/main" id="{B0EFC214-FE1C-4A57-953D-8E73DE9FE1EA}"/>
                </a:ext>
              </a:extLst>
            </p:cNvPr>
            <p:cNvSpPr/>
            <p:nvPr/>
          </p:nvSpPr>
          <p:spPr>
            <a:xfrm>
              <a:off x="6865414" y="3681640"/>
              <a:ext cx="714937" cy="555609"/>
            </a:xfrm>
            <a:custGeom>
              <a:avLst/>
              <a:gdLst>
                <a:gd name="connsiteX0" fmla="*/ 716590 w 714937"/>
                <a:gd name="connsiteY0" fmla="*/ 556179 h 555609"/>
                <a:gd name="connsiteX1" fmla="*/ 1652 w 714937"/>
                <a:gd name="connsiteY1" fmla="*/ 570 h 555609"/>
              </a:gdLst>
              <a:ahLst/>
              <a:cxnLst>
                <a:cxn ang="0">
                  <a:pos x="connsiteX0" y="connsiteY0"/>
                </a:cxn>
                <a:cxn ang="0">
                  <a:pos x="connsiteX1" y="connsiteY1"/>
                </a:cxn>
              </a:cxnLst>
              <a:rect l="l" t="t" r="r" b="b"/>
              <a:pathLst>
                <a:path w="714937" h="555609">
                  <a:moveTo>
                    <a:pt x="716590" y="556179"/>
                  </a:moveTo>
                  <a:lnTo>
                    <a:pt x="1652" y="570"/>
                  </a:lnTo>
                </a:path>
              </a:pathLst>
            </a:custGeom>
            <a:noFill/>
            <a:ln w="5650" cap="rnd">
              <a:solidFill>
                <a:srgbClr val="000000"/>
              </a:solidFill>
              <a:prstDash val="solid"/>
              <a:round/>
            </a:ln>
          </p:spPr>
          <p:txBody>
            <a:bodyPr rtlCol="0" anchor="ctr"/>
            <a:lstStyle/>
            <a:p>
              <a:endParaRPr lang="en-US"/>
            </a:p>
          </p:txBody>
        </p:sp>
        <p:sp>
          <p:nvSpPr>
            <p:cNvPr id="48" name="Graphic 11">
              <a:extLst>
                <a:ext uri="{FF2B5EF4-FFF2-40B4-BE49-F238E27FC236}">
                  <a16:creationId xmlns:a16="http://schemas.microsoft.com/office/drawing/2014/main" id="{B7F967CA-1621-4600-A410-054315629B85}"/>
                </a:ext>
              </a:extLst>
            </p:cNvPr>
            <p:cNvSpPr/>
            <p:nvPr/>
          </p:nvSpPr>
          <p:spPr>
            <a:xfrm>
              <a:off x="6947422" y="4270697"/>
              <a:ext cx="621638" cy="5915"/>
            </a:xfrm>
            <a:custGeom>
              <a:avLst/>
              <a:gdLst>
                <a:gd name="connsiteX0" fmla="*/ 1655 w 621638"/>
                <a:gd name="connsiteY0" fmla="*/ 6508 h 5915"/>
                <a:gd name="connsiteX1" fmla="*/ 623293 w 621638"/>
                <a:gd name="connsiteY1" fmla="*/ 592 h 5915"/>
              </a:gdLst>
              <a:ahLst/>
              <a:cxnLst>
                <a:cxn ang="0">
                  <a:pos x="connsiteX0" y="connsiteY0"/>
                </a:cxn>
                <a:cxn ang="0">
                  <a:pos x="connsiteX1" y="connsiteY1"/>
                </a:cxn>
              </a:cxnLst>
              <a:rect l="l" t="t" r="r" b="b"/>
              <a:pathLst>
                <a:path w="621638" h="5915">
                  <a:moveTo>
                    <a:pt x="1655" y="6508"/>
                  </a:moveTo>
                  <a:lnTo>
                    <a:pt x="623293" y="592"/>
                  </a:lnTo>
                </a:path>
              </a:pathLst>
            </a:custGeom>
            <a:noFill/>
            <a:ln w="14292" cap="rnd">
              <a:solidFill>
                <a:srgbClr val="000000"/>
              </a:solidFill>
              <a:prstDash val="solid"/>
              <a:round/>
            </a:ln>
          </p:spPr>
          <p:txBody>
            <a:bodyPr rtlCol="0" anchor="ctr"/>
            <a:lstStyle/>
            <a:p>
              <a:endParaRPr lang="en-US"/>
            </a:p>
          </p:txBody>
        </p:sp>
        <p:sp>
          <p:nvSpPr>
            <p:cNvPr id="49" name="Graphic 11">
              <a:extLst>
                <a:ext uri="{FF2B5EF4-FFF2-40B4-BE49-F238E27FC236}">
                  <a16:creationId xmlns:a16="http://schemas.microsoft.com/office/drawing/2014/main" id="{2FD2B9C4-13ED-4B42-AAE4-FE16B291E3FF}"/>
                </a:ext>
              </a:extLst>
            </p:cNvPr>
            <p:cNvSpPr/>
            <p:nvPr/>
          </p:nvSpPr>
          <p:spPr>
            <a:xfrm>
              <a:off x="4349546" y="2783599"/>
              <a:ext cx="317837" cy="304018"/>
            </a:xfrm>
            <a:custGeom>
              <a:avLst/>
              <a:gdLst>
                <a:gd name="connsiteX0" fmla="*/ 1457 w 317837"/>
                <a:gd name="connsiteY0" fmla="*/ 496 h 304018"/>
                <a:gd name="connsiteX1" fmla="*/ 319295 w 317837"/>
                <a:gd name="connsiteY1" fmla="*/ 304515 h 304018"/>
              </a:gdLst>
              <a:ahLst/>
              <a:cxnLst>
                <a:cxn ang="0">
                  <a:pos x="connsiteX0" y="connsiteY0"/>
                </a:cxn>
                <a:cxn ang="0">
                  <a:pos x="connsiteX1" y="connsiteY1"/>
                </a:cxn>
              </a:cxnLst>
              <a:rect l="l" t="t" r="r" b="b"/>
              <a:pathLst>
                <a:path w="317837" h="304018">
                  <a:moveTo>
                    <a:pt x="1457" y="496"/>
                  </a:moveTo>
                  <a:lnTo>
                    <a:pt x="319295" y="304515"/>
                  </a:lnTo>
                </a:path>
              </a:pathLst>
            </a:custGeom>
            <a:noFill/>
            <a:ln w="22815" cap="rnd">
              <a:solidFill>
                <a:srgbClr val="000000"/>
              </a:solidFill>
              <a:prstDash val="solid"/>
              <a:round/>
            </a:ln>
          </p:spPr>
          <p:txBody>
            <a:bodyPr rtlCol="0" anchor="ctr"/>
            <a:lstStyle/>
            <a:p>
              <a:endParaRPr lang="en-US"/>
            </a:p>
          </p:txBody>
        </p:sp>
        <p:sp>
          <p:nvSpPr>
            <p:cNvPr id="50" name="Graphic 11">
              <a:extLst>
                <a:ext uri="{FF2B5EF4-FFF2-40B4-BE49-F238E27FC236}">
                  <a16:creationId xmlns:a16="http://schemas.microsoft.com/office/drawing/2014/main" id="{DAF0B83A-F9E4-4357-B412-6BCA293F60D6}"/>
                </a:ext>
              </a:extLst>
            </p:cNvPr>
            <p:cNvSpPr/>
            <p:nvPr/>
          </p:nvSpPr>
          <p:spPr>
            <a:xfrm>
              <a:off x="4349282" y="2407337"/>
              <a:ext cx="311050" cy="301782"/>
            </a:xfrm>
            <a:custGeom>
              <a:avLst/>
              <a:gdLst>
                <a:gd name="connsiteX0" fmla="*/ 1457 w 311050"/>
                <a:gd name="connsiteY0" fmla="*/ 302252 h 301782"/>
                <a:gd name="connsiteX1" fmla="*/ 312508 w 311050"/>
                <a:gd name="connsiteY1" fmla="*/ 469 h 301782"/>
              </a:gdLst>
              <a:ahLst/>
              <a:cxnLst>
                <a:cxn ang="0">
                  <a:pos x="connsiteX0" y="connsiteY0"/>
                </a:cxn>
                <a:cxn ang="0">
                  <a:pos x="connsiteX1" y="connsiteY1"/>
                </a:cxn>
              </a:cxnLst>
              <a:rect l="l" t="t" r="r" b="b"/>
              <a:pathLst>
                <a:path w="311050" h="301782">
                  <a:moveTo>
                    <a:pt x="1457" y="302252"/>
                  </a:moveTo>
                  <a:lnTo>
                    <a:pt x="312508" y="469"/>
                  </a:lnTo>
                </a:path>
              </a:pathLst>
            </a:custGeom>
            <a:noFill/>
            <a:ln w="22815" cap="rnd">
              <a:solidFill>
                <a:srgbClr val="000000"/>
              </a:solidFill>
              <a:prstDash val="solid"/>
              <a:round/>
            </a:ln>
          </p:spPr>
          <p:txBody>
            <a:bodyPr rtlCol="0" anchor="ctr"/>
            <a:lstStyle/>
            <a:p>
              <a:endParaRPr lang="en-US"/>
            </a:p>
          </p:txBody>
        </p:sp>
        <p:sp>
          <p:nvSpPr>
            <p:cNvPr id="51" name="Graphic 11">
              <a:extLst>
                <a:ext uri="{FF2B5EF4-FFF2-40B4-BE49-F238E27FC236}">
                  <a16:creationId xmlns:a16="http://schemas.microsoft.com/office/drawing/2014/main" id="{14DD9F4C-1AD1-42A4-B4A4-CCC065AE86E1}"/>
                </a:ext>
              </a:extLst>
            </p:cNvPr>
            <p:cNvSpPr/>
            <p:nvPr/>
          </p:nvSpPr>
          <p:spPr>
            <a:xfrm>
              <a:off x="4791992" y="2377735"/>
              <a:ext cx="856188" cy="291300"/>
            </a:xfrm>
            <a:custGeom>
              <a:avLst/>
              <a:gdLst>
                <a:gd name="connsiteX0" fmla="*/ 1508 w 856188"/>
                <a:gd name="connsiteY0" fmla="*/ 467 h 291300"/>
                <a:gd name="connsiteX1" fmla="*/ 857697 w 856188"/>
                <a:gd name="connsiteY1" fmla="*/ 291767 h 291300"/>
              </a:gdLst>
              <a:ahLst/>
              <a:cxnLst>
                <a:cxn ang="0">
                  <a:pos x="connsiteX0" y="connsiteY0"/>
                </a:cxn>
                <a:cxn ang="0">
                  <a:pos x="connsiteX1" y="connsiteY1"/>
                </a:cxn>
              </a:cxnLst>
              <a:rect l="l" t="t" r="r" b="b"/>
              <a:pathLst>
                <a:path w="856188" h="291300">
                  <a:moveTo>
                    <a:pt x="1508" y="467"/>
                  </a:moveTo>
                  <a:lnTo>
                    <a:pt x="857697" y="291767"/>
                  </a:lnTo>
                </a:path>
              </a:pathLst>
            </a:custGeom>
            <a:noFill/>
            <a:ln w="22815" cap="rnd">
              <a:solidFill>
                <a:srgbClr val="000000"/>
              </a:solidFill>
              <a:prstDash val="solid"/>
              <a:round/>
            </a:ln>
          </p:spPr>
          <p:txBody>
            <a:bodyPr rtlCol="0" anchor="ctr"/>
            <a:lstStyle/>
            <a:p>
              <a:endParaRPr lang="en-US"/>
            </a:p>
          </p:txBody>
        </p:sp>
        <p:sp>
          <p:nvSpPr>
            <p:cNvPr id="52" name="Graphic 11">
              <a:extLst>
                <a:ext uri="{FF2B5EF4-FFF2-40B4-BE49-F238E27FC236}">
                  <a16:creationId xmlns:a16="http://schemas.microsoft.com/office/drawing/2014/main" id="{F1E45D82-6641-478B-9B35-019386D00766}"/>
                </a:ext>
              </a:extLst>
            </p:cNvPr>
            <p:cNvSpPr/>
            <p:nvPr/>
          </p:nvSpPr>
          <p:spPr>
            <a:xfrm>
              <a:off x="4745881" y="2425938"/>
              <a:ext cx="289298" cy="740755"/>
            </a:xfrm>
            <a:custGeom>
              <a:avLst/>
              <a:gdLst>
                <a:gd name="connsiteX0" fmla="*/ 1485 w 289298"/>
                <a:gd name="connsiteY0" fmla="*/ 486 h 740755"/>
                <a:gd name="connsiteX1" fmla="*/ 290783 w 289298"/>
                <a:gd name="connsiteY1" fmla="*/ 741242 h 740755"/>
              </a:gdLst>
              <a:ahLst/>
              <a:cxnLst>
                <a:cxn ang="0">
                  <a:pos x="connsiteX0" y="connsiteY0"/>
                </a:cxn>
                <a:cxn ang="0">
                  <a:pos x="connsiteX1" y="connsiteY1"/>
                </a:cxn>
              </a:cxnLst>
              <a:rect l="l" t="t" r="r" b="b"/>
              <a:pathLst>
                <a:path w="289298" h="740755">
                  <a:moveTo>
                    <a:pt x="1485" y="486"/>
                  </a:moveTo>
                  <a:lnTo>
                    <a:pt x="290783" y="741242"/>
                  </a:lnTo>
                </a:path>
              </a:pathLst>
            </a:custGeom>
            <a:noFill/>
            <a:ln w="14292" cap="rnd">
              <a:solidFill>
                <a:srgbClr val="000000"/>
              </a:solidFill>
              <a:prstDash val="solid"/>
              <a:round/>
            </a:ln>
          </p:spPr>
          <p:txBody>
            <a:bodyPr rtlCol="0" anchor="ctr"/>
            <a:lstStyle/>
            <a:p>
              <a:endParaRPr lang="en-US"/>
            </a:p>
          </p:txBody>
        </p:sp>
        <p:sp>
          <p:nvSpPr>
            <p:cNvPr id="53" name="Graphic 11">
              <a:extLst>
                <a:ext uri="{FF2B5EF4-FFF2-40B4-BE49-F238E27FC236}">
                  <a16:creationId xmlns:a16="http://schemas.microsoft.com/office/drawing/2014/main" id="{86A7597E-E6F3-44FF-9D1D-826D66C2DECC}"/>
                </a:ext>
              </a:extLst>
            </p:cNvPr>
            <p:cNvSpPr/>
            <p:nvPr/>
          </p:nvSpPr>
          <p:spPr>
            <a:xfrm>
              <a:off x="4717850" y="2431354"/>
              <a:ext cx="5951" cy="631841"/>
            </a:xfrm>
            <a:custGeom>
              <a:avLst/>
              <a:gdLst>
                <a:gd name="connsiteX0" fmla="*/ 1473 w 5951"/>
                <a:gd name="connsiteY0" fmla="*/ 483 h 631841"/>
                <a:gd name="connsiteX1" fmla="*/ 7424 w 5951"/>
                <a:gd name="connsiteY1" fmla="*/ 632325 h 631841"/>
              </a:gdLst>
              <a:ahLst/>
              <a:cxnLst>
                <a:cxn ang="0">
                  <a:pos x="connsiteX0" y="connsiteY0"/>
                </a:cxn>
                <a:cxn ang="0">
                  <a:pos x="connsiteX1" y="connsiteY1"/>
                </a:cxn>
              </a:cxnLst>
              <a:rect l="l" t="t" r="r" b="b"/>
              <a:pathLst>
                <a:path w="5951" h="631841">
                  <a:moveTo>
                    <a:pt x="1473" y="483"/>
                  </a:moveTo>
                  <a:lnTo>
                    <a:pt x="7424" y="632325"/>
                  </a:lnTo>
                </a:path>
              </a:pathLst>
            </a:custGeom>
            <a:noFill/>
            <a:ln w="34008" cap="rnd">
              <a:solidFill>
                <a:srgbClr val="000000"/>
              </a:solidFill>
              <a:prstDash val="solid"/>
              <a:round/>
            </a:ln>
          </p:spPr>
          <p:txBody>
            <a:bodyPr rtlCol="0" anchor="ctr"/>
            <a:lstStyle/>
            <a:p>
              <a:endParaRPr lang="en-US"/>
            </a:p>
          </p:txBody>
        </p:sp>
        <p:sp>
          <p:nvSpPr>
            <p:cNvPr id="54" name="Graphic 11">
              <a:extLst>
                <a:ext uri="{FF2B5EF4-FFF2-40B4-BE49-F238E27FC236}">
                  <a16:creationId xmlns:a16="http://schemas.microsoft.com/office/drawing/2014/main" id="{D2FA0F32-7B11-4BD5-808C-855776A945FE}"/>
                </a:ext>
              </a:extLst>
            </p:cNvPr>
            <p:cNvSpPr/>
            <p:nvPr/>
          </p:nvSpPr>
          <p:spPr>
            <a:xfrm>
              <a:off x="4799235" y="2819942"/>
              <a:ext cx="849521" cy="296302"/>
            </a:xfrm>
            <a:custGeom>
              <a:avLst/>
              <a:gdLst>
                <a:gd name="connsiteX0" fmla="*/ 1509 w 849521"/>
                <a:gd name="connsiteY0" fmla="*/ 296801 h 296302"/>
                <a:gd name="connsiteX1" fmla="*/ 851031 w 849521"/>
                <a:gd name="connsiteY1" fmla="*/ 499 h 296302"/>
              </a:gdLst>
              <a:ahLst/>
              <a:cxnLst>
                <a:cxn ang="0">
                  <a:pos x="connsiteX0" y="connsiteY0"/>
                </a:cxn>
                <a:cxn ang="0">
                  <a:pos x="connsiteX1" y="connsiteY1"/>
                </a:cxn>
              </a:cxnLst>
              <a:rect l="l" t="t" r="r" b="b"/>
              <a:pathLst>
                <a:path w="849521" h="296302">
                  <a:moveTo>
                    <a:pt x="1509" y="296801"/>
                  </a:moveTo>
                  <a:lnTo>
                    <a:pt x="851031" y="499"/>
                  </a:lnTo>
                </a:path>
              </a:pathLst>
            </a:custGeom>
            <a:noFill/>
            <a:ln w="22815" cap="rnd">
              <a:solidFill>
                <a:srgbClr val="000000"/>
              </a:solidFill>
              <a:prstDash val="solid"/>
              <a:round/>
            </a:ln>
          </p:spPr>
          <p:txBody>
            <a:bodyPr rtlCol="0" anchor="ctr"/>
            <a:lstStyle/>
            <a:p>
              <a:endParaRPr lang="en-US"/>
            </a:p>
          </p:txBody>
        </p:sp>
        <p:sp>
          <p:nvSpPr>
            <p:cNvPr id="55" name="Graphic 11">
              <a:extLst>
                <a:ext uri="{FF2B5EF4-FFF2-40B4-BE49-F238E27FC236}">
                  <a16:creationId xmlns:a16="http://schemas.microsoft.com/office/drawing/2014/main" id="{E2F24EAB-4593-4D71-B871-89709D271666}"/>
                </a:ext>
              </a:extLst>
            </p:cNvPr>
            <p:cNvSpPr/>
            <p:nvPr/>
          </p:nvSpPr>
          <p:spPr>
            <a:xfrm>
              <a:off x="4751951" y="2355775"/>
              <a:ext cx="263071" cy="712316"/>
            </a:xfrm>
            <a:custGeom>
              <a:avLst/>
              <a:gdLst>
                <a:gd name="connsiteX0" fmla="*/ 264555 w 263071"/>
                <a:gd name="connsiteY0" fmla="*/ 480 h 712316"/>
                <a:gd name="connsiteX1" fmla="*/ 1484 w 263071"/>
                <a:gd name="connsiteY1" fmla="*/ 712796 h 712316"/>
              </a:gdLst>
              <a:ahLst/>
              <a:cxnLst>
                <a:cxn ang="0">
                  <a:pos x="connsiteX0" y="connsiteY0"/>
                </a:cxn>
                <a:cxn ang="0">
                  <a:pos x="connsiteX1" y="connsiteY1"/>
                </a:cxn>
              </a:cxnLst>
              <a:rect l="l" t="t" r="r" b="b"/>
              <a:pathLst>
                <a:path w="263071" h="712316">
                  <a:moveTo>
                    <a:pt x="264555" y="480"/>
                  </a:moveTo>
                  <a:lnTo>
                    <a:pt x="1484" y="712796"/>
                  </a:lnTo>
                </a:path>
              </a:pathLst>
            </a:custGeom>
            <a:noFill/>
            <a:ln w="22815" cap="rnd">
              <a:solidFill>
                <a:srgbClr val="000000"/>
              </a:solidFill>
              <a:prstDash val="solid"/>
              <a:round/>
            </a:ln>
          </p:spPr>
          <p:txBody>
            <a:bodyPr rtlCol="0" anchor="ctr"/>
            <a:lstStyle/>
            <a:p>
              <a:endParaRPr lang="en-US"/>
            </a:p>
          </p:txBody>
        </p:sp>
        <p:sp>
          <p:nvSpPr>
            <p:cNvPr id="56" name="Graphic 11">
              <a:extLst>
                <a:ext uri="{FF2B5EF4-FFF2-40B4-BE49-F238E27FC236}">
                  <a16:creationId xmlns:a16="http://schemas.microsoft.com/office/drawing/2014/main" id="{80F4720B-DF49-4999-BB93-D420276A59AB}"/>
                </a:ext>
              </a:extLst>
            </p:cNvPr>
            <p:cNvSpPr/>
            <p:nvPr/>
          </p:nvSpPr>
          <p:spPr>
            <a:xfrm>
              <a:off x="5096372" y="2325164"/>
              <a:ext cx="567512" cy="307989"/>
            </a:xfrm>
            <a:custGeom>
              <a:avLst/>
              <a:gdLst>
                <a:gd name="connsiteX0" fmla="*/ 1520 w 567512"/>
                <a:gd name="connsiteY0" fmla="*/ 463 h 307989"/>
                <a:gd name="connsiteX1" fmla="*/ 569033 w 567512"/>
                <a:gd name="connsiteY1" fmla="*/ 308453 h 307989"/>
              </a:gdLst>
              <a:ahLst/>
              <a:cxnLst>
                <a:cxn ang="0">
                  <a:pos x="connsiteX0" y="connsiteY0"/>
                </a:cxn>
                <a:cxn ang="0">
                  <a:pos x="connsiteX1" y="connsiteY1"/>
                </a:cxn>
              </a:cxnLst>
              <a:rect l="l" t="t" r="r" b="b"/>
              <a:pathLst>
                <a:path w="567512" h="307989">
                  <a:moveTo>
                    <a:pt x="1520" y="463"/>
                  </a:moveTo>
                  <a:lnTo>
                    <a:pt x="569033" y="308453"/>
                  </a:lnTo>
                </a:path>
              </a:pathLst>
            </a:custGeom>
            <a:noFill/>
            <a:ln w="14292" cap="rnd">
              <a:solidFill>
                <a:srgbClr val="000000"/>
              </a:solidFill>
              <a:prstDash val="solid"/>
              <a:round/>
            </a:ln>
          </p:spPr>
          <p:txBody>
            <a:bodyPr rtlCol="0" anchor="ctr"/>
            <a:lstStyle/>
            <a:p>
              <a:endParaRPr lang="en-US"/>
            </a:p>
          </p:txBody>
        </p:sp>
        <p:sp>
          <p:nvSpPr>
            <p:cNvPr id="57" name="Graphic 11">
              <a:extLst>
                <a:ext uri="{FF2B5EF4-FFF2-40B4-BE49-F238E27FC236}">
                  <a16:creationId xmlns:a16="http://schemas.microsoft.com/office/drawing/2014/main" id="{D10EE441-7EBF-4305-96ED-2E76D1190600}"/>
                </a:ext>
              </a:extLst>
            </p:cNvPr>
            <p:cNvSpPr/>
            <p:nvPr/>
          </p:nvSpPr>
          <p:spPr>
            <a:xfrm>
              <a:off x="5039535" y="2359870"/>
              <a:ext cx="18284" cy="802292"/>
            </a:xfrm>
            <a:custGeom>
              <a:avLst/>
              <a:gdLst>
                <a:gd name="connsiteX0" fmla="*/ 1496 w 18284"/>
                <a:gd name="connsiteY0" fmla="*/ 484 h 802292"/>
                <a:gd name="connsiteX1" fmla="*/ 19781 w 18284"/>
                <a:gd name="connsiteY1" fmla="*/ 802776 h 802292"/>
              </a:gdLst>
              <a:ahLst/>
              <a:cxnLst>
                <a:cxn ang="0">
                  <a:pos x="connsiteX0" y="connsiteY0"/>
                </a:cxn>
                <a:cxn ang="0">
                  <a:pos x="connsiteX1" y="connsiteY1"/>
                </a:cxn>
              </a:cxnLst>
              <a:rect l="l" t="t" r="r" b="b"/>
              <a:pathLst>
                <a:path w="18284" h="802292">
                  <a:moveTo>
                    <a:pt x="1496" y="484"/>
                  </a:moveTo>
                  <a:lnTo>
                    <a:pt x="19781" y="802776"/>
                  </a:lnTo>
                </a:path>
              </a:pathLst>
            </a:custGeom>
            <a:noFill/>
            <a:ln w="22815" cap="rnd">
              <a:solidFill>
                <a:srgbClr val="000000"/>
              </a:solidFill>
              <a:prstDash val="solid"/>
              <a:round/>
            </a:ln>
          </p:spPr>
          <p:txBody>
            <a:bodyPr rtlCol="0" anchor="ctr"/>
            <a:lstStyle/>
            <a:p>
              <a:endParaRPr lang="en-US"/>
            </a:p>
          </p:txBody>
        </p:sp>
        <p:sp>
          <p:nvSpPr>
            <p:cNvPr id="58" name="Graphic 11">
              <a:extLst>
                <a:ext uri="{FF2B5EF4-FFF2-40B4-BE49-F238E27FC236}">
                  <a16:creationId xmlns:a16="http://schemas.microsoft.com/office/drawing/2014/main" id="{70A28BA0-9B0C-4DE3-8ADD-A95AC19192E7}"/>
                </a:ext>
              </a:extLst>
            </p:cNvPr>
            <p:cNvSpPr/>
            <p:nvPr/>
          </p:nvSpPr>
          <p:spPr>
            <a:xfrm>
              <a:off x="5116260" y="2862834"/>
              <a:ext cx="552585" cy="331542"/>
            </a:xfrm>
            <a:custGeom>
              <a:avLst/>
              <a:gdLst>
                <a:gd name="connsiteX0" fmla="*/ 1521 w 552585"/>
                <a:gd name="connsiteY0" fmla="*/ 332046 h 331542"/>
                <a:gd name="connsiteX1" fmla="*/ 554106 w 552585"/>
                <a:gd name="connsiteY1" fmla="*/ 503 h 331542"/>
              </a:gdLst>
              <a:ahLst/>
              <a:cxnLst>
                <a:cxn ang="0">
                  <a:pos x="connsiteX0" y="connsiteY0"/>
                </a:cxn>
                <a:cxn ang="0">
                  <a:pos x="connsiteX1" y="connsiteY1"/>
                </a:cxn>
              </a:cxnLst>
              <a:rect l="l" t="t" r="r" b="b"/>
              <a:pathLst>
                <a:path w="552585" h="331542">
                  <a:moveTo>
                    <a:pt x="1521" y="332046"/>
                  </a:moveTo>
                  <a:lnTo>
                    <a:pt x="554106" y="503"/>
                  </a:lnTo>
                </a:path>
              </a:pathLst>
            </a:custGeom>
            <a:noFill/>
            <a:ln w="22815" cap="rnd">
              <a:solidFill>
                <a:srgbClr val="000000"/>
              </a:solidFill>
              <a:prstDash val="solid"/>
              <a:round/>
            </a:ln>
          </p:spPr>
          <p:txBody>
            <a:bodyPr rtlCol="0" anchor="ctr"/>
            <a:lstStyle/>
            <a:p>
              <a:endParaRPr lang="en-US"/>
            </a:p>
          </p:txBody>
        </p:sp>
        <p:sp>
          <p:nvSpPr>
            <p:cNvPr id="59" name="Graphic 11">
              <a:extLst>
                <a:ext uri="{FF2B5EF4-FFF2-40B4-BE49-F238E27FC236}">
                  <a16:creationId xmlns:a16="http://schemas.microsoft.com/office/drawing/2014/main" id="{739642E8-1951-4B32-A9D4-F222447FF7B0}"/>
                </a:ext>
              </a:extLst>
            </p:cNvPr>
            <p:cNvSpPr/>
            <p:nvPr/>
          </p:nvSpPr>
          <p:spPr>
            <a:xfrm>
              <a:off x="6708583" y="4523244"/>
              <a:ext cx="15237" cy="674568"/>
            </a:xfrm>
            <a:custGeom>
              <a:avLst/>
              <a:gdLst>
                <a:gd name="connsiteX0" fmla="*/ 1616 w 15237"/>
                <a:gd name="connsiteY0" fmla="*/ 634 h 674568"/>
                <a:gd name="connsiteX1" fmla="*/ 16853 w 15237"/>
                <a:gd name="connsiteY1" fmla="*/ 675203 h 674568"/>
              </a:gdLst>
              <a:ahLst/>
              <a:cxnLst>
                <a:cxn ang="0">
                  <a:pos x="connsiteX0" y="connsiteY0"/>
                </a:cxn>
                <a:cxn ang="0">
                  <a:pos x="connsiteX1" y="connsiteY1"/>
                </a:cxn>
              </a:cxnLst>
              <a:rect l="l" t="t" r="r" b="b"/>
              <a:pathLst>
                <a:path w="15237" h="674568">
                  <a:moveTo>
                    <a:pt x="1616" y="634"/>
                  </a:moveTo>
                  <a:lnTo>
                    <a:pt x="16853" y="675203"/>
                  </a:lnTo>
                </a:path>
              </a:pathLst>
            </a:custGeom>
            <a:noFill/>
            <a:ln w="22815" cap="rnd">
              <a:solidFill>
                <a:srgbClr val="000000"/>
              </a:solidFill>
              <a:prstDash val="solid"/>
              <a:round/>
            </a:ln>
          </p:spPr>
          <p:txBody>
            <a:bodyPr rtlCol="0" anchor="ctr"/>
            <a:lstStyle/>
            <a:p>
              <a:endParaRPr lang="en-US"/>
            </a:p>
          </p:txBody>
        </p:sp>
        <p:sp>
          <p:nvSpPr>
            <p:cNvPr id="60" name="Graphic 11">
              <a:extLst>
                <a:ext uri="{FF2B5EF4-FFF2-40B4-BE49-F238E27FC236}">
                  <a16:creationId xmlns:a16="http://schemas.microsoft.com/office/drawing/2014/main" id="{C3AC9CB8-489A-45E3-9E79-FD380EA997B3}"/>
                </a:ext>
              </a:extLst>
            </p:cNvPr>
            <p:cNvSpPr/>
            <p:nvPr/>
          </p:nvSpPr>
          <p:spPr>
            <a:xfrm>
              <a:off x="5958169" y="4305031"/>
              <a:ext cx="76887" cy="703701"/>
            </a:xfrm>
            <a:custGeom>
              <a:avLst/>
              <a:gdLst>
                <a:gd name="connsiteX0" fmla="*/ 78452 w 76887"/>
                <a:gd name="connsiteY0" fmla="*/ 620 h 703701"/>
                <a:gd name="connsiteX1" fmla="*/ 1564 w 76887"/>
                <a:gd name="connsiteY1" fmla="*/ 704322 h 703701"/>
              </a:gdLst>
              <a:ahLst/>
              <a:cxnLst>
                <a:cxn ang="0">
                  <a:pos x="connsiteX0" y="connsiteY0"/>
                </a:cxn>
                <a:cxn ang="0">
                  <a:pos x="connsiteX1" y="connsiteY1"/>
                </a:cxn>
              </a:cxnLst>
              <a:rect l="l" t="t" r="r" b="b"/>
              <a:pathLst>
                <a:path w="76887" h="703701">
                  <a:moveTo>
                    <a:pt x="78452" y="620"/>
                  </a:moveTo>
                  <a:lnTo>
                    <a:pt x="1564" y="704322"/>
                  </a:lnTo>
                </a:path>
              </a:pathLst>
            </a:custGeom>
            <a:noFill/>
            <a:ln w="28412" cap="rnd">
              <a:solidFill>
                <a:srgbClr val="000000"/>
              </a:solidFill>
              <a:prstDash val="solid"/>
              <a:round/>
            </a:ln>
          </p:spPr>
          <p:txBody>
            <a:bodyPr rtlCol="0" anchor="ctr"/>
            <a:lstStyle/>
            <a:p>
              <a:endParaRPr lang="en-US"/>
            </a:p>
          </p:txBody>
        </p:sp>
        <p:sp>
          <p:nvSpPr>
            <p:cNvPr id="61" name="Graphic 11">
              <a:extLst>
                <a:ext uri="{FF2B5EF4-FFF2-40B4-BE49-F238E27FC236}">
                  <a16:creationId xmlns:a16="http://schemas.microsoft.com/office/drawing/2014/main" id="{FC9C9BED-CC24-4E9A-BC6A-B33B59EBBC02}"/>
                </a:ext>
              </a:extLst>
            </p:cNvPr>
            <p:cNvSpPr/>
            <p:nvPr/>
          </p:nvSpPr>
          <p:spPr>
            <a:xfrm>
              <a:off x="5989483" y="4455347"/>
              <a:ext cx="544477" cy="567996"/>
            </a:xfrm>
            <a:custGeom>
              <a:avLst/>
              <a:gdLst>
                <a:gd name="connsiteX0" fmla="*/ 546061 w 544477"/>
                <a:gd name="connsiteY0" fmla="*/ 626 h 567996"/>
                <a:gd name="connsiteX1" fmla="*/ 1583 w 544477"/>
                <a:gd name="connsiteY1" fmla="*/ 568622 h 567996"/>
              </a:gdLst>
              <a:ahLst/>
              <a:cxnLst>
                <a:cxn ang="0">
                  <a:pos x="connsiteX0" y="connsiteY0"/>
                </a:cxn>
                <a:cxn ang="0">
                  <a:pos x="connsiteX1" y="connsiteY1"/>
                </a:cxn>
              </a:cxnLst>
              <a:rect l="l" t="t" r="r" b="b"/>
              <a:pathLst>
                <a:path w="544477" h="567996">
                  <a:moveTo>
                    <a:pt x="546061" y="626"/>
                  </a:moveTo>
                  <a:lnTo>
                    <a:pt x="1583" y="568622"/>
                  </a:lnTo>
                </a:path>
              </a:pathLst>
            </a:custGeom>
            <a:noFill/>
            <a:ln w="14292" cap="rnd">
              <a:solidFill>
                <a:srgbClr val="000000"/>
              </a:solidFill>
              <a:prstDash val="solid"/>
              <a:round/>
            </a:ln>
          </p:spPr>
          <p:txBody>
            <a:bodyPr rtlCol="0" anchor="ctr"/>
            <a:lstStyle/>
            <a:p>
              <a:endParaRPr lang="en-US"/>
            </a:p>
          </p:txBody>
        </p:sp>
        <p:sp>
          <p:nvSpPr>
            <p:cNvPr id="62" name="Graphic 11">
              <a:extLst>
                <a:ext uri="{FF2B5EF4-FFF2-40B4-BE49-F238E27FC236}">
                  <a16:creationId xmlns:a16="http://schemas.microsoft.com/office/drawing/2014/main" id="{21137FA1-A24E-496C-B0D0-AD56700F788E}"/>
                </a:ext>
              </a:extLst>
            </p:cNvPr>
            <p:cNvSpPr/>
            <p:nvPr/>
          </p:nvSpPr>
          <p:spPr>
            <a:xfrm>
              <a:off x="6410359" y="4506395"/>
              <a:ext cx="203377" cy="517863"/>
            </a:xfrm>
            <a:custGeom>
              <a:avLst/>
              <a:gdLst>
                <a:gd name="connsiteX0" fmla="*/ 204979 w 203377"/>
                <a:gd name="connsiteY0" fmla="*/ 628 h 517863"/>
                <a:gd name="connsiteX1" fmla="*/ 1601 w 203377"/>
                <a:gd name="connsiteY1" fmla="*/ 518491 h 517863"/>
              </a:gdLst>
              <a:ahLst/>
              <a:cxnLst>
                <a:cxn ang="0">
                  <a:pos x="connsiteX0" y="connsiteY0"/>
                </a:cxn>
                <a:cxn ang="0">
                  <a:pos x="connsiteX1" y="connsiteY1"/>
                </a:cxn>
              </a:cxnLst>
              <a:rect l="l" t="t" r="r" b="b"/>
              <a:pathLst>
                <a:path w="203377" h="517863">
                  <a:moveTo>
                    <a:pt x="204979" y="628"/>
                  </a:moveTo>
                  <a:lnTo>
                    <a:pt x="1601" y="518491"/>
                  </a:lnTo>
                </a:path>
              </a:pathLst>
            </a:custGeom>
            <a:noFill/>
            <a:ln w="14292" cap="rnd">
              <a:solidFill>
                <a:srgbClr val="000000"/>
              </a:solidFill>
              <a:prstDash val="solid"/>
              <a:round/>
            </a:ln>
          </p:spPr>
          <p:txBody>
            <a:bodyPr rtlCol="0" anchor="ctr"/>
            <a:lstStyle/>
            <a:p>
              <a:endParaRPr lang="en-US"/>
            </a:p>
          </p:txBody>
        </p:sp>
        <p:sp>
          <p:nvSpPr>
            <p:cNvPr id="63" name="Graphic 11">
              <a:extLst>
                <a:ext uri="{FF2B5EF4-FFF2-40B4-BE49-F238E27FC236}">
                  <a16:creationId xmlns:a16="http://schemas.microsoft.com/office/drawing/2014/main" id="{C022AC84-65DE-4C0F-8E59-EF055DB88C65}"/>
                </a:ext>
              </a:extLst>
            </p:cNvPr>
            <p:cNvSpPr/>
            <p:nvPr/>
          </p:nvSpPr>
          <p:spPr>
            <a:xfrm>
              <a:off x="6797653" y="4504258"/>
              <a:ext cx="299244" cy="712826"/>
            </a:xfrm>
            <a:custGeom>
              <a:avLst/>
              <a:gdLst>
                <a:gd name="connsiteX0" fmla="*/ 1632 w 299244"/>
                <a:gd name="connsiteY0" fmla="*/ 634 h 712826"/>
                <a:gd name="connsiteX1" fmla="*/ 300877 w 299244"/>
                <a:gd name="connsiteY1" fmla="*/ 713461 h 712826"/>
              </a:gdLst>
              <a:ahLst/>
              <a:cxnLst>
                <a:cxn ang="0">
                  <a:pos x="connsiteX0" y="connsiteY0"/>
                </a:cxn>
                <a:cxn ang="0">
                  <a:pos x="connsiteX1" y="connsiteY1"/>
                </a:cxn>
              </a:cxnLst>
              <a:rect l="l" t="t" r="r" b="b"/>
              <a:pathLst>
                <a:path w="299244" h="712826">
                  <a:moveTo>
                    <a:pt x="1632" y="634"/>
                  </a:moveTo>
                  <a:lnTo>
                    <a:pt x="300877" y="713461"/>
                  </a:lnTo>
                </a:path>
              </a:pathLst>
            </a:custGeom>
            <a:noFill/>
            <a:ln w="5650" cap="rnd">
              <a:solidFill>
                <a:srgbClr val="000000"/>
              </a:solidFill>
              <a:prstDash val="solid"/>
              <a:round/>
            </a:ln>
          </p:spPr>
          <p:txBody>
            <a:bodyPr rtlCol="0" anchor="ctr"/>
            <a:lstStyle/>
            <a:p>
              <a:endParaRPr lang="en-US"/>
            </a:p>
          </p:txBody>
        </p:sp>
        <p:sp>
          <p:nvSpPr>
            <p:cNvPr id="64" name="Graphic 11">
              <a:extLst>
                <a:ext uri="{FF2B5EF4-FFF2-40B4-BE49-F238E27FC236}">
                  <a16:creationId xmlns:a16="http://schemas.microsoft.com/office/drawing/2014/main" id="{847A6919-5F27-4653-97BA-60C56DC0090A}"/>
                </a:ext>
              </a:extLst>
            </p:cNvPr>
            <p:cNvSpPr/>
            <p:nvPr/>
          </p:nvSpPr>
          <p:spPr>
            <a:xfrm>
              <a:off x="6872931" y="4454612"/>
              <a:ext cx="597459" cy="617882"/>
            </a:xfrm>
            <a:custGeom>
              <a:avLst/>
              <a:gdLst>
                <a:gd name="connsiteX0" fmla="*/ 1648 w 597459"/>
                <a:gd name="connsiteY0" fmla="*/ 627 h 617882"/>
                <a:gd name="connsiteX1" fmla="*/ 599108 w 597459"/>
                <a:gd name="connsiteY1" fmla="*/ 618510 h 617882"/>
              </a:gdLst>
              <a:ahLst/>
              <a:cxnLst>
                <a:cxn ang="0">
                  <a:pos x="connsiteX0" y="connsiteY0"/>
                </a:cxn>
                <a:cxn ang="0">
                  <a:pos x="connsiteX1" y="connsiteY1"/>
                </a:cxn>
              </a:cxnLst>
              <a:rect l="l" t="t" r="r" b="b"/>
              <a:pathLst>
                <a:path w="597459" h="617882">
                  <a:moveTo>
                    <a:pt x="1648" y="627"/>
                  </a:moveTo>
                  <a:lnTo>
                    <a:pt x="599108" y="618510"/>
                  </a:lnTo>
                </a:path>
              </a:pathLst>
            </a:custGeom>
            <a:noFill/>
            <a:ln w="28412" cap="rnd">
              <a:solidFill>
                <a:srgbClr val="000000"/>
              </a:solidFill>
              <a:prstDash val="solid"/>
              <a:round/>
            </a:ln>
          </p:spPr>
          <p:txBody>
            <a:bodyPr rtlCol="0" anchor="ctr"/>
            <a:lstStyle/>
            <a:p>
              <a:endParaRPr lang="en-US"/>
            </a:p>
          </p:txBody>
        </p:sp>
        <p:sp>
          <p:nvSpPr>
            <p:cNvPr id="65" name="Graphic 11">
              <a:extLst>
                <a:ext uri="{FF2B5EF4-FFF2-40B4-BE49-F238E27FC236}">
                  <a16:creationId xmlns:a16="http://schemas.microsoft.com/office/drawing/2014/main" id="{45EE9075-D858-4A06-A1B3-332FB61A643C}"/>
                </a:ext>
              </a:extLst>
            </p:cNvPr>
            <p:cNvSpPr/>
            <p:nvPr/>
          </p:nvSpPr>
          <p:spPr>
            <a:xfrm>
              <a:off x="6032077" y="2077255"/>
              <a:ext cx="508215" cy="503375"/>
            </a:xfrm>
            <a:custGeom>
              <a:avLst/>
              <a:gdLst>
                <a:gd name="connsiteX0" fmla="*/ 509801 w 508215"/>
                <a:gd name="connsiteY0" fmla="*/ 453 h 503375"/>
                <a:gd name="connsiteX1" fmla="*/ 1585 w 508215"/>
                <a:gd name="connsiteY1" fmla="*/ 503828 h 503375"/>
              </a:gdLst>
              <a:ahLst/>
              <a:cxnLst>
                <a:cxn ang="0">
                  <a:pos x="connsiteX0" y="connsiteY0"/>
                </a:cxn>
                <a:cxn ang="0">
                  <a:pos x="connsiteX1" y="connsiteY1"/>
                </a:cxn>
              </a:cxnLst>
              <a:rect l="l" t="t" r="r" b="b"/>
              <a:pathLst>
                <a:path w="508215" h="503375">
                  <a:moveTo>
                    <a:pt x="509801" y="453"/>
                  </a:moveTo>
                  <a:lnTo>
                    <a:pt x="1585" y="503828"/>
                  </a:lnTo>
                </a:path>
              </a:pathLst>
            </a:custGeom>
            <a:noFill/>
            <a:ln w="14292" cap="rnd">
              <a:solidFill>
                <a:srgbClr val="000000"/>
              </a:solidFill>
              <a:prstDash val="solid"/>
              <a:round/>
            </a:ln>
          </p:spPr>
          <p:txBody>
            <a:bodyPr rtlCol="0" anchor="ctr"/>
            <a:lstStyle/>
            <a:p>
              <a:endParaRPr lang="en-US"/>
            </a:p>
          </p:txBody>
        </p:sp>
        <p:sp>
          <p:nvSpPr>
            <p:cNvPr id="66" name="Graphic 11">
              <a:extLst>
                <a:ext uri="{FF2B5EF4-FFF2-40B4-BE49-F238E27FC236}">
                  <a16:creationId xmlns:a16="http://schemas.microsoft.com/office/drawing/2014/main" id="{41B97852-A781-49BF-8D0C-0EF1DAB8E936}"/>
                </a:ext>
              </a:extLst>
            </p:cNvPr>
            <p:cNvSpPr/>
            <p:nvPr/>
          </p:nvSpPr>
          <p:spPr>
            <a:xfrm>
              <a:off x="6355669" y="2091382"/>
              <a:ext cx="209061" cy="792099"/>
            </a:xfrm>
            <a:custGeom>
              <a:avLst/>
              <a:gdLst>
                <a:gd name="connsiteX0" fmla="*/ 210659 w 209061"/>
                <a:gd name="connsiteY0" fmla="*/ 464 h 792099"/>
                <a:gd name="connsiteX1" fmla="*/ 1597 w 209061"/>
                <a:gd name="connsiteY1" fmla="*/ 792563 h 792099"/>
              </a:gdLst>
              <a:ahLst/>
              <a:cxnLst>
                <a:cxn ang="0">
                  <a:pos x="connsiteX0" y="connsiteY0"/>
                </a:cxn>
                <a:cxn ang="0">
                  <a:pos x="connsiteX1" y="connsiteY1"/>
                </a:cxn>
              </a:cxnLst>
              <a:rect l="l" t="t" r="r" b="b"/>
              <a:pathLst>
                <a:path w="209061" h="792099">
                  <a:moveTo>
                    <a:pt x="210659" y="464"/>
                  </a:moveTo>
                  <a:lnTo>
                    <a:pt x="1597" y="792563"/>
                  </a:lnTo>
                </a:path>
              </a:pathLst>
            </a:custGeom>
            <a:noFill/>
            <a:ln w="14292" cap="rnd">
              <a:solidFill>
                <a:srgbClr val="000000"/>
              </a:solidFill>
              <a:prstDash val="solid"/>
              <a:round/>
            </a:ln>
          </p:spPr>
          <p:txBody>
            <a:bodyPr rtlCol="0" anchor="ctr"/>
            <a:lstStyle/>
            <a:p>
              <a:endParaRPr lang="en-US"/>
            </a:p>
          </p:txBody>
        </p:sp>
        <p:sp>
          <p:nvSpPr>
            <p:cNvPr id="67" name="Graphic 11">
              <a:extLst>
                <a:ext uri="{FF2B5EF4-FFF2-40B4-BE49-F238E27FC236}">
                  <a16:creationId xmlns:a16="http://schemas.microsoft.com/office/drawing/2014/main" id="{6492BBF6-39AC-48C2-9508-80BA8FB24D30}"/>
                </a:ext>
              </a:extLst>
            </p:cNvPr>
            <p:cNvSpPr/>
            <p:nvPr/>
          </p:nvSpPr>
          <p:spPr>
            <a:xfrm>
              <a:off x="5649994" y="2935622"/>
              <a:ext cx="87836" cy="130050"/>
            </a:xfrm>
            <a:custGeom>
              <a:avLst/>
              <a:gdLst>
                <a:gd name="connsiteX0" fmla="*/ 1542 w 87836"/>
                <a:gd name="connsiteY0" fmla="*/ 130552 h 130050"/>
                <a:gd name="connsiteX1" fmla="*/ 89379 w 87836"/>
                <a:gd name="connsiteY1" fmla="*/ 501 h 130050"/>
              </a:gdLst>
              <a:ahLst/>
              <a:cxnLst>
                <a:cxn ang="0">
                  <a:pos x="connsiteX0" y="connsiteY0"/>
                </a:cxn>
                <a:cxn ang="0">
                  <a:pos x="connsiteX1" y="connsiteY1"/>
                </a:cxn>
              </a:cxnLst>
              <a:rect l="l" t="t" r="r" b="b"/>
              <a:pathLst>
                <a:path w="87836" h="130050">
                  <a:moveTo>
                    <a:pt x="1542" y="130552"/>
                  </a:moveTo>
                  <a:lnTo>
                    <a:pt x="89379" y="501"/>
                  </a:lnTo>
                </a:path>
              </a:pathLst>
            </a:custGeom>
            <a:noFill/>
            <a:ln w="22815" cap="rnd">
              <a:solidFill>
                <a:srgbClr val="000000"/>
              </a:solidFill>
              <a:prstDash val="solid"/>
              <a:round/>
            </a:ln>
          </p:spPr>
          <p:txBody>
            <a:bodyPr rtlCol="0" anchor="ctr"/>
            <a:lstStyle/>
            <a:p>
              <a:endParaRPr lang="en-US"/>
            </a:p>
          </p:txBody>
        </p:sp>
        <p:sp>
          <p:nvSpPr>
            <p:cNvPr id="68" name="Graphic 11">
              <a:extLst>
                <a:ext uri="{FF2B5EF4-FFF2-40B4-BE49-F238E27FC236}">
                  <a16:creationId xmlns:a16="http://schemas.microsoft.com/office/drawing/2014/main" id="{60BCF0D8-4D80-43EE-9680-F4571D40A4C6}"/>
                </a:ext>
              </a:extLst>
            </p:cNvPr>
            <p:cNvSpPr/>
            <p:nvPr/>
          </p:nvSpPr>
          <p:spPr>
            <a:xfrm>
              <a:off x="5694367" y="3046673"/>
              <a:ext cx="484480" cy="87121"/>
            </a:xfrm>
            <a:custGeom>
              <a:avLst/>
              <a:gdLst>
                <a:gd name="connsiteX0" fmla="*/ 1560 w 484480"/>
                <a:gd name="connsiteY0" fmla="*/ 87629 h 87121"/>
                <a:gd name="connsiteX1" fmla="*/ 486040 w 484480"/>
                <a:gd name="connsiteY1" fmla="*/ 507 h 87121"/>
              </a:gdLst>
              <a:ahLst/>
              <a:cxnLst>
                <a:cxn ang="0">
                  <a:pos x="connsiteX0" y="connsiteY0"/>
                </a:cxn>
                <a:cxn ang="0">
                  <a:pos x="connsiteX1" y="connsiteY1"/>
                </a:cxn>
              </a:cxnLst>
              <a:rect l="l" t="t" r="r" b="b"/>
              <a:pathLst>
                <a:path w="484480" h="87121">
                  <a:moveTo>
                    <a:pt x="1560" y="87629"/>
                  </a:moveTo>
                  <a:lnTo>
                    <a:pt x="486040" y="507"/>
                  </a:lnTo>
                </a:path>
              </a:pathLst>
            </a:custGeom>
            <a:noFill/>
            <a:ln w="22815" cap="rnd">
              <a:solidFill>
                <a:srgbClr val="000000"/>
              </a:solidFill>
              <a:prstDash val="solid"/>
              <a:round/>
            </a:ln>
          </p:spPr>
          <p:txBody>
            <a:bodyPr rtlCol="0" anchor="ctr"/>
            <a:lstStyle/>
            <a:p>
              <a:endParaRPr lang="en-US"/>
            </a:p>
          </p:txBody>
        </p:sp>
        <p:sp>
          <p:nvSpPr>
            <p:cNvPr id="69" name="Graphic 11">
              <a:extLst>
                <a:ext uri="{FF2B5EF4-FFF2-40B4-BE49-F238E27FC236}">
                  <a16:creationId xmlns:a16="http://schemas.microsoft.com/office/drawing/2014/main" id="{1D44150D-81BB-4D04-837B-5C3C89CD5424}"/>
                </a:ext>
              </a:extLst>
            </p:cNvPr>
            <p:cNvSpPr/>
            <p:nvPr/>
          </p:nvSpPr>
          <p:spPr>
            <a:xfrm>
              <a:off x="5689298" y="3189167"/>
              <a:ext cx="908038" cy="342318"/>
            </a:xfrm>
            <a:custGeom>
              <a:avLst/>
              <a:gdLst>
                <a:gd name="connsiteX0" fmla="*/ 1575 w 908038"/>
                <a:gd name="connsiteY0" fmla="*/ 527 h 342318"/>
                <a:gd name="connsiteX1" fmla="*/ 909613 w 908038"/>
                <a:gd name="connsiteY1" fmla="*/ 342845 h 342318"/>
              </a:gdLst>
              <a:ahLst/>
              <a:cxnLst>
                <a:cxn ang="0">
                  <a:pos x="connsiteX0" y="connsiteY0"/>
                </a:cxn>
                <a:cxn ang="0">
                  <a:pos x="connsiteX1" y="connsiteY1"/>
                </a:cxn>
              </a:cxnLst>
              <a:rect l="l" t="t" r="r" b="b"/>
              <a:pathLst>
                <a:path w="908038" h="342318">
                  <a:moveTo>
                    <a:pt x="1575" y="527"/>
                  </a:moveTo>
                  <a:lnTo>
                    <a:pt x="909613" y="342845"/>
                  </a:lnTo>
                </a:path>
              </a:pathLst>
            </a:custGeom>
            <a:noFill/>
            <a:ln w="22815" cap="rnd">
              <a:solidFill>
                <a:srgbClr val="000000"/>
              </a:solidFill>
              <a:prstDash val="solid"/>
              <a:round/>
            </a:ln>
          </p:spPr>
          <p:txBody>
            <a:bodyPr rtlCol="0" anchor="ctr"/>
            <a:lstStyle/>
            <a:p>
              <a:endParaRPr lang="en-US"/>
            </a:p>
          </p:txBody>
        </p:sp>
        <p:sp>
          <p:nvSpPr>
            <p:cNvPr id="70" name="Graphic 11">
              <a:extLst>
                <a:ext uri="{FF2B5EF4-FFF2-40B4-BE49-F238E27FC236}">
                  <a16:creationId xmlns:a16="http://schemas.microsoft.com/office/drawing/2014/main" id="{4A6430CC-8C15-43FF-8995-5C39FD0B5293}"/>
                </a:ext>
              </a:extLst>
            </p:cNvPr>
            <p:cNvSpPr/>
            <p:nvPr/>
          </p:nvSpPr>
          <p:spPr>
            <a:xfrm>
              <a:off x="5680102" y="2539339"/>
              <a:ext cx="891064" cy="557512"/>
            </a:xfrm>
            <a:custGeom>
              <a:avLst/>
              <a:gdLst>
                <a:gd name="connsiteX0" fmla="*/ 892638 w 891064"/>
                <a:gd name="connsiteY0" fmla="*/ 488 h 557512"/>
                <a:gd name="connsiteX1" fmla="*/ 1573 w 891064"/>
                <a:gd name="connsiteY1" fmla="*/ 558000 h 557512"/>
              </a:gdLst>
              <a:ahLst/>
              <a:cxnLst>
                <a:cxn ang="0">
                  <a:pos x="connsiteX0" y="connsiteY0"/>
                </a:cxn>
                <a:cxn ang="0">
                  <a:pos x="connsiteX1" y="connsiteY1"/>
                </a:cxn>
              </a:cxnLst>
              <a:rect l="l" t="t" r="r" b="b"/>
              <a:pathLst>
                <a:path w="891064" h="557512">
                  <a:moveTo>
                    <a:pt x="892638" y="488"/>
                  </a:moveTo>
                  <a:lnTo>
                    <a:pt x="1573" y="558000"/>
                  </a:lnTo>
                </a:path>
              </a:pathLst>
            </a:custGeom>
            <a:noFill/>
            <a:ln w="22815" cap="rnd">
              <a:solidFill>
                <a:srgbClr val="000000"/>
              </a:solidFill>
              <a:prstDash val="solid"/>
              <a:round/>
            </a:ln>
          </p:spPr>
          <p:txBody>
            <a:bodyPr rtlCol="0" anchor="ctr"/>
            <a:lstStyle/>
            <a:p>
              <a:endParaRPr lang="en-US"/>
            </a:p>
          </p:txBody>
        </p:sp>
        <p:sp>
          <p:nvSpPr>
            <p:cNvPr id="71" name="Graphic 11">
              <a:extLst>
                <a:ext uri="{FF2B5EF4-FFF2-40B4-BE49-F238E27FC236}">
                  <a16:creationId xmlns:a16="http://schemas.microsoft.com/office/drawing/2014/main" id="{8CE5BA29-B732-42CC-B61B-701551674650}"/>
                </a:ext>
              </a:extLst>
            </p:cNvPr>
            <p:cNvSpPr/>
            <p:nvPr/>
          </p:nvSpPr>
          <p:spPr>
            <a:xfrm>
              <a:off x="5370401" y="2136538"/>
              <a:ext cx="198858" cy="913620"/>
            </a:xfrm>
            <a:custGeom>
              <a:avLst/>
              <a:gdLst>
                <a:gd name="connsiteX0" fmla="*/ 1526 w 198858"/>
                <a:gd name="connsiteY0" fmla="*/ 472 h 913620"/>
                <a:gd name="connsiteX1" fmla="*/ 200384 w 198858"/>
                <a:gd name="connsiteY1" fmla="*/ 914092 h 913620"/>
              </a:gdLst>
              <a:ahLst/>
              <a:cxnLst>
                <a:cxn ang="0">
                  <a:pos x="connsiteX0" y="connsiteY0"/>
                </a:cxn>
                <a:cxn ang="0">
                  <a:pos x="connsiteX1" y="connsiteY1"/>
                </a:cxn>
              </a:cxnLst>
              <a:rect l="l" t="t" r="r" b="b"/>
              <a:pathLst>
                <a:path w="198858" h="913620">
                  <a:moveTo>
                    <a:pt x="1526" y="472"/>
                  </a:moveTo>
                  <a:lnTo>
                    <a:pt x="200384" y="914092"/>
                  </a:lnTo>
                </a:path>
              </a:pathLst>
            </a:custGeom>
            <a:noFill/>
            <a:ln w="22815" cap="rnd">
              <a:solidFill>
                <a:srgbClr val="000000"/>
              </a:solidFill>
              <a:prstDash val="solid"/>
              <a:round/>
            </a:ln>
          </p:spPr>
          <p:txBody>
            <a:bodyPr rtlCol="0" anchor="ctr"/>
            <a:lstStyle/>
            <a:p>
              <a:endParaRPr lang="en-US"/>
            </a:p>
          </p:txBody>
        </p:sp>
        <p:sp>
          <p:nvSpPr>
            <p:cNvPr id="72" name="Graphic 11">
              <a:extLst>
                <a:ext uri="{FF2B5EF4-FFF2-40B4-BE49-F238E27FC236}">
                  <a16:creationId xmlns:a16="http://schemas.microsoft.com/office/drawing/2014/main" id="{4EABA5B3-7764-443C-85D7-A969DC9D5B7D}"/>
                </a:ext>
              </a:extLst>
            </p:cNvPr>
            <p:cNvSpPr/>
            <p:nvPr/>
          </p:nvSpPr>
          <p:spPr>
            <a:xfrm>
              <a:off x="5623935" y="3251659"/>
              <a:ext cx="167424" cy="512743"/>
            </a:xfrm>
            <a:custGeom>
              <a:avLst/>
              <a:gdLst>
                <a:gd name="connsiteX0" fmla="*/ 168968 w 167424"/>
                <a:gd name="connsiteY0" fmla="*/ 513281 h 512743"/>
                <a:gd name="connsiteX1" fmla="*/ 1543 w 167424"/>
                <a:gd name="connsiteY1" fmla="*/ 537 h 512743"/>
              </a:gdLst>
              <a:ahLst/>
              <a:cxnLst>
                <a:cxn ang="0">
                  <a:pos x="connsiteX0" y="connsiteY0"/>
                </a:cxn>
                <a:cxn ang="0">
                  <a:pos x="connsiteX1" y="connsiteY1"/>
                </a:cxn>
              </a:cxnLst>
              <a:rect l="l" t="t" r="r" b="b"/>
              <a:pathLst>
                <a:path w="167424" h="512743">
                  <a:moveTo>
                    <a:pt x="168968" y="513281"/>
                  </a:moveTo>
                  <a:lnTo>
                    <a:pt x="1543" y="537"/>
                  </a:lnTo>
                </a:path>
              </a:pathLst>
            </a:custGeom>
            <a:noFill/>
            <a:ln w="22815" cap="rnd">
              <a:solidFill>
                <a:srgbClr val="000000"/>
              </a:solidFill>
              <a:prstDash val="solid"/>
              <a:round/>
            </a:ln>
          </p:spPr>
          <p:txBody>
            <a:bodyPr rtlCol="0" anchor="ctr"/>
            <a:lstStyle/>
            <a:p>
              <a:endParaRPr lang="en-US"/>
            </a:p>
          </p:txBody>
        </p:sp>
        <p:sp>
          <p:nvSpPr>
            <p:cNvPr id="73" name="Graphic 11">
              <a:extLst>
                <a:ext uri="{FF2B5EF4-FFF2-40B4-BE49-F238E27FC236}">
                  <a16:creationId xmlns:a16="http://schemas.microsoft.com/office/drawing/2014/main" id="{8A8786F0-110D-4B8A-804B-517FA61855BC}"/>
                </a:ext>
              </a:extLst>
            </p:cNvPr>
            <p:cNvSpPr/>
            <p:nvPr/>
          </p:nvSpPr>
          <p:spPr>
            <a:xfrm>
              <a:off x="5391759" y="2126599"/>
              <a:ext cx="334287" cy="433590"/>
            </a:xfrm>
            <a:custGeom>
              <a:avLst/>
              <a:gdLst>
                <a:gd name="connsiteX0" fmla="*/ 1533 w 334287"/>
                <a:gd name="connsiteY0" fmla="*/ 454 h 433590"/>
                <a:gd name="connsiteX1" fmla="*/ 335820 w 334287"/>
                <a:gd name="connsiteY1" fmla="*/ 434045 h 433590"/>
              </a:gdLst>
              <a:ahLst/>
              <a:cxnLst>
                <a:cxn ang="0">
                  <a:pos x="connsiteX0" y="connsiteY0"/>
                </a:cxn>
                <a:cxn ang="0">
                  <a:pos x="connsiteX1" y="connsiteY1"/>
                </a:cxn>
              </a:cxnLst>
              <a:rect l="l" t="t" r="r" b="b"/>
              <a:pathLst>
                <a:path w="334287" h="433590">
                  <a:moveTo>
                    <a:pt x="1533" y="454"/>
                  </a:moveTo>
                  <a:lnTo>
                    <a:pt x="335820" y="434045"/>
                  </a:lnTo>
                </a:path>
              </a:pathLst>
            </a:custGeom>
            <a:noFill/>
            <a:ln w="5650" cap="rnd">
              <a:solidFill>
                <a:srgbClr val="000000"/>
              </a:solidFill>
              <a:prstDash val="solid"/>
              <a:round/>
            </a:ln>
          </p:spPr>
          <p:txBody>
            <a:bodyPr rtlCol="0" anchor="ctr"/>
            <a:lstStyle/>
            <a:p>
              <a:endParaRPr lang="en-US"/>
            </a:p>
          </p:txBody>
        </p:sp>
        <p:sp>
          <p:nvSpPr>
            <p:cNvPr id="74" name="Graphic 11">
              <a:extLst>
                <a:ext uri="{FF2B5EF4-FFF2-40B4-BE49-F238E27FC236}">
                  <a16:creationId xmlns:a16="http://schemas.microsoft.com/office/drawing/2014/main" id="{7FFCC639-759E-443F-8300-E0FF3CE4FB81}"/>
                </a:ext>
              </a:extLst>
            </p:cNvPr>
            <p:cNvSpPr/>
            <p:nvPr/>
          </p:nvSpPr>
          <p:spPr>
            <a:xfrm>
              <a:off x="6088155" y="2521459"/>
              <a:ext cx="474721" cy="151684"/>
            </a:xfrm>
            <a:custGeom>
              <a:avLst/>
              <a:gdLst>
                <a:gd name="connsiteX0" fmla="*/ 476309 w 474721"/>
                <a:gd name="connsiteY0" fmla="*/ 472 h 151684"/>
                <a:gd name="connsiteX1" fmla="*/ 1588 w 474721"/>
                <a:gd name="connsiteY1" fmla="*/ 152156 h 151684"/>
              </a:gdLst>
              <a:ahLst/>
              <a:cxnLst>
                <a:cxn ang="0">
                  <a:pos x="connsiteX0" y="connsiteY0"/>
                </a:cxn>
                <a:cxn ang="0">
                  <a:pos x="connsiteX1" y="connsiteY1"/>
                </a:cxn>
              </a:cxnLst>
              <a:rect l="l" t="t" r="r" b="b"/>
              <a:pathLst>
                <a:path w="474721" h="151684">
                  <a:moveTo>
                    <a:pt x="476309" y="472"/>
                  </a:moveTo>
                  <a:lnTo>
                    <a:pt x="1588" y="152156"/>
                  </a:lnTo>
                </a:path>
              </a:pathLst>
            </a:custGeom>
            <a:noFill/>
            <a:ln w="14292" cap="rnd">
              <a:solidFill>
                <a:srgbClr val="000000"/>
              </a:solidFill>
              <a:prstDash val="solid"/>
              <a:round/>
            </a:ln>
          </p:spPr>
          <p:txBody>
            <a:bodyPr rtlCol="0" anchor="ctr"/>
            <a:lstStyle/>
            <a:p>
              <a:endParaRPr lang="en-US"/>
            </a:p>
          </p:txBody>
        </p:sp>
        <p:sp>
          <p:nvSpPr>
            <p:cNvPr id="75" name="Graphic 11">
              <a:extLst>
                <a:ext uri="{FF2B5EF4-FFF2-40B4-BE49-F238E27FC236}">
                  <a16:creationId xmlns:a16="http://schemas.microsoft.com/office/drawing/2014/main" id="{38386987-D47C-4FB8-B0ED-FA97104B3DF4}"/>
                </a:ext>
              </a:extLst>
            </p:cNvPr>
            <p:cNvSpPr/>
            <p:nvPr/>
          </p:nvSpPr>
          <p:spPr>
            <a:xfrm>
              <a:off x="6393437" y="2564953"/>
              <a:ext cx="203660" cy="334603"/>
            </a:xfrm>
            <a:custGeom>
              <a:avLst/>
              <a:gdLst>
                <a:gd name="connsiteX0" fmla="*/ 205261 w 203660"/>
                <a:gd name="connsiteY0" fmla="*/ 482 h 334603"/>
                <a:gd name="connsiteX1" fmla="*/ 1600 w 203660"/>
                <a:gd name="connsiteY1" fmla="*/ 335085 h 334603"/>
              </a:gdLst>
              <a:ahLst/>
              <a:cxnLst>
                <a:cxn ang="0">
                  <a:pos x="connsiteX0" y="connsiteY0"/>
                </a:cxn>
                <a:cxn ang="0">
                  <a:pos x="connsiteX1" y="connsiteY1"/>
                </a:cxn>
              </a:cxnLst>
              <a:rect l="l" t="t" r="r" b="b"/>
              <a:pathLst>
                <a:path w="203660" h="334603">
                  <a:moveTo>
                    <a:pt x="205261" y="482"/>
                  </a:moveTo>
                  <a:lnTo>
                    <a:pt x="1600" y="335085"/>
                  </a:lnTo>
                </a:path>
              </a:pathLst>
            </a:custGeom>
            <a:noFill/>
            <a:ln w="28412" cap="rnd">
              <a:solidFill>
                <a:srgbClr val="000000"/>
              </a:solidFill>
              <a:prstDash val="solid"/>
              <a:round/>
            </a:ln>
          </p:spPr>
          <p:txBody>
            <a:bodyPr rtlCol="0" anchor="ctr"/>
            <a:lstStyle/>
            <a:p>
              <a:endParaRPr lang="en-US"/>
            </a:p>
          </p:txBody>
        </p:sp>
        <p:sp>
          <p:nvSpPr>
            <p:cNvPr id="76" name="Graphic 11">
              <a:extLst>
                <a:ext uri="{FF2B5EF4-FFF2-40B4-BE49-F238E27FC236}">
                  <a16:creationId xmlns:a16="http://schemas.microsoft.com/office/drawing/2014/main" id="{44B93579-506F-48D5-871E-CF12C37FFFDA}"/>
                </a:ext>
              </a:extLst>
            </p:cNvPr>
            <p:cNvSpPr/>
            <p:nvPr/>
          </p:nvSpPr>
          <p:spPr>
            <a:xfrm>
              <a:off x="6645782" y="2576123"/>
              <a:ext cx="82102" cy="855503"/>
            </a:xfrm>
            <a:custGeom>
              <a:avLst/>
              <a:gdLst>
                <a:gd name="connsiteX0" fmla="*/ 1614 w 82102"/>
                <a:gd name="connsiteY0" fmla="*/ 501 h 855503"/>
                <a:gd name="connsiteX1" fmla="*/ 83716 w 82102"/>
                <a:gd name="connsiteY1" fmla="*/ 856005 h 855503"/>
              </a:gdLst>
              <a:ahLst/>
              <a:cxnLst>
                <a:cxn ang="0">
                  <a:pos x="connsiteX0" y="connsiteY0"/>
                </a:cxn>
                <a:cxn ang="0">
                  <a:pos x="connsiteX1" y="connsiteY1"/>
                </a:cxn>
              </a:cxnLst>
              <a:rect l="l" t="t" r="r" b="b"/>
              <a:pathLst>
                <a:path w="82102" h="855503">
                  <a:moveTo>
                    <a:pt x="1614" y="501"/>
                  </a:moveTo>
                  <a:lnTo>
                    <a:pt x="83716" y="856005"/>
                  </a:lnTo>
                </a:path>
              </a:pathLst>
            </a:custGeom>
            <a:noFill/>
            <a:ln w="28412" cap="rnd">
              <a:solidFill>
                <a:srgbClr val="000000"/>
              </a:solidFill>
              <a:prstDash val="solid"/>
              <a:round/>
            </a:ln>
          </p:spPr>
          <p:txBody>
            <a:bodyPr rtlCol="0" anchor="ctr"/>
            <a:lstStyle/>
            <a:p>
              <a:endParaRPr lang="en-US"/>
            </a:p>
          </p:txBody>
        </p:sp>
        <p:sp>
          <p:nvSpPr>
            <p:cNvPr id="77" name="Graphic 11">
              <a:extLst>
                <a:ext uri="{FF2B5EF4-FFF2-40B4-BE49-F238E27FC236}">
                  <a16:creationId xmlns:a16="http://schemas.microsoft.com/office/drawing/2014/main" id="{119AB32D-EACD-4A51-AD1B-A1574917172E}"/>
                </a:ext>
              </a:extLst>
            </p:cNvPr>
            <p:cNvSpPr/>
            <p:nvPr/>
          </p:nvSpPr>
          <p:spPr>
            <a:xfrm>
              <a:off x="5951369" y="1997045"/>
              <a:ext cx="206135" cy="530669"/>
            </a:xfrm>
            <a:custGeom>
              <a:avLst/>
              <a:gdLst>
                <a:gd name="connsiteX0" fmla="*/ 207704 w 206135"/>
                <a:gd name="connsiteY0" fmla="*/ 448 h 530669"/>
                <a:gd name="connsiteX1" fmla="*/ 1568 w 206135"/>
                <a:gd name="connsiteY1" fmla="*/ 531117 h 530669"/>
              </a:gdLst>
              <a:ahLst/>
              <a:cxnLst>
                <a:cxn ang="0">
                  <a:pos x="connsiteX0" y="connsiteY0"/>
                </a:cxn>
                <a:cxn ang="0">
                  <a:pos x="connsiteX1" y="connsiteY1"/>
                </a:cxn>
              </a:cxnLst>
              <a:rect l="l" t="t" r="r" b="b"/>
              <a:pathLst>
                <a:path w="206135" h="530669">
                  <a:moveTo>
                    <a:pt x="207704" y="448"/>
                  </a:moveTo>
                  <a:lnTo>
                    <a:pt x="1568" y="531117"/>
                  </a:lnTo>
                </a:path>
              </a:pathLst>
            </a:custGeom>
            <a:noFill/>
            <a:ln w="14292" cap="rnd">
              <a:solidFill>
                <a:srgbClr val="000000"/>
              </a:solidFill>
              <a:prstDash val="solid"/>
              <a:round/>
            </a:ln>
          </p:spPr>
          <p:txBody>
            <a:bodyPr rtlCol="0" anchor="ctr"/>
            <a:lstStyle/>
            <a:p>
              <a:endParaRPr lang="en-US"/>
            </a:p>
          </p:txBody>
        </p:sp>
        <p:sp>
          <p:nvSpPr>
            <p:cNvPr id="78" name="Graphic 11">
              <a:extLst>
                <a:ext uri="{FF2B5EF4-FFF2-40B4-BE49-F238E27FC236}">
                  <a16:creationId xmlns:a16="http://schemas.microsoft.com/office/drawing/2014/main" id="{7450BDBC-B32B-478C-9A67-02FDBABEF968}"/>
                </a:ext>
              </a:extLst>
            </p:cNvPr>
            <p:cNvSpPr/>
            <p:nvPr/>
          </p:nvSpPr>
          <p:spPr>
            <a:xfrm>
              <a:off x="6183988" y="2000222"/>
              <a:ext cx="116538" cy="879770"/>
            </a:xfrm>
            <a:custGeom>
              <a:avLst/>
              <a:gdLst>
                <a:gd name="connsiteX0" fmla="*/ 1582 w 116538"/>
                <a:gd name="connsiteY0" fmla="*/ 461 h 879770"/>
                <a:gd name="connsiteX1" fmla="*/ 118120 w 116538"/>
                <a:gd name="connsiteY1" fmla="*/ 880231 h 879770"/>
              </a:gdLst>
              <a:ahLst/>
              <a:cxnLst>
                <a:cxn ang="0">
                  <a:pos x="connsiteX0" y="connsiteY0"/>
                </a:cxn>
                <a:cxn ang="0">
                  <a:pos x="connsiteX1" y="connsiteY1"/>
                </a:cxn>
              </a:cxnLst>
              <a:rect l="l" t="t" r="r" b="b"/>
              <a:pathLst>
                <a:path w="116538" h="879770">
                  <a:moveTo>
                    <a:pt x="1582" y="461"/>
                  </a:moveTo>
                  <a:lnTo>
                    <a:pt x="118120" y="880231"/>
                  </a:lnTo>
                </a:path>
              </a:pathLst>
            </a:custGeom>
            <a:noFill/>
            <a:ln w="5650" cap="rnd">
              <a:solidFill>
                <a:srgbClr val="000000"/>
              </a:solidFill>
              <a:prstDash val="solid"/>
              <a:round/>
            </a:ln>
          </p:spPr>
          <p:txBody>
            <a:bodyPr rtlCol="0" anchor="ctr"/>
            <a:lstStyle/>
            <a:p>
              <a:endParaRPr lang="en-US"/>
            </a:p>
          </p:txBody>
        </p:sp>
        <p:sp>
          <p:nvSpPr>
            <p:cNvPr id="79" name="Graphic 11">
              <a:extLst>
                <a:ext uri="{FF2B5EF4-FFF2-40B4-BE49-F238E27FC236}">
                  <a16:creationId xmlns:a16="http://schemas.microsoft.com/office/drawing/2014/main" id="{8A426BD5-7092-4F9C-97C3-983977B03292}"/>
                </a:ext>
              </a:extLst>
            </p:cNvPr>
            <p:cNvSpPr/>
            <p:nvPr/>
          </p:nvSpPr>
          <p:spPr>
            <a:xfrm>
              <a:off x="5704775" y="1708201"/>
              <a:ext cx="126752" cy="806602"/>
            </a:xfrm>
            <a:custGeom>
              <a:avLst/>
              <a:gdLst>
                <a:gd name="connsiteX0" fmla="*/ 1548 w 126752"/>
                <a:gd name="connsiteY0" fmla="*/ 437 h 806602"/>
                <a:gd name="connsiteX1" fmla="*/ 128300 w 126752"/>
                <a:gd name="connsiteY1" fmla="*/ 807040 h 806602"/>
              </a:gdLst>
              <a:ahLst/>
              <a:cxnLst>
                <a:cxn ang="0">
                  <a:pos x="connsiteX0" y="connsiteY0"/>
                </a:cxn>
                <a:cxn ang="0">
                  <a:pos x="connsiteX1" y="connsiteY1"/>
                </a:cxn>
              </a:cxnLst>
              <a:rect l="l" t="t" r="r" b="b"/>
              <a:pathLst>
                <a:path w="126752" h="806602">
                  <a:moveTo>
                    <a:pt x="1548" y="437"/>
                  </a:moveTo>
                  <a:lnTo>
                    <a:pt x="128300" y="807040"/>
                  </a:lnTo>
                </a:path>
              </a:pathLst>
            </a:custGeom>
            <a:noFill/>
            <a:ln w="22815" cap="rnd">
              <a:solidFill>
                <a:srgbClr val="000000"/>
              </a:solidFill>
              <a:prstDash val="solid"/>
              <a:round/>
            </a:ln>
          </p:spPr>
          <p:txBody>
            <a:bodyPr rtlCol="0" anchor="ctr"/>
            <a:lstStyle/>
            <a:p>
              <a:endParaRPr lang="en-US"/>
            </a:p>
          </p:txBody>
        </p:sp>
        <p:sp>
          <p:nvSpPr>
            <p:cNvPr id="80" name="Graphic 11">
              <a:extLst>
                <a:ext uri="{FF2B5EF4-FFF2-40B4-BE49-F238E27FC236}">
                  <a16:creationId xmlns:a16="http://schemas.microsoft.com/office/drawing/2014/main" id="{0F9313FF-0C38-4D79-A31F-72BF0F7D7E08}"/>
                </a:ext>
              </a:extLst>
            </p:cNvPr>
            <p:cNvSpPr/>
            <p:nvPr/>
          </p:nvSpPr>
          <p:spPr>
            <a:xfrm>
              <a:off x="6064828" y="2864984"/>
              <a:ext cx="132901" cy="81714"/>
            </a:xfrm>
            <a:custGeom>
              <a:avLst/>
              <a:gdLst>
                <a:gd name="connsiteX0" fmla="*/ 134476 w 132901"/>
                <a:gd name="connsiteY0" fmla="*/ 82209 h 81714"/>
                <a:gd name="connsiteX1" fmla="*/ 1574 w 132901"/>
                <a:gd name="connsiteY1" fmla="*/ 494 h 81714"/>
              </a:gdLst>
              <a:ahLst/>
              <a:cxnLst>
                <a:cxn ang="0">
                  <a:pos x="connsiteX0" y="connsiteY0"/>
                </a:cxn>
                <a:cxn ang="0">
                  <a:pos x="connsiteX1" y="connsiteY1"/>
                </a:cxn>
              </a:cxnLst>
              <a:rect l="l" t="t" r="r" b="b"/>
              <a:pathLst>
                <a:path w="132901" h="81714">
                  <a:moveTo>
                    <a:pt x="134476" y="82209"/>
                  </a:moveTo>
                  <a:lnTo>
                    <a:pt x="1574" y="494"/>
                  </a:lnTo>
                </a:path>
              </a:pathLst>
            </a:custGeom>
            <a:noFill/>
            <a:ln w="28412" cap="rnd">
              <a:solidFill>
                <a:srgbClr val="000000"/>
              </a:solidFill>
              <a:prstDash val="solid"/>
              <a:round/>
            </a:ln>
          </p:spPr>
          <p:txBody>
            <a:bodyPr rtlCol="0" anchor="ctr"/>
            <a:lstStyle/>
            <a:p>
              <a:endParaRPr lang="en-US"/>
            </a:p>
          </p:txBody>
        </p:sp>
        <p:sp>
          <p:nvSpPr>
            <p:cNvPr id="81" name="Graphic 11">
              <a:extLst>
                <a:ext uri="{FF2B5EF4-FFF2-40B4-BE49-F238E27FC236}">
                  <a16:creationId xmlns:a16="http://schemas.microsoft.com/office/drawing/2014/main" id="{7CE7C27E-E8EE-45FD-917D-D45439432C34}"/>
                </a:ext>
              </a:extLst>
            </p:cNvPr>
            <p:cNvSpPr/>
            <p:nvPr/>
          </p:nvSpPr>
          <p:spPr>
            <a:xfrm>
              <a:off x="6404837" y="3135574"/>
              <a:ext cx="244689" cy="326398"/>
            </a:xfrm>
            <a:custGeom>
              <a:avLst/>
              <a:gdLst>
                <a:gd name="connsiteX0" fmla="*/ 246292 w 244689"/>
                <a:gd name="connsiteY0" fmla="*/ 326920 h 326398"/>
                <a:gd name="connsiteX1" fmla="*/ 1602 w 244689"/>
                <a:gd name="connsiteY1" fmla="*/ 522 h 326398"/>
              </a:gdLst>
              <a:ahLst/>
              <a:cxnLst>
                <a:cxn ang="0">
                  <a:pos x="connsiteX0" y="connsiteY0"/>
                </a:cxn>
                <a:cxn ang="0">
                  <a:pos x="connsiteX1" y="connsiteY1"/>
                </a:cxn>
              </a:cxnLst>
              <a:rect l="l" t="t" r="r" b="b"/>
              <a:pathLst>
                <a:path w="244689" h="326398">
                  <a:moveTo>
                    <a:pt x="246292" y="326920"/>
                  </a:moveTo>
                  <a:lnTo>
                    <a:pt x="1602" y="522"/>
                  </a:lnTo>
                </a:path>
              </a:pathLst>
            </a:custGeom>
            <a:noFill/>
            <a:ln w="39605" cap="rnd">
              <a:solidFill>
                <a:srgbClr val="000000"/>
              </a:solidFill>
              <a:prstDash val="solid"/>
              <a:round/>
            </a:ln>
          </p:spPr>
          <p:txBody>
            <a:bodyPr rtlCol="0" anchor="ctr"/>
            <a:lstStyle/>
            <a:p>
              <a:endParaRPr lang="en-US"/>
            </a:p>
          </p:txBody>
        </p:sp>
        <p:sp>
          <p:nvSpPr>
            <p:cNvPr id="82" name="Graphic 11">
              <a:extLst>
                <a:ext uri="{FF2B5EF4-FFF2-40B4-BE49-F238E27FC236}">
                  <a16:creationId xmlns:a16="http://schemas.microsoft.com/office/drawing/2014/main" id="{55B35397-C942-4DD7-BECA-E17756E65C98}"/>
                </a:ext>
              </a:extLst>
            </p:cNvPr>
            <p:cNvSpPr/>
            <p:nvPr/>
          </p:nvSpPr>
          <p:spPr>
            <a:xfrm>
              <a:off x="5867183" y="3143677"/>
              <a:ext cx="378541" cy="629326"/>
            </a:xfrm>
            <a:custGeom>
              <a:avLst/>
              <a:gdLst>
                <a:gd name="connsiteX0" fmla="*/ 1568 w 378541"/>
                <a:gd name="connsiteY0" fmla="*/ 629860 h 629326"/>
                <a:gd name="connsiteX1" fmla="*/ 380110 w 378541"/>
                <a:gd name="connsiteY1" fmla="*/ 534 h 629326"/>
              </a:gdLst>
              <a:ahLst/>
              <a:cxnLst>
                <a:cxn ang="0">
                  <a:pos x="connsiteX0" y="connsiteY0"/>
                </a:cxn>
                <a:cxn ang="0">
                  <a:pos x="connsiteX1" y="connsiteY1"/>
                </a:cxn>
              </a:cxnLst>
              <a:rect l="l" t="t" r="r" b="b"/>
              <a:pathLst>
                <a:path w="378541" h="629326">
                  <a:moveTo>
                    <a:pt x="1568" y="629860"/>
                  </a:moveTo>
                  <a:lnTo>
                    <a:pt x="380110" y="534"/>
                  </a:lnTo>
                </a:path>
              </a:pathLst>
            </a:custGeom>
            <a:noFill/>
            <a:ln w="34008" cap="rnd">
              <a:solidFill>
                <a:srgbClr val="000000"/>
              </a:solidFill>
              <a:prstDash val="solid"/>
              <a:round/>
            </a:ln>
          </p:spPr>
          <p:txBody>
            <a:bodyPr rtlCol="0" anchor="ctr"/>
            <a:lstStyle/>
            <a:p>
              <a:endParaRPr lang="en-US"/>
            </a:p>
          </p:txBody>
        </p:sp>
        <p:sp>
          <p:nvSpPr>
            <p:cNvPr id="83" name="Graphic 11">
              <a:extLst>
                <a:ext uri="{FF2B5EF4-FFF2-40B4-BE49-F238E27FC236}">
                  <a16:creationId xmlns:a16="http://schemas.microsoft.com/office/drawing/2014/main" id="{9DBF6970-A96C-420A-A9F7-02140734BCDA}"/>
                </a:ext>
              </a:extLst>
            </p:cNvPr>
            <p:cNvSpPr/>
            <p:nvPr/>
          </p:nvSpPr>
          <p:spPr>
            <a:xfrm>
              <a:off x="6034373" y="2904319"/>
              <a:ext cx="596420" cy="574210"/>
            </a:xfrm>
            <a:custGeom>
              <a:avLst/>
              <a:gdLst>
                <a:gd name="connsiteX0" fmla="*/ 598009 w 596420"/>
                <a:gd name="connsiteY0" fmla="*/ 574725 h 574210"/>
                <a:gd name="connsiteX1" fmla="*/ 1588 w 596420"/>
                <a:gd name="connsiteY1" fmla="*/ 515 h 574210"/>
              </a:gdLst>
              <a:ahLst/>
              <a:cxnLst>
                <a:cxn ang="0">
                  <a:pos x="connsiteX0" y="connsiteY0"/>
                </a:cxn>
                <a:cxn ang="0">
                  <a:pos x="connsiteX1" y="connsiteY1"/>
                </a:cxn>
              </a:cxnLst>
              <a:rect l="l" t="t" r="r" b="b"/>
              <a:pathLst>
                <a:path w="596420" h="574210">
                  <a:moveTo>
                    <a:pt x="598009" y="574725"/>
                  </a:moveTo>
                  <a:lnTo>
                    <a:pt x="1588" y="515"/>
                  </a:lnTo>
                </a:path>
              </a:pathLst>
            </a:custGeom>
            <a:noFill/>
            <a:ln w="34008" cap="rnd">
              <a:solidFill>
                <a:srgbClr val="000000"/>
              </a:solidFill>
              <a:prstDash val="solid"/>
              <a:round/>
            </a:ln>
          </p:spPr>
          <p:txBody>
            <a:bodyPr rtlCol="0" anchor="ctr"/>
            <a:lstStyle/>
            <a:p>
              <a:endParaRPr lang="en-US"/>
            </a:p>
          </p:txBody>
        </p:sp>
        <p:sp>
          <p:nvSpPr>
            <p:cNvPr id="84" name="Graphic 11">
              <a:extLst>
                <a:ext uri="{FF2B5EF4-FFF2-40B4-BE49-F238E27FC236}">
                  <a16:creationId xmlns:a16="http://schemas.microsoft.com/office/drawing/2014/main" id="{86FCB5ED-B4CA-4C22-BD4C-FEE9A27E74CE}"/>
                </a:ext>
              </a:extLst>
            </p:cNvPr>
            <p:cNvSpPr/>
            <p:nvPr/>
          </p:nvSpPr>
          <p:spPr>
            <a:xfrm>
              <a:off x="5928873" y="2967026"/>
              <a:ext cx="184132" cy="670066"/>
            </a:xfrm>
            <a:custGeom>
              <a:avLst/>
              <a:gdLst>
                <a:gd name="connsiteX0" fmla="*/ 185699 w 184132"/>
                <a:gd name="connsiteY0" fmla="*/ 670589 h 670066"/>
                <a:gd name="connsiteX1" fmla="*/ 1566 w 184132"/>
                <a:gd name="connsiteY1" fmla="*/ 523 h 670066"/>
              </a:gdLst>
              <a:ahLst/>
              <a:cxnLst>
                <a:cxn ang="0">
                  <a:pos x="connsiteX0" y="connsiteY0"/>
                </a:cxn>
                <a:cxn ang="0">
                  <a:pos x="connsiteX1" y="connsiteY1"/>
                </a:cxn>
              </a:cxnLst>
              <a:rect l="l" t="t" r="r" b="b"/>
              <a:pathLst>
                <a:path w="184132" h="670066">
                  <a:moveTo>
                    <a:pt x="185699" y="670589"/>
                  </a:moveTo>
                  <a:lnTo>
                    <a:pt x="1566" y="523"/>
                  </a:lnTo>
                </a:path>
              </a:pathLst>
            </a:custGeom>
            <a:noFill/>
            <a:ln w="14292" cap="rnd">
              <a:solidFill>
                <a:srgbClr val="000000"/>
              </a:solidFill>
              <a:prstDash val="solid"/>
              <a:round/>
            </a:ln>
          </p:spPr>
          <p:txBody>
            <a:bodyPr rtlCol="0" anchor="ctr"/>
            <a:lstStyle/>
            <a:p>
              <a:endParaRPr lang="en-US"/>
            </a:p>
          </p:txBody>
        </p:sp>
        <p:sp>
          <p:nvSpPr>
            <p:cNvPr id="85" name="Graphic 11">
              <a:extLst>
                <a:ext uri="{FF2B5EF4-FFF2-40B4-BE49-F238E27FC236}">
                  <a16:creationId xmlns:a16="http://schemas.microsoft.com/office/drawing/2014/main" id="{16E53CA9-A31F-477A-BCE0-ABE1AAC3D94C}"/>
                </a:ext>
              </a:extLst>
            </p:cNvPr>
            <p:cNvSpPr/>
            <p:nvPr/>
          </p:nvSpPr>
          <p:spPr>
            <a:xfrm>
              <a:off x="5823801" y="2975093"/>
              <a:ext cx="33739" cy="784859"/>
            </a:xfrm>
            <a:custGeom>
              <a:avLst/>
              <a:gdLst>
                <a:gd name="connsiteX0" fmla="*/ 1553 w 33739"/>
                <a:gd name="connsiteY0" fmla="*/ 785387 h 784859"/>
                <a:gd name="connsiteX1" fmla="*/ 35292 w 33739"/>
                <a:gd name="connsiteY1" fmla="*/ 527 h 784859"/>
              </a:gdLst>
              <a:ahLst/>
              <a:cxnLst>
                <a:cxn ang="0">
                  <a:pos x="connsiteX0" y="connsiteY0"/>
                </a:cxn>
                <a:cxn ang="0">
                  <a:pos x="connsiteX1" y="connsiteY1"/>
                </a:cxn>
              </a:cxnLst>
              <a:rect l="l" t="t" r="r" b="b"/>
              <a:pathLst>
                <a:path w="33739" h="784859">
                  <a:moveTo>
                    <a:pt x="1553" y="785387"/>
                  </a:moveTo>
                  <a:lnTo>
                    <a:pt x="35292" y="527"/>
                  </a:lnTo>
                </a:path>
              </a:pathLst>
            </a:custGeom>
            <a:noFill/>
            <a:ln w="22815" cap="rnd">
              <a:solidFill>
                <a:srgbClr val="000000"/>
              </a:solidFill>
              <a:prstDash val="solid"/>
              <a:round/>
            </a:ln>
          </p:spPr>
          <p:txBody>
            <a:bodyPr rtlCol="0" anchor="ctr"/>
            <a:lstStyle/>
            <a:p>
              <a:endParaRPr lang="en-US"/>
            </a:p>
          </p:txBody>
        </p:sp>
        <p:sp>
          <p:nvSpPr>
            <p:cNvPr id="86" name="Graphic 11">
              <a:extLst>
                <a:ext uri="{FF2B5EF4-FFF2-40B4-BE49-F238E27FC236}">
                  <a16:creationId xmlns:a16="http://schemas.microsoft.com/office/drawing/2014/main" id="{59365217-2071-4078-A451-3EA3E59B9F15}"/>
                </a:ext>
              </a:extLst>
            </p:cNvPr>
            <p:cNvSpPr/>
            <p:nvPr/>
          </p:nvSpPr>
          <p:spPr>
            <a:xfrm>
              <a:off x="6202973" y="3789824"/>
              <a:ext cx="325389" cy="318247"/>
            </a:xfrm>
            <a:custGeom>
              <a:avLst/>
              <a:gdLst>
                <a:gd name="connsiteX0" fmla="*/ 326981 w 325389"/>
                <a:gd name="connsiteY0" fmla="*/ 318817 h 318247"/>
                <a:gd name="connsiteX1" fmla="*/ 1591 w 325389"/>
                <a:gd name="connsiteY1" fmla="*/ 569 h 318247"/>
              </a:gdLst>
              <a:ahLst/>
              <a:cxnLst>
                <a:cxn ang="0">
                  <a:pos x="connsiteX0" y="connsiteY0"/>
                </a:cxn>
                <a:cxn ang="0">
                  <a:pos x="connsiteX1" y="connsiteY1"/>
                </a:cxn>
              </a:cxnLst>
              <a:rect l="l" t="t" r="r" b="b"/>
              <a:pathLst>
                <a:path w="325389" h="318247">
                  <a:moveTo>
                    <a:pt x="326981" y="318817"/>
                  </a:moveTo>
                  <a:lnTo>
                    <a:pt x="1591" y="569"/>
                  </a:lnTo>
                </a:path>
              </a:pathLst>
            </a:custGeom>
            <a:noFill/>
            <a:ln w="28412" cap="rnd">
              <a:solidFill>
                <a:srgbClr val="000000"/>
              </a:solidFill>
              <a:prstDash val="solid"/>
              <a:round/>
            </a:ln>
          </p:spPr>
          <p:txBody>
            <a:bodyPr rtlCol="0" anchor="ctr"/>
            <a:lstStyle/>
            <a:p>
              <a:endParaRPr lang="en-US"/>
            </a:p>
          </p:txBody>
        </p:sp>
        <p:sp>
          <p:nvSpPr>
            <p:cNvPr id="87" name="Graphic 11">
              <a:extLst>
                <a:ext uri="{FF2B5EF4-FFF2-40B4-BE49-F238E27FC236}">
                  <a16:creationId xmlns:a16="http://schemas.microsoft.com/office/drawing/2014/main" id="{43ABA77A-F3B8-47B1-AC60-CC8AB6B2EF57}"/>
                </a:ext>
              </a:extLst>
            </p:cNvPr>
            <p:cNvSpPr/>
            <p:nvPr/>
          </p:nvSpPr>
          <p:spPr>
            <a:xfrm>
              <a:off x="5902510" y="3891665"/>
              <a:ext cx="580574" cy="280856"/>
            </a:xfrm>
            <a:custGeom>
              <a:avLst/>
              <a:gdLst>
                <a:gd name="connsiteX0" fmla="*/ 582152 w 580574"/>
                <a:gd name="connsiteY0" fmla="*/ 281431 h 280856"/>
                <a:gd name="connsiteX1" fmla="*/ 1578 w 580574"/>
                <a:gd name="connsiteY1" fmla="*/ 575 h 280856"/>
              </a:gdLst>
              <a:ahLst/>
              <a:cxnLst>
                <a:cxn ang="0">
                  <a:pos x="connsiteX0" y="connsiteY0"/>
                </a:cxn>
                <a:cxn ang="0">
                  <a:pos x="connsiteX1" y="connsiteY1"/>
                </a:cxn>
              </a:cxnLst>
              <a:rect l="l" t="t" r="r" b="b"/>
              <a:pathLst>
                <a:path w="580574" h="280856">
                  <a:moveTo>
                    <a:pt x="582152" y="281431"/>
                  </a:moveTo>
                  <a:lnTo>
                    <a:pt x="1578" y="575"/>
                  </a:lnTo>
                </a:path>
              </a:pathLst>
            </a:custGeom>
            <a:noFill/>
            <a:ln w="22815" cap="rnd">
              <a:solidFill>
                <a:srgbClr val="000000"/>
              </a:solidFill>
              <a:prstDash val="solid"/>
              <a:round/>
            </a:ln>
          </p:spPr>
          <p:txBody>
            <a:bodyPr rtlCol="0" anchor="ctr"/>
            <a:lstStyle/>
            <a:p>
              <a:endParaRPr lang="en-US"/>
            </a:p>
          </p:txBody>
        </p:sp>
        <p:sp>
          <p:nvSpPr>
            <p:cNvPr id="88" name="Graphic 11">
              <a:extLst>
                <a:ext uri="{FF2B5EF4-FFF2-40B4-BE49-F238E27FC236}">
                  <a16:creationId xmlns:a16="http://schemas.microsoft.com/office/drawing/2014/main" id="{6C600E6F-1B67-4C22-8AD2-E7C9E96AEE2F}"/>
                </a:ext>
              </a:extLst>
            </p:cNvPr>
            <p:cNvSpPr/>
            <p:nvPr/>
          </p:nvSpPr>
          <p:spPr>
            <a:xfrm>
              <a:off x="6406579" y="3466335"/>
              <a:ext cx="212726" cy="583037"/>
            </a:xfrm>
            <a:custGeom>
              <a:avLst/>
              <a:gdLst>
                <a:gd name="connsiteX0" fmla="*/ 214328 w 212726"/>
                <a:gd name="connsiteY0" fmla="*/ 583593 h 583037"/>
                <a:gd name="connsiteX1" fmla="*/ 1601 w 212726"/>
                <a:gd name="connsiteY1" fmla="*/ 555 h 583037"/>
              </a:gdLst>
              <a:ahLst/>
              <a:cxnLst>
                <a:cxn ang="0">
                  <a:pos x="connsiteX0" y="connsiteY0"/>
                </a:cxn>
                <a:cxn ang="0">
                  <a:pos x="connsiteX1" y="connsiteY1"/>
                </a:cxn>
              </a:cxnLst>
              <a:rect l="l" t="t" r="r" b="b"/>
              <a:pathLst>
                <a:path w="212726" h="583037">
                  <a:moveTo>
                    <a:pt x="214328" y="583593"/>
                  </a:moveTo>
                  <a:lnTo>
                    <a:pt x="1601" y="555"/>
                  </a:lnTo>
                </a:path>
              </a:pathLst>
            </a:custGeom>
            <a:noFill/>
            <a:ln w="28412" cap="rnd">
              <a:solidFill>
                <a:srgbClr val="000000"/>
              </a:solidFill>
              <a:prstDash val="solid"/>
              <a:round/>
            </a:ln>
          </p:spPr>
          <p:txBody>
            <a:bodyPr rtlCol="0" anchor="ctr"/>
            <a:lstStyle/>
            <a:p>
              <a:endParaRPr lang="en-US"/>
            </a:p>
          </p:txBody>
        </p:sp>
        <p:sp>
          <p:nvSpPr>
            <p:cNvPr id="89" name="Graphic 11">
              <a:extLst>
                <a:ext uri="{FF2B5EF4-FFF2-40B4-BE49-F238E27FC236}">
                  <a16:creationId xmlns:a16="http://schemas.microsoft.com/office/drawing/2014/main" id="{B21D1478-59D8-4DC4-B71C-E045F10CBD95}"/>
                </a:ext>
              </a:extLst>
            </p:cNvPr>
            <p:cNvSpPr/>
            <p:nvPr/>
          </p:nvSpPr>
          <p:spPr>
            <a:xfrm>
              <a:off x="6122500" y="4232680"/>
              <a:ext cx="336968" cy="26849"/>
            </a:xfrm>
            <a:custGeom>
              <a:avLst/>
              <a:gdLst>
                <a:gd name="connsiteX0" fmla="*/ 338554 w 336968"/>
                <a:gd name="connsiteY0" fmla="*/ 27440 h 26849"/>
                <a:gd name="connsiteX1" fmla="*/ 1585 w 336968"/>
                <a:gd name="connsiteY1" fmla="*/ 590 h 26849"/>
              </a:gdLst>
              <a:ahLst/>
              <a:cxnLst>
                <a:cxn ang="0">
                  <a:pos x="connsiteX0" y="connsiteY0"/>
                </a:cxn>
                <a:cxn ang="0">
                  <a:pos x="connsiteX1" y="connsiteY1"/>
                </a:cxn>
              </a:cxnLst>
              <a:rect l="l" t="t" r="r" b="b"/>
              <a:pathLst>
                <a:path w="336968" h="26849">
                  <a:moveTo>
                    <a:pt x="338554" y="27440"/>
                  </a:moveTo>
                  <a:lnTo>
                    <a:pt x="1585" y="590"/>
                  </a:lnTo>
                </a:path>
              </a:pathLst>
            </a:custGeom>
            <a:noFill/>
            <a:ln w="14292" cap="rnd">
              <a:solidFill>
                <a:srgbClr val="000000"/>
              </a:solidFill>
              <a:prstDash val="solid"/>
              <a:round/>
            </a:ln>
          </p:spPr>
          <p:txBody>
            <a:bodyPr rtlCol="0" anchor="ctr"/>
            <a:lstStyle/>
            <a:p>
              <a:endParaRPr lang="en-US"/>
            </a:p>
          </p:txBody>
        </p:sp>
        <p:sp>
          <p:nvSpPr>
            <p:cNvPr id="90" name="Graphic 11">
              <a:extLst>
                <a:ext uri="{FF2B5EF4-FFF2-40B4-BE49-F238E27FC236}">
                  <a16:creationId xmlns:a16="http://schemas.microsoft.com/office/drawing/2014/main" id="{3FA4CB2D-1744-468F-BB98-16DD189D3DB7}"/>
                </a:ext>
              </a:extLst>
            </p:cNvPr>
            <p:cNvSpPr/>
            <p:nvPr/>
          </p:nvSpPr>
          <p:spPr>
            <a:xfrm>
              <a:off x="6072495" y="3465574"/>
              <a:ext cx="269130" cy="687168"/>
            </a:xfrm>
            <a:custGeom>
              <a:avLst/>
              <a:gdLst>
                <a:gd name="connsiteX0" fmla="*/ 1579 w 269130"/>
                <a:gd name="connsiteY0" fmla="*/ 687728 h 687168"/>
                <a:gd name="connsiteX1" fmla="*/ 270710 w 269130"/>
                <a:gd name="connsiteY1" fmla="*/ 559 h 687168"/>
              </a:gdLst>
              <a:ahLst/>
              <a:cxnLst>
                <a:cxn ang="0">
                  <a:pos x="connsiteX0" y="connsiteY0"/>
                </a:cxn>
                <a:cxn ang="0">
                  <a:pos x="connsiteX1" y="connsiteY1"/>
                </a:cxn>
              </a:cxnLst>
              <a:rect l="l" t="t" r="r" b="b"/>
              <a:pathLst>
                <a:path w="269130" h="687168">
                  <a:moveTo>
                    <a:pt x="1579" y="687728"/>
                  </a:moveTo>
                  <a:lnTo>
                    <a:pt x="270710" y="559"/>
                  </a:lnTo>
                </a:path>
              </a:pathLst>
            </a:custGeom>
            <a:noFill/>
            <a:ln w="22815" cap="rnd">
              <a:solidFill>
                <a:srgbClr val="000000"/>
              </a:solidFill>
              <a:prstDash val="solid"/>
              <a:round/>
            </a:ln>
          </p:spPr>
          <p:txBody>
            <a:bodyPr rtlCol="0" anchor="ctr"/>
            <a:lstStyle/>
            <a:p>
              <a:endParaRPr lang="en-US"/>
            </a:p>
          </p:txBody>
        </p:sp>
        <p:sp>
          <p:nvSpPr>
            <p:cNvPr id="91" name="Graphic 11">
              <a:extLst>
                <a:ext uri="{FF2B5EF4-FFF2-40B4-BE49-F238E27FC236}">
                  <a16:creationId xmlns:a16="http://schemas.microsoft.com/office/drawing/2014/main" id="{FFE5C17F-C3C9-42D5-8682-CF85E12BE822}"/>
                </a:ext>
              </a:extLst>
            </p:cNvPr>
            <p:cNvSpPr/>
            <p:nvPr/>
          </p:nvSpPr>
          <p:spPr>
            <a:xfrm>
              <a:off x="5908097" y="3629237"/>
              <a:ext cx="685303" cy="197070"/>
            </a:xfrm>
            <a:custGeom>
              <a:avLst/>
              <a:gdLst>
                <a:gd name="connsiteX0" fmla="*/ 1582 w 685303"/>
                <a:gd name="connsiteY0" fmla="*/ 197624 h 197070"/>
                <a:gd name="connsiteX1" fmla="*/ 686886 w 685303"/>
                <a:gd name="connsiteY1" fmla="*/ 553 h 197070"/>
              </a:gdLst>
              <a:ahLst/>
              <a:cxnLst>
                <a:cxn ang="0">
                  <a:pos x="connsiteX0" y="connsiteY0"/>
                </a:cxn>
                <a:cxn ang="0">
                  <a:pos x="connsiteX1" y="connsiteY1"/>
                </a:cxn>
              </a:cxnLst>
              <a:rect l="l" t="t" r="r" b="b"/>
              <a:pathLst>
                <a:path w="685303" h="197070">
                  <a:moveTo>
                    <a:pt x="1582" y="197624"/>
                  </a:moveTo>
                  <a:lnTo>
                    <a:pt x="686886" y="553"/>
                  </a:lnTo>
                </a:path>
              </a:pathLst>
            </a:custGeom>
            <a:noFill/>
            <a:ln w="22815" cap="rnd">
              <a:solidFill>
                <a:srgbClr val="000000"/>
              </a:solidFill>
              <a:prstDash val="solid"/>
              <a:round/>
            </a:ln>
          </p:spPr>
          <p:txBody>
            <a:bodyPr rtlCol="0" anchor="ctr"/>
            <a:lstStyle/>
            <a:p>
              <a:endParaRPr lang="en-US"/>
            </a:p>
          </p:txBody>
        </p:sp>
        <p:sp>
          <p:nvSpPr>
            <p:cNvPr id="92" name="Graphic 11">
              <a:extLst>
                <a:ext uri="{FF2B5EF4-FFF2-40B4-BE49-F238E27FC236}">
                  <a16:creationId xmlns:a16="http://schemas.microsoft.com/office/drawing/2014/main" id="{45EDF327-9E8A-4F57-AF40-D15D52632E3F}"/>
                </a:ext>
              </a:extLst>
            </p:cNvPr>
            <p:cNvSpPr/>
            <p:nvPr/>
          </p:nvSpPr>
          <p:spPr>
            <a:xfrm>
              <a:off x="6226810" y="3621144"/>
              <a:ext cx="364497" cy="83888"/>
            </a:xfrm>
            <a:custGeom>
              <a:avLst/>
              <a:gdLst>
                <a:gd name="connsiteX0" fmla="*/ 1594 w 364497"/>
                <a:gd name="connsiteY0" fmla="*/ 84437 h 83888"/>
                <a:gd name="connsiteX1" fmla="*/ 366091 w 364497"/>
                <a:gd name="connsiteY1" fmla="*/ 548 h 83888"/>
              </a:gdLst>
              <a:ahLst/>
              <a:cxnLst>
                <a:cxn ang="0">
                  <a:pos x="connsiteX0" y="connsiteY0"/>
                </a:cxn>
                <a:cxn ang="0">
                  <a:pos x="connsiteX1" y="connsiteY1"/>
                </a:cxn>
              </a:cxnLst>
              <a:rect l="l" t="t" r="r" b="b"/>
              <a:pathLst>
                <a:path w="364497" h="83888">
                  <a:moveTo>
                    <a:pt x="1594" y="84437"/>
                  </a:moveTo>
                  <a:lnTo>
                    <a:pt x="366091" y="548"/>
                  </a:lnTo>
                </a:path>
              </a:pathLst>
            </a:custGeom>
            <a:noFill/>
            <a:ln w="34008" cap="rnd">
              <a:solidFill>
                <a:srgbClr val="000000"/>
              </a:solidFill>
              <a:prstDash val="solid"/>
              <a:round/>
            </a:ln>
          </p:spPr>
          <p:txBody>
            <a:bodyPr rtlCol="0" anchor="ctr"/>
            <a:lstStyle/>
            <a:p>
              <a:endParaRPr lang="en-US"/>
            </a:p>
          </p:txBody>
        </p:sp>
        <p:sp>
          <p:nvSpPr>
            <p:cNvPr id="93" name="Graphic 11">
              <a:extLst>
                <a:ext uri="{FF2B5EF4-FFF2-40B4-BE49-F238E27FC236}">
                  <a16:creationId xmlns:a16="http://schemas.microsoft.com/office/drawing/2014/main" id="{F0C650AE-CBF4-475E-B435-910C0CA76E1C}"/>
                </a:ext>
              </a:extLst>
            </p:cNvPr>
            <p:cNvSpPr/>
            <p:nvPr/>
          </p:nvSpPr>
          <p:spPr>
            <a:xfrm>
              <a:off x="7534407" y="3514540"/>
              <a:ext cx="146903" cy="146903"/>
            </a:xfrm>
            <a:custGeom>
              <a:avLst/>
              <a:gdLst>
                <a:gd name="connsiteX0" fmla="*/ 148583 w 146903"/>
                <a:gd name="connsiteY0" fmla="*/ 73995 h 146903"/>
                <a:gd name="connsiteX1" fmla="*/ 75132 w 146903"/>
                <a:gd name="connsiteY1" fmla="*/ 147447 h 146903"/>
                <a:gd name="connsiteX2" fmla="*/ 1680 w 146903"/>
                <a:gd name="connsiteY2" fmla="*/ 73995 h 146903"/>
                <a:gd name="connsiteX3" fmla="*/ 75132 w 146903"/>
                <a:gd name="connsiteY3" fmla="*/ 543 h 146903"/>
                <a:gd name="connsiteX4" fmla="*/ 148583 w 146903"/>
                <a:gd name="connsiteY4" fmla="*/ 73995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83" y="73995"/>
                  </a:moveTo>
                  <a:cubicBezTo>
                    <a:pt x="148583" y="114561"/>
                    <a:pt x="115698" y="147447"/>
                    <a:pt x="75132" y="147447"/>
                  </a:cubicBezTo>
                  <a:cubicBezTo>
                    <a:pt x="34565" y="147447"/>
                    <a:pt x="1680" y="114561"/>
                    <a:pt x="1680" y="73995"/>
                  </a:cubicBezTo>
                  <a:cubicBezTo>
                    <a:pt x="1680" y="33429"/>
                    <a:pt x="34565" y="543"/>
                    <a:pt x="75132" y="543"/>
                  </a:cubicBezTo>
                  <a:cubicBezTo>
                    <a:pt x="115698" y="543"/>
                    <a:pt x="148583" y="33429"/>
                    <a:pt x="148583" y="73995"/>
                  </a:cubicBezTo>
                  <a:close/>
                </a:path>
              </a:pathLst>
            </a:custGeom>
            <a:noFill/>
            <a:ln w="11301" cap="rnd">
              <a:solidFill>
                <a:srgbClr val="000000"/>
              </a:solidFill>
              <a:prstDash val="solid"/>
              <a:round/>
            </a:ln>
          </p:spPr>
          <p:txBody>
            <a:bodyPr rtlCol="0" anchor="ctr"/>
            <a:lstStyle/>
            <a:p>
              <a:endParaRPr lang="en-US"/>
            </a:p>
          </p:txBody>
        </p:sp>
        <p:sp>
          <p:nvSpPr>
            <p:cNvPr id="94" name="Graphic 11">
              <a:extLst>
                <a:ext uri="{FF2B5EF4-FFF2-40B4-BE49-F238E27FC236}">
                  <a16:creationId xmlns:a16="http://schemas.microsoft.com/office/drawing/2014/main" id="{988A806A-C0F3-4383-A3E2-0793C3EDFA82}"/>
                </a:ext>
              </a:extLst>
            </p:cNvPr>
            <p:cNvSpPr/>
            <p:nvPr/>
          </p:nvSpPr>
          <p:spPr>
            <a:xfrm>
              <a:off x="7534407" y="3514540"/>
              <a:ext cx="146903" cy="146903"/>
            </a:xfrm>
            <a:custGeom>
              <a:avLst/>
              <a:gdLst>
                <a:gd name="connsiteX0" fmla="*/ 148583 w 146903"/>
                <a:gd name="connsiteY0" fmla="*/ 73995 h 146903"/>
                <a:gd name="connsiteX1" fmla="*/ 75132 w 146903"/>
                <a:gd name="connsiteY1" fmla="*/ 147447 h 146903"/>
                <a:gd name="connsiteX2" fmla="*/ 1680 w 146903"/>
                <a:gd name="connsiteY2" fmla="*/ 73995 h 146903"/>
                <a:gd name="connsiteX3" fmla="*/ 75132 w 146903"/>
                <a:gd name="connsiteY3" fmla="*/ 543 h 146903"/>
                <a:gd name="connsiteX4" fmla="*/ 148583 w 146903"/>
                <a:gd name="connsiteY4" fmla="*/ 73995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83" y="73995"/>
                  </a:moveTo>
                  <a:cubicBezTo>
                    <a:pt x="148583" y="114561"/>
                    <a:pt x="115698" y="147447"/>
                    <a:pt x="75132" y="147447"/>
                  </a:cubicBezTo>
                  <a:cubicBezTo>
                    <a:pt x="34565" y="147447"/>
                    <a:pt x="1680" y="114561"/>
                    <a:pt x="1680" y="73995"/>
                  </a:cubicBezTo>
                  <a:cubicBezTo>
                    <a:pt x="1680" y="33429"/>
                    <a:pt x="34565" y="543"/>
                    <a:pt x="75132" y="543"/>
                  </a:cubicBezTo>
                  <a:cubicBezTo>
                    <a:pt x="115698" y="543"/>
                    <a:pt x="148583" y="33429"/>
                    <a:pt x="148583" y="73995"/>
                  </a:cubicBezTo>
                  <a:close/>
                </a:path>
              </a:pathLst>
            </a:custGeom>
            <a:solidFill>
              <a:srgbClr val="91BFDB"/>
            </a:solidFill>
            <a:ln w="5650" cap="sq">
              <a:noFill/>
              <a:prstDash val="solid"/>
              <a:miter/>
            </a:ln>
          </p:spPr>
          <p:txBody>
            <a:bodyPr rtlCol="0" anchor="ctr"/>
            <a:lstStyle/>
            <a:p>
              <a:endParaRPr lang="en-US"/>
            </a:p>
          </p:txBody>
        </p:sp>
        <p:sp>
          <p:nvSpPr>
            <p:cNvPr id="95" name="Graphic 11">
              <a:extLst>
                <a:ext uri="{FF2B5EF4-FFF2-40B4-BE49-F238E27FC236}">
                  <a16:creationId xmlns:a16="http://schemas.microsoft.com/office/drawing/2014/main" id="{F688A85C-80DC-4898-9BEC-AB33E23EC98C}"/>
                </a:ext>
              </a:extLst>
            </p:cNvPr>
            <p:cNvSpPr/>
            <p:nvPr/>
          </p:nvSpPr>
          <p:spPr>
            <a:xfrm>
              <a:off x="6950492" y="2936153"/>
              <a:ext cx="121477" cy="121477"/>
            </a:xfrm>
            <a:custGeom>
              <a:avLst/>
              <a:gdLst>
                <a:gd name="connsiteX0" fmla="*/ 123115 w 121477"/>
                <a:gd name="connsiteY0" fmla="*/ 61240 h 121477"/>
                <a:gd name="connsiteX1" fmla="*/ 62376 w 121477"/>
                <a:gd name="connsiteY1" fmla="*/ 121979 h 121477"/>
                <a:gd name="connsiteX2" fmla="*/ 1637 w 121477"/>
                <a:gd name="connsiteY2" fmla="*/ 61240 h 121477"/>
                <a:gd name="connsiteX3" fmla="*/ 62376 w 121477"/>
                <a:gd name="connsiteY3" fmla="*/ 501 h 121477"/>
                <a:gd name="connsiteX4" fmla="*/ 123115 w 121477"/>
                <a:gd name="connsiteY4" fmla="*/ 61240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15" y="61240"/>
                  </a:moveTo>
                  <a:cubicBezTo>
                    <a:pt x="123115" y="94785"/>
                    <a:pt x="95921" y="121979"/>
                    <a:pt x="62376" y="121979"/>
                  </a:cubicBezTo>
                  <a:cubicBezTo>
                    <a:pt x="28831" y="121979"/>
                    <a:pt x="1637" y="94785"/>
                    <a:pt x="1637" y="61240"/>
                  </a:cubicBezTo>
                  <a:cubicBezTo>
                    <a:pt x="1637" y="27694"/>
                    <a:pt x="28831" y="501"/>
                    <a:pt x="62376" y="501"/>
                  </a:cubicBezTo>
                  <a:cubicBezTo>
                    <a:pt x="95921" y="501"/>
                    <a:pt x="123115" y="27694"/>
                    <a:pt x="123115" y="61240"/>
                  </a:cubicBezTo>
                  <a:close/>
                </a:path>
              </a:pathLst>
            </a:custGeom>
            <a:noFill/>
            <a:ln w="11301" cap="rnd">
              <a:solidFill>
                <a:srgbClr val="000000"/>
              </a:solidFill>
              <a:prstDash val="solid"/>
              <a:round/>
            </a:ln>
          </p:spPr>
          <p:txBody>
            <a:bodyPr rtlCol="0" anchor="ctr"/>
            <a:lstStyle/>
            <a:p>
              <a:endParaRPr lang="en-US"/>
            </a:p>
          </p:txBody>
        </p:sp>
        <p:sp>
          <p:nvSpPr>
            <p:cNvPr id="96" name="Graphic 11">
              <a:extLst>
                <a:ext uri="{FF2B5EF4-FFF2-40B4-BE49-F238E27FC236}">
                  <a16:creationId xmlns:a16="http://schemas.microsoft.com/office/drawing/2014/main" id="{FFB7EA5C-86EC-47DD-B745-9937EE50A22C}"/>
                </a:ext>
              </a:extLst>
            </p:cNvPr>
            <p:cNvSpPr/>
            <p:nvPr/>
          </p:nvSpPr>
          <p:spPr>
            <a:xfrm>
              <a:off x="6950492" y="2936153"/>
              <a:ext cx="121477" cy="121477"/>
            </a:xfrm>
            <a:custGeom>
              <a:avLst/>
              <a:gdLst>
                <a:gd name="connsiteX0" fmla="*/ 123115 w 121477"/>
                <a:gd name="connsiteY0" fmla="*/ 61240 h 121477"/>
                <a:gd name="connsiteX1" fmla="*/ 62376 w 121477"/>
                <a:gd name="connsiteY1" fmla="*/ 121979 h 121477"/>
                <a:gd name="connsiteX2" fmla="*/ 1637 w 121477"/>
                <a:gd name="connsiteY2" fmla="*/ 61240 h 121477"/>
                <a:gd name="connsiteX3" fmla="*/ 62376 w 121477"/>
                <a:gd name="connsiteY3" fmla="*/ 501 h 121477"/>
                <a:gd name="connsiteX4" fmla="*/ 123115 w 121477"/>
                <a:gd name="connsiteY4" fmla="*/ 61240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15" y="61240"/>
                  </a:moveTo>
                  <a:cubicBezTo>
                    <a:pt x="123115" y="94785"/>
                    <a:pt x="95921" y="121979"/>
                    <a:pt x="62376" y="121979"/>
                  </a:cubicBezTo>
                  <a:cubicBezTo>
                    <a:pt x="28831" y="121979"/>
                    <a:pt x="1637" y="94785"/>
                    <a:pt x="1637" y="61240"/>
                  </a:cubicBezTo>
                  <a:cubicBezTo>
                    <a:pt x="1637" y="27694"/>
                    <a:pt x="28831" y="501"/>
                    <a:pt x="62376" y="501"/>
                  </a:cubicBezTo>
                  <a:cubicBezTo>
                    <a:pt x="95921" y="501"/>
                    <a:pt x="123115" y="27694"/>
                    <a:pt x="123115" y="61240"/>
                  </a:cubicBezTo>
                  <a:close/>
                </a:path>
              </a:pathLst>
            </a:custGeom>
            <a:solidFill>
              <a:srgbClr val="FDC48A"/>
            </a:solidFill>
            <a:ln w="5650" cap="sq">
              <a:noFill/>
              <a:prstDash val="solid"/>
              <a:miter/>
            </a:ln>
          </p:spPr>
          <p:txBody>
            <a:bodyPr rtlCol="0" anchor="ctr"/>
            <a:lstStyle/>
            <a:p>
              <a:endParaRPr lang="en-US"/>
            </a:p>
          </p:txBody>
        </p:sp>
        <p:sp>
          <p:nvSpPr>
            <p:cNvPr id="97" name="Graphic 11">
              <a:extLst>
                <a:ext uri="{FF2B5EF4-FFF2-40B4-BE49-F238E27FC236}">
                  <a16:creationId xmlns:a16="http://schemas.microsoft.com/office/drawing/2014/main" id="{74669BB3-0E38-4044-9110-D357D9AF36A7}"/>
                </a:ext>
              </a:extLst>
            </p:cNvPr>
            <p:cNvSpPr/>
            <p:nvPr/>
          </p:nvSpPr>
          <p:spPr>
            <a:xfrm>
              <a:off x="7958368" y="2764374"/>
              <a:ext cx="121477" cy="121477"/>
            </a:xfrm>
            <a:custGeom>
              <a:avLst/>
              <a:gdLst>
                <a:gd name="connsiteX0" fmla="*/ 123187 w 121477"/>
                <a:gd name="connsiteY0" fmla="*/ 61227 h 121477"/>
                <a:gd name="connsiteX1" fmla="*/ 62448 w 121477"/>
                <a:gd name="connsiteY1" fmla="*/ 121966 h 121477"/>
                <a:gd name="connsiteX2" fmla="*/ 1709 w 121477"/>
                <a:gd name="connsiteY2" fmla="*/ 61227 h 121477"/>
                <a:gd name="connsiteX3" fmla="*/ 62448 w 121477"/>
                <a:gd name="connsiteY3" fmla="*/ 488 h 121477"/>
                <a:gd name="connsiteX4" fmla="*/ 123187 w 121477"/>
                <a:gd name="connsiteY4" fmla="*/ 61227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87" y="61227"/>
                  </a:moveTo>
                  <a:cubicBezTo>
                    <a:pt x="123187" y="94773"/>
                    <a:pt x="95994" y="121966"/>
                    <a:pt x="62448" y="121966"/>
                  </a:cubicBezTo>
                  <a:cubicBezTo>
                    <a:pt x="28903" y="121966"/>
                    <a:pt x="1709" y="94773"/>
                    <a:pt x="1709" y="61227"/>
                  </a:cubicBezTo>
                  <a:cubicBezTo>
                    <a:pt x="1709" y="27682"/>
                    <a:pt x="28903" y="488"/>
                    <a:pt x="62448" y="488"/>
                  </a:cubicBezTo>
                  <a:cubicBezTo>
                    <a:pt x="95994" y="488"/>
                    <a:pt x="123187" y="27682"/>
                    <a:pt x="123187" y="61227"/>
                  </a:cubicBezTo>
                  <a:close/>
                </a:path>
              </a:pathLst>
            </a:custGeom>
            <a:noFill/>
            <a:ln w="11301" cap="rnd">
              <a:solidFill>
                <a:srgbClr val="000000"/>
              </a:solidFill>
              <a:prstDash val="solid"/>
              <a:round/>
            </a:ln>
          </p:spPr>
          <p:txBody>
            <a:bodyPr rtlCol="0" anchor="ctr"/>
            <a:lstStyle/>
            <a:p>
              <a:endParaRPr lang="en-US"/>
            </a:p>
          </p:txBody>
        </p:sp>
        <p:sp>
          <p:nvSpPr>
            <p:cNvPr id="98" name="Graphic 11">
              <a:extLst>
                <a:ext uri="{FF2B5EF4-FFF2-40B4-BE49-F238E27FC236}">
                  <a16:creationId xmlns:a16="http://schemas.microsoft.com/office/drawing/2014/main" id="{3E3E179D-D172-4DA8-A731-78257A5EE3B5}"/>
                </a:ext>
              </a:extLst>
            </p:cNvPr>
            <p:cNvSpPr/>
            <p:nvPr/>
          </p:nvSpPr>
          <p:spPr>
            <a:xfrm>
              <a:off x="7958368" y="2764374"/>
              <a:ext cx="121477" cy="121477"/>
            </a:xfrm>
            <a:custGeom>
              <a:avLst/>
              <a:gdLst>
                <a:gd name="connsiteX0" fmla="*/ 123187 w 121477"/>
                <a:gd name="connsiteY0" fmla="*/ 61227 h 121477"/>
                <a:gd name="connsiteX1" fmla="*/ 62448 w 121477"/>
                <a:gd name="connsiteY1" fmla="*/ 121966 h 121477"/>
                <a:gd name="connsiteX2" fmla="*/ 1709 w 121477"/>
                <a:gd name="connsiteY2" fmla="*/ 61227 h 121477"/>
                <a:gd name="connsiteX3" fmla="*/ 62448 w 121477"/>
                <a:gd name="connsiteY3" fmla="*/ 488 h 121477"/>
                <a:gd name="connsiteX4" fmla="*/ 123187 w 121477"/>
                <a:gd name="connsiteY4" fmla="*/ 61227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87" y="61227"/>
                  </a:moveTo>
                  <a:cubicBezTo>
                    <a:pt x="123187" y="94773"/>
                    <a:pt x="95994" y="121966"/>
                    <a:pt x="62448" y="121966"/>
                  </a:cubicBezTo>
                  <a:cubicBezTo>
                    <a:pt x="28903" y="121966"/>
                    <a:pt x="1709" y="94773"/>
                    <a:pt x="1709" y="61227"/>
                  </a:cubicBezTo>
                  <a:cubicBezTo>
                    <a:pt x="1709" y="27682"/>
                    <a:pt x="28903" y="488"/>
                    <a:pt x="62448" y="488"/>
                  </a:cubicBezTo>
                  <a:cubicBezTo>
                    <a:pt x="95994" y="488"/>
                    <a:pt x="123187" y="27682"/>
                    <a:pt x="123187" y="61227"/>
                  </a:cubicBezTo>
                  <a:close/>
                </a:path>
              </a:pathLst>
            </a:custGeom>
            <a:solidFill>
              <a:srgbClr val="CBE0CC"/>
            </a:solidFill>
            <a:ln w="5650" cap="sq">
              <a:noFill/>
              <a:prstDash val="solid"/>
              <a:miter/>
            </a:ln>
          </p:spPr>
          <p:txBody>
            <a:bodyPr rtlCol="0" anchor="ctr"/>
            <a:lstStyle/>
            <a:p>
              <a:endParaRPr lang="en-US"/>
            </a:p>
          </p:txBody>
        </p:sp>
        <p:sp>
          <p:nvSpPr>
            <p:cNvPr id="99" name="Graphic 11">
              <a:extLst>
                <a:ext uri="{FF2B5EF4-FFF2-40B4-BE49-F238E27FC236}">
                  <a16:creationId xmlns:a16="http://schemas.microsoft.com/office/drawing/2014/main" id="{791D3466-9957-4E55-AC0E-2F81BE2D600B}"/>
                </a:ext>
              </a:extLst>
            </p:cNvPr>
            <p:cNvSpPr/>
            <p:nvPr/>
          </p:nvSpPr>
          <p:spPr>
            <a:xfrm>
              <a:off x="7185222" y="2360222"/>
              <a:ext cx="121477" cy="121477"/>
            </a:xfrm>
            <a:custGeom>
              <a:avLst/>
              <a:gdLst>
                <a:gd name="connsiteX0" fmla="*/ 123132 w 121477"/>
                <a:gd name="connsiteY0" fmla="*/ 61198 h 121477"/>
                <a:gd name="connsiteX1" fmla="*/ 62393 w 121477"/>
                <a:gd name="connsiteY1" fmla="*/ 121937 h 121477"/>
                <a:gd name="connsiteX2" fmla="*/ 1654 w 121477"/>
                <a:gd name="connsiteY2" fmla="*/ 61198 h 121477"/>
                <a:gd name="connsiteX3" fmla="*/ 62393 w 121477"/>
                <a:gd name="connsiteY3" fmla="*/ 459 h 121477"/>
                <a:gd name="connsiteX4" fmla="*/ 123132 w 121477"/>
                <a:gd name="connsiteY4" fmla="*/ 61198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32" y="61198"/>
                  </a:moveTo>
                  <a:cubicBezTo>
                    <a:pt x="123132" y="94743"/>
                    <a:pt x="95938" y="121937"/>
                    <a:pt x="62393" y="121937"/>
                  </a:cubicBezTo>
                  <a:cubicBezTo>
                    <a:pt x="28848" y="121937"/>
                    <a:pt x="1654" y="94743"/>
                    <a:pt x="1654" y="61198"/>
                  </a:cubicBezTo>
                  <a:cubicBezTo>
                    <a:pt x="1654" y="27653"/>
                    <a:pt x="28848" y="459"/>
                    <a:pt x="62393" y="459"/>
                  </a:cubicBezTo>
                  <a:cubicBezTo>
                    <a:pt x="95938" y="459"/>
                    <a:pt x="123132" y="27653"/>
                    <a:pt x="123132" y="61198"/>
                  </a:cubicBezTo>
                  <a:close/>
                </a:path>
              </a:pathLst>
            </a:custGeom>
            <a:noFill/>
            <a:ln w="11301" cap="rnd">
              <a:solidFill>
                <a:srgbClr val="000000"/>
              </a:solidFill>
              <a:prstDash val="solid"/>
              <a:round/>
            </a:ln>
          </p:spPr>
          <p:txBody>
            <a:bodyPr rtlCol="0" anchor="ctr"/>
            <a:lstStyle/>
            <a:p>
              <a:endParaRPr lang="en-US"/>
            </a:p>
          </p:txBody>
        </p:sp>
        <p:sp>
          <p:nvSpPr>
            <p:cNvPr id="100" name="Graphic 11">
              <a:extLst>
                <a:ext uri="{FF2B5EF4-FFF2-40B4-BE49-F238E27FC236}">
                  <a16:creationId xmlns:a16="http://schemas.microsoft.com/office/drawing/2014/main" id="{F1583006-A568-4088-81D6-1BE86800769C}"/>
                </a:ext>
              </a:extLst>
            </p:cNvPr>
            <p:cNvSpPr/>
            <p:nvPr/>
          </p:nvSpPr>
          <p:spPr>
            <a:xfrm>
              <a:off x="7185222" y="2360222"/>
              <a:ext cx="121477" cy="121477"/>
            </a:xfrm>
            <a:custGeom>
              <a:avLst/>
              <a:gdLst>
                <a:gd name="connsiteX0" fmla="*/ 123132 w 121477"/>
                <a:gd name="connsiteY0" fmla="*/ 61198 h 121477"/>
                <a:gd name="connsiteX1" fmla="*/ 62393 w 121477"/>
                <a:gd name="connsiteY1" fmla="*/ 121937 h 121477"/>
                <a:gd name="connsiteX2" fmla="*/ 1654 w 121477"/>
                <a:gd name="connsiteY2" fmla="*/ 61198 h 121477"/>
                <a:gd name="connsiteX3" fmla="*/ 62393 w 121477"/>
                <a:gd name="connsiteY3" fmla="*/ 459 h 121477"/>
                <a:gd name="connsiteX4" fmla="*/ 123132 w 121477"/>
                <a:gd name="connsiteY4" fmla="*/ 61198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32" y="61198"/>
                  </a:moveTo>
                  <a:cubicBezTo>
                    <a:pt x="123132" y="94743"/>
                    <a:pt x="95938" y="121937"/>
                    <a:pt x="62393" y="121937"/>
                  </a:cubicBezTo>
                  <a:cubicBezTo>
                    <a:pt x="28848" y="121937"/>
                    <a:pt x="1654" y="94743"/>
                    <a:pt x="1654" y="61198"/>
                  </a:cubicBezTo>
                  <a:cubicBezTo>
                    <a:pt x="1654" y="27653"/>
                    <a:pt x="28848" y="459"/>
                    <a:pt x="62393" y="459"/>
                  </a:cubicBezTo>
                  <a:cubicBezTo>
                    <a:pt x="95938" y="459"/>
                    <a:pt x="123132" y="27653"/>
                    <a:pt x="123132" y="61198"/>
                  </a:cubicBezTo>
                  <a:close/>
                </a:path>
              </a:pathLst>
            </a:custGeom>
            <a:solidFill>
              <a:srgbClr val="91BFDB"/>
            </a:solidFill>
            <a:ln w="5650" cap="sq">
              <a:noFill/>
              <a:prstDash val="solid"/>
              <a:miter/>
            </a:ln>
          </p:spPr>
          <p:txBody>
            <a:bodyPr rtlCol="0" anchor="ctr"/>
            <a:lstStyle/>
            <a:p>
              <a:endParaRPr lang="en-US"/>
            </a:p>
          </p:txBody>
        </p:sp>
        <p:sp>
          <p:nvSpPr>
            <p:cNvPr id="101" name="Graphic 11">
              <a:extLst>
                <a:ext uri="{FF2B5EF4-FFF2-40B4-BE49-F238E27FC236}">
                  <a16:creationId xmlns:a16="http://schemas.microsoft.com/office/drawing/2014/main" id="{FFEC8C58-F0F4-4B1D-97D1-4977FF7CD4FD}"/>
                </a:ext>
              </a:extLst>
            </p:cNvPr>
            <p:cNvSpPr/>
            <p:nvPr/>
          </p:nvSpPr>
          <p:spPr>
            <a:xfrm>
              <a:off x="7345707" y="2972861"/>
              <a:ext cx="197754" cy="197754"/>
            </a:xfrm>
            <a:custGeom>
              <a:avLst/>
              <a:gdLst>
                <a:gd name="connsiteX0" fmla="*/ 199423 w 197754"/>
                <a:gd name="connsiteY0" fmla="*/ 99383 h 197754"/>
                <a:gd name="connsiteX1" fmla="*/ 100545 w 197754"/>
                <a:gd name="connsiteY1" fmla="*/ 198261 h 197754"/>
                <a:gd name="connsiteX2" fmla="*/ 1668 w 197754"/>
                <a:gd name="connsiteY2" fmla="*/ 99383 h 197754"/>
                <a:gd name="connsiteX3" fmla="*/ 100545 w 197754"/>
                <a:gd name="connsiteY3" fmla="*/ 506 h 197754"/>
                <a:gd name="connsiteX4" fmla="*/ 199423 w 197754"/>
                <a:gd name="connsiteY4" fmla="*/ 99383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423" y="99383"/>
                  </a:moveTo>
                  <a:cubicBezTo>
                    <a:pt x="199423" y="153992"/>
                    <a:pt x="155154" y="198261"/>
                    <a:pt x="100545" y="198261"/>
                  </a:cubicBezTo>
                  <a:cubicBezTo>
                    <a:pt x="45937" y="198261"/>
                    <a:pt x="1668" y="153992"/>
                    <a:pt x="1668" y="99383"/>
                  </a:cubicBezTo>
                  <a:cubicBezTo>
                    <a:pt x="1668" y="44775"/>
                    <a:pt x="45937" y="506"/>
                    <a:pt x="100545" y="506"/>
                  </a:cubicBezTo>
                  <a:cubicBezTo>
                    <a:pt x="155154" y="506"/>
                    <a:pt x="199423" y="44775"/>
                    <a:pt x="199423" y="99383"/>
                  </a:cubicBezTo>
                  <a:close/>
                </a:path>
              </a:pathLst>
            </a:custGeom>
            <a:noFill/>
            <a:ln w="11301" cap="rnd">
              <a:solidFill>
                <a:srgbClr val="000000"/>
              </a:solidFill>
              <a:prstDash val="solid"/>
              <a:round/>
            </a:ln>
          </p:spPr>
          <p:txBody>
            <a:bodyPr rtlCol="0" anchor="ctr"/>
            <a:lstStyle/>
            <a:p>
              <a:endParaRPr lang="en-US"/>
            </a:p>
          </p:txBody>
        </p:sp>
        <p:sp>
          <p:nvSpPr>
            <p:cNvPr id="102" name="Graphic 11">
              <a:extLst>
                <a:ext uri="{FF2B5EF4-FFF2-40B4-BE49-F238E27FC236}">
                  <a16:creationId xmlns:a16="http://schemas.microsoft.com/office/drawing/2014/main" id="{1E0EAA00-89FC-4E2F-8A67-95F0057201AA}"/>
                </a:ext>
              </a:extLst>
            </p:cNvPr>
            <p:cNvSpPr/>
            <p:nvPr/>
          </p:nvSpPr>
          <p:spPr>
            <a:xfrm>
              <a:off x="7345707" y="2972861"/>
              <a:ext cx="197754" cy="197754"/>
            </a:xfrm>
            <a:custGeom>
              <a:avLst/>
              <a:gdLst>
                <a:gd name="connsiteX0" fmla="*/ 199423 w 197754"/>
                <a:gd name="connsiteY0" fmla="*/ 99383 h 197754"/>
                <a:gd name="connsiteX1" fmla="*/ 100545 w 197754"/>
                <a:gd name="connsiteY1" fmla="*/ 198261 h 197754"/>
                <a:gd name="connsiteX2" fmla="*/ 1668 w 197754"/>
                <a:gd name="connsiteY2" fmla="*/ 99383 h 197754"/>
                <a:gd name="connsiteX3" fmla="*/ 100545 w 197754"/>
                <a:gd name="connsiteY3" fmla="*/ 506 h 197754"/>
                <a:gd name="connsiteX4" fmla="*/ 199423 w 197754"/>
                <a:gd name="connsiteY4" fmla="*/ 99383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423" y="99383"/>
                  </a:moveTo>
                  <a:cubicBezTo>
                    <a:pt x="199423" y="153992"/>
                    <a:pt x="155154" y="198261"/>
                    <a:pt x="100545" y="198261"/>
                  </a:cubicBezTo>
                  <a:cubicBezTo>
                    <a:pt x="45937" y="198261"/>
                    <a:pt x="1668" y="153992"/>
                    <a:pt x="1668" y="99383"/>
                  </a:cubicBezTo>
                  <a:cubicBezTo>
                    <a:pt x="1668" y="44775"/>
                    <a:pt x="45937" y="506"/>
                    <a:pt x="100545" y="506"/>
                  </a:cubicBezTo>
                  <a:cubicBezTo>
                    <a:pt x="155154" y="506"/>
                    <a:pt x="199423" y="44775"/>
                    <a:pt x="199423" y="99383"/>
                  </a:cubicBezTo>
                  <a:close/>
                </a:path>
              </a:pathLst>
            </a:custGeom>
            <a:solidFill>
              <a:srgbClr val="91BFDB"/>
            </a:solidFill>
            <a:ln w="5650" cap="sq">
              <a:noFill/>
              <a:prstDash val="solid"/>
              <a:miter/>
            </a:ln>
          </p:spPr>
          <p:txBody>
            <a:bodyPr rtlCol="0" anchor="ctr"/>
            <a:lstStyle/>
            <a:p>
              <a:endParaRPr lang="en-US"/>
            </a:p>
          </p:txBody>
        </p:sp>
        <p:sp>
          <p:nvSpPr>
            <p:cNvPr id="103" name="Graphic 11">
              <a:extLst>
                <a:ext uri="{FF2B5EF4-FFF2-40B4-BE49-F238E27FC236}">
                  <a16:creationId xmlns:a16="http://schemas.microsoft.com/office/drawing/2014/main" id="{8D10B088-DC70-456E-98C8-EDD59326495E}"/>
                </a:ext>
              </a:extLst>
            </p:cNvPr>
            <p:cNvSpPr/>
            <p:nvPr/>
          </p:nvSpPr>
          <p:spPr>
            <a:xfrm>
              <a:off x="7111445" y="3433913"/>
              <a:ext cx="146903" cy="146903"/>
            </a:xfrm>
            <a:custGeom>
              <a:avLst/>
              <a:gdLst>
                <a:gd name="connsiteX0" fmla="*/ 148553 w 146903"/>
                <a:gd name="connsiteY0" fmla="*/ 73989 h 146903"/>
                <a:gd name="connsiteX1" fmla="*/ 75101 w 146903"/>
                <a:gd name="connsiteY1" fmla="*/ 147441 h 146903"/>
                <a:gd name="connsiteX2" fmla="*/ 1649 w 146903"/>
                <a:gd name="connsiteY2" fmla="*/ 73989 h 146903"/>
                <a:gd name="connsiteX3" fmla="*/ 75101 w 146903"/>
                <a:gd name="connsiteY3" fmla="*/ 537 h 146903"/>
                <a:gd name="connsiteX4" fmla="*/ 148553 w 146903"/>
                <a:gd name="connsiteY4" fmla="*/ 73989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53" y="73989"/>
                  </a:moveTo>
                  <a:cubicBezTo>
                    <a:pt x="148553" y="114555"/>
                    <a:pt x="115668" y="147441"/>
                    <a:pt x="75101" y="147441"/>
                  </a:cubicBezTo>
                  <a:cubicBezTo>
                    <a:pt x="34535" y="147441"/>
                    <a:pt x="1649" y="114555"/>
                    <a:pt x="1649" y="73989"/>
                  </a:cubicBezTo>
                  <a:cubicBezTo>
                    <a:pt x="1649" y="33423"/>
                    <a:pt x="34535" y="537"/>
                    <a:pt x="75101" y="537"/>
                  </a:cubicBezTo>
                  <a:cubicBezTo>
                    <a:pt x="115668" y="537"/>
                    <a:pt x="148553" y="33423"/>
                    <a:pt x="148553" y="73989"/>
                  </a:cubicBezTo>
                  <a:close/>
                </a:path>
              </a:pathLst>
            </a:custGeom>
            <a:noFill/>
            <a:ln w="11301" cap="rnd">
              <a:solidFill>
                <a:srgbClr val="000000"/>
              </a:solidFill>
              <a:prstDash val="solid"/>
              <a:round/>
            </a:ln>
          </p:spPr>
          <p:txBody>
            <a:bodyPr rtlCol="0" anchor="ctr"/>
            <a:lstStyle/>
            <a:p>
              <a:endParaRPr lang="en-US"/>
            </a:p>
          </p:txBody>
        </p:sp>
        <p:sp>
          <p:nvSpPr>
            <p:cNvPr id="104" name="Graphic 11">
              <a:extLst>
                <a:ext uri="{FF2B5EF4-FFF2-40B4-BE49-F238E27FC236}">
                  <a16:creationId xmlns:a16="http://schemas.microsoft.com/office/drawing/2014/main" id="{9F45680B-5936-44DE-8373-B28039FEEB72}"/>
                </a:ext>
              </a:extLst>
            </p:cNvPr>
            <p:cNvSpPr/>
            <p:nvPr/>
          </p:nvSpPr>
          <p:spPr>
            <a:xfrm>
              <a:off x="7111445" y="3433913"/>
              <a:ext cx="146903" cy="146903"/>
            </a:xfrm>
            <a:custGeom>
              <a:avLst/>
              <a:gdLst>
                <a:gd name="connsiteX0" fmla="*/ 148553 w 146903"/>
                <a:gd name="connsiteY0" fmla="*/ 73989 h 146903"/>
                <a:gd name="connsiteX1" fmla="*/ 75101 w 146903"/>
                <a:gd name="connsiteY1" fmla="*/ 147441 h 146903"/>
                <a:gd name="connsiteX2" fmla="*/ 1649 w 146903"/>
                <a:gd name="connsiteY2" fmla="*/ 73989 h 146903"/>
                <a:gd name="connsiteX3" fmla="*/ 75101 w 146903"/>
                <a:gd name="connsiteY3" fmla="*/ 537 h 146903"/>
                <a:gd name="connsiteX4" fmla="*/ 148553 w 146903"/>
                <a:gd name="connsiteY4" fmla="*/ 73989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53" y="73989"/>
                  </a:moveTo>
                  <a:cubicBezTo>
                    <a:pt x="148553" y="114555"/>
                    <a:pt x="115668" y="147441"/>
                    <a:pt x="75101" y="147441"/>
                  </a:cubicBezTo>
                  <a:cubicBezTo>
                    <a:pt x="34535" y="147441"/>
                    <a:pt x="1649" y="114555"/>
                    <a:pt x="1649" y="73989"/>
                  </a:cubicBezTo>
                  <a:cubicBezTo>
                    <a:pt x="1649" y="33423"/>
                    <a:pt x="34535" y="537"/>
                    <a:pt x="75101" y="537"/>
                  </a:cubicBezTo>
                  <a:cubicBezTo>
                    <a:pt x="115668" y="537"/>
                    <a:pt x="148553" y="33423"/>
                    <a:pt x="148553" y="73989"/>
                  </a:cubicBezTo>
                  <a:close/>
                </a:path>
              </a:pathLst>
            </a:custGeom>
            <a:solidFill>
              <a:srgbClr val="91BFDB"/>
            </a:solidFill>
            <a:ln w="5650" cap="sq">
              <a:noFill/>
              <a:prstDash val="solid"/>
              <a:miter/>
            </a:ln>
          </p:spPr>
          <p:txBody>
            <a:bodyPr rtlCol="0" anchor="ctr"/>
            <a:lstStyle/>
            <a:p>
              <a:endParaRPr lang="en-US"/>
            </a:p>
          </p:txBody>
        </p:sp>
        <p:sp>
          <p:nvSpPr>
            <p:cNvPr id="105" name="Graphic 11">
              <a:extLst>
                <a:ext uri="{FF2B5EF4-FFF2-40B4-BE49-F238E27FC236}">
                  <a16:creationId xmlns:a16="http://schemas.microsoft.com/office/drawing/2014/main" id="{AA2B129E-9EF2-49CF-AFAC-DE364481D0B0}"/>
                </a:ext>
              </a:extLst>
            </p:cNvPr>
            <p:cNvSpPr/>
            <p:nvPr/>
          </p:nvSpPr>
          <p:spPr>
            <a:xfrm>
              <a:off x="7782659" y="4706025"/>
              <a:ext cx="96052" cy="96052"/>
            </a:xfrm>
            <a:custGeom>
              <a:avLst/>
              <a:gdLst>
                <a:gd name="connsiteX0" fmla="*/ 97748 w 96052"/>
                <a:gd name="connsiteY0" fmla="*/ 48653 h 96052"/>
                <a:gd name="connsiteX1" fmla="*/ 49722 w 96052"/>
                <a:gd name="connsiteY1" fmla="*/ 96679 h 96052"/>
                <a:gd name="connsiteX2" fmla="*/ 1696 w 96052"/>
                <a:gd name="connsiteY2" fmla="*/ 48653 h 96052"/>
                <a:gd name="connsiteX3" fmla="*/ 49722 w 96052"/>
                <a:gd name="connsiteY3" fmla="*/ 627 h 96052"/>
                <a:gd name="connsiteX4" fmla="*/ 97748 w 96052"/>
                <a:gd name="connsiteY4" fmla="*/ 48653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48" y="48653"/>
                  </a:moveTo>
                  <a:cubicBezTo>
                    <a:pt x="97748" y="75177"/>
                    <a:pt x="76246" y="96679"/>
                    <a:pt x="49722" y="96679"/>
                  </a:cubicBezTo>
                  <a:cubicBezTo>
                    <a:pt x="23198" y="96679"/>
                    <a:pt x="1696" y="75177"/>
                    <a:pt x="1696" y="48653"/>
                  </a:cubicBezTo>
                  <a:cubicBezTo>
                    <a:pt x="1696" y="22129"/>
                    <a:pt x="23198" y="627"/>
                    <a:pt x="49722" y="627"/>
                  </a:cubicBezTo>
                  <a:cubicBezTo>
                    <a:pt x="76246" y="627"/>
                    <a:pt x="97748" y="22129"/>
                    <a:pt x="97748" y="48653"/>
                  </a:cubicBezTo>
                  <a:close/>
                </a:path>
              </a:pathLst>
            </a:custGeom>
            <a:noFill/>
            <a:ln w="11301" cap="rnd">
              <a:solidFill>
                <a:srgbClr val="000000"/>
              </a:solidFill>
              <a:prstDash val="solid"/>
              <a:round/>
            </a:ln>
          </p:spPr>
          <p:txBody>
            <a:bodyPr rtlCol="0" anchor="ctr"/>
            <a:lstStyle/>
            <a:p>
              <a:endParaRPr lang="en-US"/>
            </a:p>
          </p:txBody>
        </p:sp>
        <p:sp>
          <p:nvSpPr>
            <p:cNvPr id="106" name="Graphic 11">
              <a:extLst>
                <a:ext uri="{FF2B5EF4-FFF2-40B4-BE49-F238E27FC236}">
                  <a16:creationId xmlns:a16="http://schemas.microsoft.com/office/drawing/2014/main" id="{7A80EEF4-B353-4DEA-B309-202F2CB7D3FD}"/>
                </a:ext>
              </a:extLst>
            </p:cNvPr>
            <p:cNvSpPr/>
            <p:nvPr/>
          </p:nvSpPr>
          <p:spPr>
            <a:xfrm>
              <a:off x="7782659" y="4706025"/>
              <a:ext cx="96052" cy="96052"/>
            </a:xfrm>
            <a:custGeom>
              <a:avLst/>
              <a:gdLst>
                <a:gd name="connsiteX0" fmla="*/ 97748 w 96052"/>
                <a:gd name="connsiteY0" fmla="*/ 48653 h 96052"/>
                <a:gd name="connsiteX1" fmla="*/ 49722 w 96052"/>
                <a:gd name="connsiteY1" fmla="*/ 96679 h 96052"/>
                <a:gd name="connsiteX2" fmla="*/ 1696 w 96052"/>
                <a:gd name="connsiteY2" fmla="*/ 48653 h 96052"/>
                <a:gd name="connsiteX3" fmla="*/ 49722 w 96052"/>
                <a:gd name="connsiteY3" fmla="*/ 627 h 96052"/>
                <a:gd name="connsiteX4" fmla="*/ 97748 w 96052"/>
                <a:gd name="connsiteY4" fmla="*/ 48653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48" y="48653"/>
                  </a:moveTo>
                  <a:cubicBezTo>
                    <a:pt x="97748" y="75177"/>
                    <a:pt x="76246" y="96679"/>
                    <a:pt x="49722" y="96679"/>
                  </a:cubicBezTo>
                  <a:cubicBezTo>
                    <a:pt x="23198" y="96679"/>
                    <a:pt x="1696" y="75177"/>
                    <a:pt x="1696" y="48653"/>
                  </a:cubicBezTo>
                  <a:cubicBezTo>
                    <a:pt x="1696" y="22129"/>
                    <a:pt x="23198" y="627"/>
                    <a:pt x="49722" y="627"/>
                  </a:cubicBezTo>
                  <a:cubicBezTo>
                    <a:pt x="76246" y="627"/>
                    <a:pt x="97748" y="22129"/>
                    <a:pt x="97748" y="48653"/>
                  </a:cubicBezTo>
                  <a:close/>
                </a:path>
              </a:pathLst>
            </a:custGeom>
            <a:solidFill>
              <a:srgbClr val="91BFDB"/>
            </a:solidFill>
            <a:ln w="5650" cap="sq">
              <a:noFill/>
              <a:prstDash val="solid"/>
              <a:miter/>
            </a:ln>
          </p:spPr>
          <p:txBody>
            <a:bodyPr rtlCol="0" anchor="ctr"/>
            <a:lstStyle/>
            <a:p>
              <a:endParaRPr lang="en-US"/>
            </a:p>
          </p:txBody>
        </p:sp>
        <p:sp>
          <p:nvSpPr>
            <p:cNvPr id="107" name="Graphic 11">
              <a:extLst>
                <a:ext uri="{FF2B5EF4-FFF2-40B4-BE49-F238E27FC236}">
                  <a16:creationId xmlns:a16="http://schemas.microsoft.com/office/drawing/2014/main" id="{9EDC9A7F-9EC1-4DE5-97CB-B95AB5A32028}"/>
                </a:ext>
              </a:extLst>
            </p:cNvPr>
            <p:cNvSpPr/>
            <p:nvPr/>
          </p:nvSpPr>
          <p:spPr>
            <a:xfrm>
              <a:off x="7641106" y="3856319"/>
              <a:ext cx="121477" cy="121477"/>
            </a:xfrm>
            <a:custGeom>
              <a:avLst/>
              <a:gdLst>
                <a:gd name="connsiteX0" fmla="*/ 123165 w 121477"/>
                <a:gd name="connsiteY0" fmla="*/ 61306 h 121477"/>
                <a:gd name="connsiteX1" fmla="*/ 62426 w 121477"/>
                <a:gd name="connsiteY1" fmla="*/ 122045 h 121477"/>
                <a:gd name="connsiteX2" fmla="*/ 1687 w 121477"/>
                <a:gd name="connsiteY2" fmla="*/ 61306 h 121477"/>
                <a:gd name="connsiteX3" fmla="*/ 62426 w 121477"/>
                <a:gd name="connsiteY3" fmla="*/ 567 h 121477"/>
                <a:gd name="connsiteX4" fmla="*/ 123165 w 121477"/>
                <a:gd name="connsiteY4" fmla="*/ 6130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65" y="61306"/>
                  </a:moveTo>
                  <a:cubicBezTo>
                    <a:pt x="123165" y="94851"/>
                    <a:pt x="95971" y="122045"/>
                    <a:pt x="62426" y="122045"/>
                  </a:cubicBezTo>
                  <a:cubicBezTo>
                    <a:pt x="28880" y="122045"/>
                    <a:pt x="1687" y="94851"/>
                    <a:pt x="1687" y="61306"/>
                  </a:cubicBezTo>
                  <a:cubicBezTo>
                    <a:pt x="1687" y="27761"/>
                    <a:pt x="28880" y="567"/>
                    <a:pt x="62426" y="567"/>
                  </a:cubicBezTo>
                  <a:cubicBezTo>
                    <a:pt x="95971" y="567"/>
                    <a:pt x="123165" y="27761"/>
                    <a:pt x="123165" y="61306"/>
                  </a:cubicBezTo>
                  <a:close/>
                </a:path>
              </a:pathLst>
            </a:custGeom>
            <a:noFill/>
            <a:ln w="11301" cap="rnd">
              <a:solidFill>
                <a:srgbClr val="000000"/>
              </a:solidFill>
              <a:prstDash val="solid"/>
              <a:round/>
            </a:ln>
          </p:spPr>
          <p:txBody>
            <a:bodyPr rtlCol="0" anchor="ctr"/>
            <a:lstStyle/>
            <a:p>
              <a:endParaRPr lang="en-US"/>
            </a:p>
          </p:txBody>
        </p:sp>
        <p:sp>
          <p:nvSpPr>
            <p:cNvPr id="108" name="Graphic 11">
              <a:extLst>
                <a:ext uri="{FF2B5EF4-FFF2-40B4-BE49-F238E27FC236}">
                  <a16:creationId xmlns:a16="http://schemas.microsoft.com/office/drawing/2014/main" id="{AEE995BE-FC47-4F60-A0E9-5642AA171C8B}"/>
                </a:ext>
              </a:extLst>
            </p:cNvPr>
            <p:cNvSpPr/>
            <p:nvPr/>
          </p:nvSpPr>
          <p:spPr>
            <a:xfrm>
              <a:off x="7641106" y="3856319"/>
              <a:ext cx="121477" cy="121477"/>
            </a:xfrm>
            <a:custGeom>
              <a:avLst/>
              <a:gdLst>
                <a:gd name="connsiteX0" fmla="*/ 123165 w 121477"/>
                <a:gd name="connsiteY0" fmla="*/ 61306 h 121477"/>
                <a:gd name="connsiteX1" fmla="*/ 62426 w 121477"/>
                <a:gd name="connsiteY1" fmla="*/ 122045 h 121477"/>
                <a:gd name="connsiteX2" fmla="*/ 1687 w 121477"/>
                <a:gd name="connsiteY2" fmla="*/ 61306 h 121477"/>
                <a:gd name="connsiteX3" fmla="*/ 62426 w 121477"/>
                <a:gd name="connsiteY3" fmla="*/ 567 h 121477"/>
                <a:gd name="connsiteX4" fmla="*/ 123165 w 121477"/>
                <a:gd name="connsiteY4" fmla="*/ 6130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65" y="61306"/>
                  </a:moveTo>
                  <a:cubicBezTo>
                    <a:pt x="123165" y="94851"/>
                    <a:pt x="95971" y="122045"/>
                    <a:pt x="62426" y="122045"/>
                  </a:cubicBezTo>
                  <a:cubicBezTo>
                    <a:pt x="28880" y="122045"/>
                    <a:pt x="1687" y="94851"/>
                    <a:pt x="1687" y="61306"/>
                  </a:cubicBezTo>
                  <a:cubicBezTo>
                    <a:pt x="1687" y="27761"/>
                    <a:pt x="28880" y="567"/>
                    <a:pt x="62426" y="567"/>
                  </a:cubicBezTo>
                  <a:cubicBezTo>
                    <a:pt x="95971" y="567"/>
                    <a:pt x="123165" y="27761"/>
                    <a:pt x="123165" y="61306"/>
                  </a:cubicBezTo>
                  <a:close/>
                </a:path>
              </a:pathLst>
            </a:custGeom>
            <a:solidFill>
              <a:srgbClr val="91BFDB"/>
            </a:solidFill>
            <a:ln w="5650" cap="sq">
              <a:noFill/>
              <a:prstDash val="solid"/>
              <a:miter/>
            </a:ln>
          </p:spPr>
          <p:txBody>
            <a:bodyPr rtlCol="0" anchor="ctr"/>
            <a:lstStyle/>
            <a:p>
              <a:endParaRPr lang="en-US"/>
            </a:p>
          </p:txBody>
        </p:sp>
        <p:sp>
          <p:nvSpPr>
            <p:cNvPr id="109" name="Graphic 11">
              <a:extLst>
                <a:ext uri="{FF2B5EF4-FFF2-40B4-BE49-F238E27FC236}">
                  <a16:creationId xmlns:a16="http://schemas.microsoft.com/office/drawing/2014/main" id="{78256BDF-77BF-478E-90FE-4CC4E062FA6F}"/>
                </a:ext>
              </a:extLst>
            </p:cNvPr>
            <p:cNvSpPr/>
            <p:nvPr/>
          </p:nvSpPr>
          <p:spPr>
            <a:xfrm>
              <a:off x="7010450" y="4165990"/>
              <a:ext cx="350308" cy="350308"/>
            </a:xfrm>
            <a:custGeom>
              <a:avLst/>
              <a:gdLst>
                <a:gd name="connsiteX0" fmla="*/ 351958 w 350308"/>
                <a:gd name="connsiteY0" fmla="*/ 175751 h 350308"/>
                <a:gd name="connsiteX1" fmla="*/ 176804 w 350308"/>
                <a:gd name="connsiteY1" fmla="*/ 350906 h 350308"/>
                <a:gd name="connsiteX2" fmla="*/ 1649 w 350308"/>
                <a:gd name="connsiteY2" fmla="*/ 175751 h 350308"/>
                <a:gd name="connsiteX3" fmla="*/ 176804 w 350308"/>
                <a:gd name="connsiteY3" fmla="*/ 597 h 350308"/>
                <a:gd name="connsiteX4" fmla="*/ 351958 w 350308"/>
                <a:gd name="connsiteY4" fmla="*/ 175751 h 350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08" h="350308">
                  <a:moveTo>
                    <a:pt x="351958" y="175751"/>
                  </a:moveTo>
                  <a:cubicBezTo>
                    <a:pt x="351958" y="272486"/>
                    <a:pt x="273539" y="350906"/>
                    <a:pt x="176804" y="350906"/>
                  </a:cubicBezTo>
                  <a:cubicBezTo>
                    <a:pt x="80069" y="350906"/>
                    <a:pt x="1649" y="272486"/>
                    <a:pt x="1649" y="175751"/>
                  </a:cubicBezTo>
                  <a:cubicBezTo>
                    <a:pt x="1649" y="79016"/>
                    <a:pt x="80069" y="597"/>
                    <a:pt x="176804" y="597"/>
                  </a:cubicBezTo>
                  <a:cubicBezTo>
                    <a:pt x="273539" y="597"/>
                    <a:pt x="351958" y="79016"/>
                    <a:pt x="351958" y="175751"/>
                  </a:cubicBezTo>
                  <a:close/>
                </a:path>
              </a:pathLst>
            </a:custGeom>
            <a:noFill/>
            <a:ln w="11301" cap="rnd">
              <a:solidFill>
                <a:srgbClr val="000000"/>
              </a:solidFill>
              <a:prstDash val="solid"/>
              <a:round/>
            </a:ln>
          </p:spPr>
          <p:txBody>
            <a:bodyPr rtlCol="0" anchor="ctr"/>
            <a:lstStyle/>
            <a:p>
              <a:endParaRPr lang="en-US"/>
            </a:p>
          </p:txBody>
        </p:sp>
        <p:sp>
          <p:nvSpPr>
            <p:cNvPr id="110" name="Graphic 11">
              <a:extLst>
                <a:ext uri="{FF2B5EF4-FFF2-40B4-BE49-F238E27FC236}">
                  <a16:creationId xmlns:a16="http://schemas.microsoft.com/office/drawing/2014/main" id="{731AEE3A-186F-45BF-95A9-36106A875C55}"/>
                </a:ext>
              </a:extLst>
            </p:cNvPr>
            <p:cNvSpPr/>
            <p:nvPr/>
          </p:nvSpPr>
          <p:spPr>
            <a:xfrm>
              <a:off x="7010450" y="4165990"/>
              <a:ext cx="350308" cy="350308"/>
            </a:xfrm>
            <a:custGeom>
              <a:avLst/>
              <a:gdLst>
                <a:gd name="connsiteX0" fmla="*/ 351958 w 350308"/>
                <a:gd name="connsiteY0" fmla="*/ 175751 h 350308"/>
                <a:gd name="connsiteX1" fmla="*/ 176804 w 350308"/>
                <a:gd name="connsiteY1" fmla="*/ 350906 h 350308"/>
                <a:gd name="connsiteX2" fmla="*/ 1649 w 350308"/>
                <a:gd name="connsiteY2" fmla="*/ 175751 h 350308"/>
                <a:gd name="connsiteX3" fmla="*/ 176804 w 350308"/>
                <a:gd name="connsiteY3" fmla="*/ 597 h 350308"/>
                <a:gd name="connsiteX4" fmla="*/ 351958 w 350308"/>
                <a:gd name="connsiteY4" fmla="*/ 175751 h 350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08" h="350308">
                  <a:moveTo>
                    <a:pt x="351958" y="175751"/>
                  </a:moveTo>
                  <a:cubicBezTo>
                    <a:pt x="351958" y="272486"/>
                    <a:pt x="273539" y="350906"/>
                    <a:pt x="176804" y="350906"/>
                  </a:cubicBezTo>
                  <a:cubicBezTo>
                    <a:pt x="80069" y="350906"/>
                    <a:pt x="1649" y="272486"/>
                    <a:pt x="1649" y="175751"/>
                  </a:cubicBezTo>
                  <a:cubicBezTo>
                    <a:pt x="1649" y="79016"/>
                    <a:pt x="80069" y="597"/>
                    <a:pt x="176804" y="597"/>
                  </a:cubicBezTo>
                  <a:cubicBezTo>
                    <a:pt x="273539" y="597"/>
                    <a:pt x="351958" y="79016"/>
                    <a:pt x="351958" y="175751"/>
                  </a:cubicBezTo>
                  <a:close/>
                </a:path>
              </a:pathLst>
            </a:custGeom>
            <a:solidFill>
              <a:srgbClr val="91BFDB"/>
            </a:solidFill>
            <a:ln w="5650" cap="sq">
              <a:noFill/>
              <a:prstDash val="solid"/>
              <a:miter/>
            </a:ln>
          </p:spPr>
          <p:txBody>
            <a:bodyPr rtlCol="0" anchor="ctr"/>
            <a:lstStyle/>
            <a:p>
              <a:endParaRPr lang="en-US"/>
            </a:p>
          </p:txBody>
        </p:sp>
        <p:sp>
          <p:nvSpPr>
            <p:cNvPr id="111" name="Graphic 11">
              <a:extLst>
                <a:ext uri="{FF2B5EF4-FFF2-40B4-BE49-F238E27FC236}">
                  <a16:creationId xmlns:a16="http://schemas.microsoft.com/office/drawing/2014/main" id="{A291DEDF-2214-41B1-83AA-62E4960B2616}"/>
                </a:ext>
              </a:extLst>
            </p:cNvPr>
            <p:cNvSpPr/>
            <p:nvPr/>
          </p:nvSpPr>
          <p:spPr>
            <a:xfrm>
              <a:off x="7574708" y="4222161"/>
              <a:ext cx="96052" cy="96052"/>
            </a:xfrm>
            <a:custGeom>
              <a:avLst/>
              <a:gdLst>
                <a:gd name="connsiteX0" fmla="*/ 97733 w 96052"/>
                <a:gd name="connsiteY0" fmla="*/ 48618 h 96052"/>
                <a:gd name="connsiteX1" fmla="*/ 49707 w 96052"/>
                <a:gd name="connsiteY1" fmla="*/ 96644 h 96052"/>
                <a:gd name="connsiteX2" fmla="*/ 1681 w 96052"/>
                <a:gd name="connsiteY2" fmla="*/ 48618 h 96052"/>
                <a:gd name="connsiteX3" fmla="*/ 49707 w 96052"/>
                <a:gd name="connsiteY3" fmla="*/ 592 h 96052"/>
                <a:gd name="connsiteX4" fmla="*/ 97733 w 96052"/>
                <a:gd name="connsiteY4" fmla="*/ 4861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33" y="48618"/>
                  </a:moveTo>
                  <a:cubicBezTo>
                    <a:pt x="97733" y="75142"/>
                    <a:pt x="76231" y="96644"/>
                    <a:pt x="49707" y="96644"/>
                  </a:cubicBezTo>
                  <a:cubicBezTo>
                    <a:pt x="23183" y="96644"/>
                    <a:pt x="1681" y="75142"/>
                    <a:pt x="1681" y="48618"/>
                  </a:cubicBezTo>
                  <a:cubicBezTo>
                    <a:pt x="1681" y="22094"/>
                    <a:pt x="23183" y="592"/>
                    <a:pt x="49707" y="592"/>
                  </a:cubicBezTo>
                  <a:cubicBezTo>
                    <a:pt x="76231" y="592"/>
                    <a:pt x="97733" y="22094"/>
                    <a:pt x="97733" y="48618"/>
                  </a:cubicBezTo>
                  <a:close/>
                </a:path>
              </a:pathLst>
            </a:custGeom>
            <a:noFill/>
            <a:ln w="11301" cap="rnd">
              <a:solidFill>
                <a:srgbClr val="000000"/>
              </a:solidFill>
              <a:prstDash val="solid"/>
              <a:round/>
            </a:ln>
          </p:spPr>
          <p:txBody>
            <a:bodyPr rtlCol="0" anchor="ctr"/>
            <a:lstStyle/>
            <a:p>
              <a:endParaRPr lang="en-US"/>
            </a:p>
          </p:txBody>
        </p:sp>
        <p:sp>
          <p:nvSpPr>
            <p:cNvPr id="112" name="Graphic 11">
              <a:extLst>
                <a:ext uri="{FF2B5EF4-FFF2-40B4-BE49-F238E27FC236}">
                  <a16:creationId xmlns:a16="http://schemas.microsoft.com/office/drawing/2014/main" id="{53CA9686-FCFF-4ECE-AC79-9750DB45FCDE}"/>
                </a:ext>
              </a:extLst>
            </p:cNvPr>
            <p:cNvSpPr/>
            <p:nvPr/>
          </p:nvSpPr>
          <p:spPr>
            <a:xfrm>
              <a:off x="7574708" y="4222161"/>
              <a:ext cx="96052" cy="96052"/>
            </a:xfrm>
            <a:custGeom>
              <a:avLst/>
              <a:gdLst>
                <a:gd name="connsiteX0" fmla="*/ 97733 w 96052"/>
                <a:gd name="connsiteY0" fmla="*/ 48618 h 96052"/>
                <a:gd name="connsiteX1" fmla="*/ 49707 w 96052"/>
                <a:gd name="connsiteY1" fmla="*/ 96644 h 96052"/>
                <a:gd name="connsiteX2" fmla="*/ 1681 w 96052"/>
                <a:gd name="connsiteY2" fmla="*/ 48618 h 96052"/>
                <a:gd name="connsiteX3" fmla="*/ 49707 w 96052"/>
                <a:gd name="connsiteY3" fmla="*/ 592 h 96052"/>
                <a:gd name="connsiteX4" fmla="*/ 97733 w 96052"/>
                <a:gd name="connsiteY4" fmla="*/ 4861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33" y="48618"/>
                  </a:moveTo>
                  <a:cubicBezTo>
                    <a:pt x="97733" y="75142"/>
                    <a:pt x="76231" y="96644"/>
                    <a:pt x="49707" y="96644"/>
                  </a:cubicBezTo>
                  <a:cubicBezTo>
                    <a:pt x="23183" y="96644"/>
                    <a:pt x="1681" y="75142"/>
                    <a:pt x="1681" y="48618"/>
                  </a:cubicBezTo>
                  <a:cubicBezTo>
                    <a:pt x="1681" y="22094"/>
                    <a:pt x="23183" y="592"/>
                    <a:pt x="49707" y="592"/>
                  </a:cubicBezTo>
                  <a:cubicBezTo>
                    <a:pt x="76231" y="592"/>
                    <a:pt x="97733" y="22094"/>
                    <a:pt x="97733" y="48618"/>
                  </a:cubicBezTo>
                  <a:close/>
                </a:path>
              </a:pathLst>
            </a:custGeom>
            <a:solidFill>
              <a:srgbClr val="FFFABB"/>
            </a:solidFill>
            <a:ln w="5650" cap="sq">
              <a:noFill/>
              <a:prstDash val="solid"/>
              <a:miter/>
            </a:ln>
          </p:spPr>
          <p:txBody>
            <a:bodyPr rtlCol="0" anchor="ctr"/>
            <a:lstStyle/>
            <a:p>
              <a:endParaRPr lang="en-US"/>
            </a:p>
          </p:txBody>
        </p:sp>
        <p:sp>
          <p:nvSpPr>
            <p:cNvPr id="113" name="Graphic 11">
              <a:extLst>
                <a:ext uri="{FF2B5EF4-FFF2-40B4-BE49-F238E27FC236}">
                  <a16:creationId xmlns:a16="http://schemas.microsoft.com/office/drawing/2014/main" id="{CC8306C8-5151-4920-A691-4E018EFFEC1B}"/>
                </a:ext>
              </a:extLst>
            </p:cNvPr>
            <p:cNvSpPr/>
            <p:nvPr/>
          </p:nvSpPr>
          <p:spPr>
            <a:xfrm>
              <a:off x="4262731" y="2698471"/>
              <a:ext cx="96052" cy="96052"/>
            </a:xfrm>
            <a:custGeom>
              <a:avLst/>
              <a:gdLst>
                <a:gd name="connsiteX0" fmla="*/ 97495 w 96052"/>
                <a:gd name="connsiteY0" fmla="*/ 48509 h 96052"/>
                <a:gd name="connsiteX1" fmla="*/ 49469 w 96052"/>
                <a:gd name="connsiteY1" fmla="*/ 96535 h 96052"/>
                <a:gd name="connsiteX2" fmla="*/ 1443 w 96052"/>
                <a:gd name="connsiteY2" fmla="*/ 48509 h 96052"/>
                <a:gd name="connsiteX3" fmla="*/ 49469 w 96052"/>
                <a:gd name="connsiteY3" fmla="*/ 483 h 96052"/>
                <a:gd name="connsiteX4" fmla="*/ 97495 w 96052"/>
                <a:gd name="connsiteY4" fmla="*/ 4850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495" y="48509"/>
                  </a:moveTo>
                  <a:cubicBezTo>
                    <a:pt x="97495" y="75033"/>
                    <a:pt x="75993" y="96535"/>
                    <a:pt x="49469" y="96535"/>
                  </a:cubicBezTo>
                  <a:cubicBezTo>
                    <a:pt x="22945" y="96535"/>
                    <a:pt x="1443" y="75033"/>
                    <a:pt x="1443" y="48509"/>
                  </a:cubicBezTo>
                  <a:cubicBezTo>
                    <a:pt x="1443" y="21985"/>
                    <a:pt x="22945" y="483"/>
                    <a:pt x="49469" y="483"/>
                  </a:cubicBezTo>
                  <a:cubicBezTo>
                    <a:pt x="75993" y="483"/>
                    <a:pt x="97495" y="21985"/>
                    <a:pt x="97495" y="48509"/>
                  </a:cubicBezTo>
                  <a:close/>
                </a:path>
              </a:pathLst>
            </a:custGeom>
            <a:noFill/>
            <a:ln w="11301" cap="rnd">
              <a:solidFill>
                <a:srgbClr val="000000"/>
              </a:solidFill>
              <a:prstDash val="solid"/>
              <a:round/>
            </a:ln>
          </p:spPr>
          <p:txBody>
            <a:bodyPr rtlCol="0" anchor="ctr"/>
            <a:lstStyle/>
            <a:p>
              <a:endParaRPr lang="en-US"/>
            </a:p>
          </p:txBody>
        </p:sp>
        <p:sp>
          <p:nvSpPr>
            <p:cNvPr id="114" name="Graphic 11">
              <a:extLst>
                <a:ext uri="{FF2B5EF4-FFF2-40B4-BE49-F238E27FC236}">
                  <a16:creationId xmlns:a16="http://schemas.microsoft.com/office/drawing/2014/main" id="{1E6A9EC4-1839-4853-840E-E3AEE1E7BC20}"/>
                </a:ext>
              </a:extLst>
            </p:cNvPr>
            <p:cNvSpPr/>
            <p:nvPr/>
          </p:nvSpPr>
          <p:spPr>
            <a:xfrm>
              <a:off x="4262731" y="2698471"/>
              <a:ext cx="96052" cy="96052"/>
            </a:xfrm>
            <a:custGeom>
              <a:avLst/>
              <a:gdLst>
                <a:gd name="connsiteX0" fmla="*/ 97495 w 96052"/>
                <a:gd name="connsiteY0" fmla="*/ 48509 h 96052"/>
                <a:gd name="connsiteX1" fmla="*/ 49469 w 96052"/>
                <a:gd name="connsiteY1" fmla="*/ 96535 h 96052"/>
                <a:gd name="connsiteX2" fmla="*/ 1443 w 96052"/>
                <a:gd name="connsiteY2" fmla="*/ 48509 h 96052"/>
                <a:gd name="connsiteX3" fmla="*/ 49469 w 96052"/>
                <a:gd name="connsiteY3" fmla="*/ 483 h 96052"/>
                <a:gd name="connsiteX4" fmla="*/ 97495 w 96052"/>
                <a:gd name="connsiteY4" fmla="*/ 4850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495" y="48509"/>
                  </a:moveTo>
                  <a:cubicBezTo>
                    <a:pt x="97495" y="75033"/>
                    <a:pt x="75993" y="96535"/>
                    <a:pt x="49469" y="96535"/>
                  </a:cubicBezTo>
                  <a:cubicBezTo>
                    <a:pt x="22945" y="96535"/>
                    <a:pt x="1443" y="75033"/>
                    <a:pt x="1443" y="48509"/>
                  </a:cubicBezTo>
                  <a:cubicBezTo>
                    <a:pt x="1443" y="21985"/>
                    <a:pt x="22945" y="483"/>
                    <a:pt x="49469" y="483"/>
                  </a:cubicBezTo>
                  <a:cubicBezTo>
                    <a:pt x="75993" y="483"/>
                    <a:pt x="97495" y="21985"/>
                    <a:pt x="97495" y="48509"/>
                  </a:cubicBezTo>
                  <a:close/>
                </a:path>
              </a:pathLst>
            </a:custGeom>
            <a:solidFill>
              <a:srgbClr val="FFFABB"/>
            </a:solidFill>
            <a:ln w="5650" cap="sq">
              <a:noFill/>
              <a:prstDash val="solid"/>
              <a:miter/>
            </a:ln>
          </p:spPr>
          <p:txBody>
            <a:bodyPr rtlCol="0" anchor="ctr"/>
            <a:lstStyle/>
            <a:p>
              <a:endParaRPr lang="en-US"/>
            </a:p>
          </p:txBody>
        </p:sp>
        <p:sp>
          <p:nvSpPr>
            <p:cNvPr id="115" name="Graphic 11">
              <a:extLst>
                <a:ext uri="{FF2B5EF4-FFF2-40B4-BE49-F238E27FC236}">
                  <a16:creationId xmlns:a16="http://schemas.microsoft.com/office/drawing/2014/main" id="{A4E5FF5A-22C2-4578-8144-6ADE512BF506}"/>
                </a:ext>
              </a:extLst>
            </p:cNvPr>
            <p:cNvSpPr/>
            <p:nvPr/>
          </p:nvSpPr>
          <p:spPr>
            <a:xfrm>
              <a:off x="4643653" y="2278804"/>
              <a:ext cx="146903" cy="146903"/>
            </a:xfrm>
            <a:custGeom>
              <a:avLst/>
              <a:gdLst>
                <a:gd name="connsiteX0" fmla="*/ 148376 w 146903"/>
                <a:gd name="connsiteY0" fmla="*/ 73906 h 146903"/>
                <a:gd name="connsiteX1" fmla="*/ 74924 w 146903"/>
                <a:gd name="connsiteY1" fmla="*/ 147358 h 146903"/>
                <a:gd name="connsiteX2" fmla="*/ 1472 w 146903"/>
                <a:gd name="connsiteY2" fmla="*/ 73906 h 146903"/>
                <a:gd name="connsiteX3" fmla="*/ 74924 w 146903"/>
                <a:gd name="connsiteY3" fmla="*/ 454 h 146903"/>
                <a:gd name="connsiteX4" fmla="*/ 148376 w 146903"/>
                <a:gd name="connsiteY4" fmla="*/ 73906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06"/>
                  </a:moveTo>
                  <a:cubicBezTo>
                    <a:pt x="148376" y="114472"/>
                    <a:pt x="115490" y="147358"/>
                    <a:pt x="74924" y="147358"/>
                  </a:cubicBezTo>
                  <a:cubicBezTo>
                    <a:pt x="34358" y="147358"/>
                    <a:pt x="1472" y="114472"/>
                    <a:pt x="1472" y="73906"/>
                  </a:cubicBezTo>
                  <a:cubicBezTo>
                    <a:pt x="1472" y="33340"/>
                    <a:pt x="34358" y="454"/>
                    <a:pt x="74924" y="454"/>
                  </a:cubicBezTo>
                  <a:cubicBezTo>
                    <a:pt x="115490" y="454"/>
                    <a:pt x="148376" y="33340"/>
                    <a:pt x="148376" y="73906"/>
                  </a:cubicBezTo>
                  <a:close/>
                </a:path>
              </a:pathLst>
            </a:custGeom>
            <a:noFill/>
            <a:ln w="11301" cap="rnd">
              <a:solidFill>
                <a:srgbClr val="000000"/>
              </a:solidFill>
              <a:prstDash val="solid"/>
              <a:round/>
            </a:ln>
          </p:spPr>
          <p:txBody>
            <a:bodyPr rtlCol="0" anchor="ctr"/>
            <a:lstStyle/>
            <a:p>
              <a:endParaRPr lang="en-US"/>
            </a:p>
          </p:txBody>
        </p:sp>
        <p:sp>
          <p:nvSpPr>
            <p:cNvPr id="116" name="Graphic 11">
              <a:extLst>
                <a:ext uri="{FF2B5EF4-FFF2-40B4-BE49-F238E27FC236}">
                  <a16:creationId xmlns:a16="http://schemas.microsoft.com/office/drawing/2014/main" id="{265C8992-462C-4312-BF30-9C6346F5E002}"/>
                </a:ext>
              </a:extLst>
            </p:cNvPr>
            <p:cNvSpPr/>
            <p:nvPr/>
          </p:nvSpPr>
          <p:spPr>
            <a:xfrm>
              <a:off x="4643653" y="2278804"/>
              <a:ext cx="146903" cy="146903"/>
            </a:xfrm>
            <a:custGeom>
              <a:avLst/>
              <a:gdLst>
                <a:gd name="connsiteX0" fmla="*/ 148376 w 146903"/>
                <a:gd name="connsiteY0" fmla="*/ 73906 h 146903"/>
                <a:gd name="connsiteX1" fmla="*/ 74924 w 146903"/>
                <a:gd name="connsiteY1" fmla="*/ 147358 h 146903"/>
                <a:gd name="connsiteX2" fmla="*/ 1472 w 146903"/>
                <a:gd name="connsiteY2" fmla="*/ 73906 h 146903"/>
                <a:gd name="connsiteX3" fmla="*/ 74924 w 146903"/>
                <a:gd name="connsiteY3" fmla="*/ 454 h 146903"/>
                <a:gd name="connsiteX4" fmla="*/ 148376 w 146903"/>
                <a:gd name="connsiteY4" fmla="*/ 73906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06"/>
                  </a:moveTo>
                  <a:cubicBezTo>
                    <a:pt x="148376" y="114472"/>
                    <a:pt x="115490" y="147358"/>
                    <a:pt x="74924" y="147358"/>
                  </a:cubicBezTo>
                  <a:cubicBezTo>
                    <a:pt x="34358" y="147358"/>
                    <a:pt x="1472" y="114472"/>
                    <a:pt x="1472" y="73906"/>
                  </a:cubicBezTo>
                  <a:cubicBezTo>
                    <a:pt x="1472" y="33340"/>
                    <a:pt x="34358" y="454"/>
                    <a:pt x="74924" y="454"/>
                  </a:cubicBezTo>
                  <a:cubicBezTo>
                    <a:pt x="115490" y="454"/>
                    <a:pt x="148376" y="33340"/>
                    <a:pt x="148376" y="73906"/>
                  </a:cubicBezTo>
                  <a:close/>
                </a:path>
              </a:pathLst>
            </a:custGeom>
            <a:solidFill>
              <a:srgbClr val="FC8D59"/>
            </a:solidFill>
            <a:ln w="5650" cap="sq">
              <a:noFill/>
              <a:prstDash val="solid"/>
              <a:miter/>
            </a:ln>
          </p:spPr>
          <p:txBody>
            <a:bodyPr rtlCol="0" anchor="ctr"/>
            <a:lstStyle/>
            <a:p>
              <a:endParaRPr lang="en-US"/>
            </a:p>
          </p:txBody>
        </p:sp>
        <p:sp>
          <p:nvSpPr>
            <p:cNvPr id="117" name="Graphic 11">
              <a:extLst>
                <a:ext uri="{FF2B5EF4-FFF2-40B4-BE49-F238E27FC236}">
                  <a16:creationId xmlns:a16="http://schemas.microsoft.com/office/drawing/2014/main" id="{CE810D05-1A53-4900-AD5D-D0AF57E55E78}"/>
                </a:ext>
              </a:extLst>
            </p:cNvPr>
            <p:cNvSpPr/>
            <p:nvPr/>
          </p:nvSpPr>
          <p:spPr>
            <a:xfrm>
              <a:off x="4651094" y="3068843"/>
              <a:ext cx="146903" cy="146903"/>
            </a:xfrm>
            <a:custGeom>
              <a:avLst/>
              <a:gdLst>
                <a:gd name="connsiteX0" fmla="*/ 148376 w 146903"/>
                <a:gd name="connsiteY0" fmla="*/ 73963 h 146903"/>
                <a:gd name="connsiteX1" fmla="*/ 74925 w 146903"/>
                <a:gd name="connsiteY1" fmla="*/ 147415 h 146903"/>
                <a:gd name="connsiteX2" fmla="*/ 1473 w 146903"/>
                <a:gd name="connsiteY2" fmla="*/ 73963 h 146903"/>
                <a:gd name="connsiteX3" fmla="*/ 74925 w 146903"/>
                <a:gd name="connsiteY3" fmla="*/ 511 h 146903"/>
                <a:gd name="connsiteX4" fmla="*/ 148376 w 146903"/>
                <a:gd name="connsiteY4" fmla="*/ 73963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63"/>
                  </a:moveTo>
                  <a:cubicBezTo>
                    <a:pt x="148376" y="114529"/>
                    <a:pt x="115491" y="147415"/>
                    <a:pt x="74925" y="147415"/>
                  </a:cubicBezTo>
                  <a:cubicBezTo>
                    <a:pt x="34358" y="147415"/>
                    <a:pt x="1473" y="114529"/>
                    <a:pt x="1473" y="73963"/>
                  </a:cubicBezTo>
                  <a:cubicBezTo>
                    <a:pt x="1473" y="33397"/>
                    <a:pt x="34358" y="511"/>
                    <a:pt x="74925" y="511"/>
                  </a:cubicBezTo>
                  <a:cubicBezTo>
                    <a:pt x="115491" y="511"/>
                    <a:pt x="148376" y="33397"/>
                    <a:pt x="148376" y="73963"/>
                  </a:cubicBezTo>
                  <a:close/>
                </a:path>
              </a:pathLst>
            </a:custGeom>
            <a:noFill/>
            <a:ln w="11301" cap="rnd">
              <a:solidFill>
                <a:srgbClr val="000000"/>
              </a:solidFill>
              <a:prstDash val="solid"/>
              <a:round/>
            </a:ln>
          </p:spPr>
          <p:txBody>
            <a:bodyPr rtlCol="0" anchor="ctr"/>
            <a:lstStyle/>
            <a:p>
              <a:endParaRPr lang="en-US"/>
            </a:p>
          </p:txBody>
        </p:sp>
        <p:sp>
          <p:nvSpPr>
            <p:cNvPr id="118" name="Graphic 11">
              <a:extLst>
                <a:ext uri="{FF2B5EF4-FFF2-40B4-BE49-F238E27FC236}">
                  <a16:creationId xmlns:a16="http://schemas.microsoft.com/office/drawing/2014/main" id="{A5CC5DB6-D81B-454C-9879-C13829132B91}"/>
                </a:ext>
              </a:extLst>
            </p:cNvPr>
            <p:cNvSpPr/>
            <p:nvPr/>
          </p:nvSpPr>
          <p:spPr>
            <a:xfrm>
              <a:off x="4651094" y="3068843"/>
              <a:ext cx="146903" cy="146903"/>
            </a:xfrm>
            <a:custGeom>
              <a:avLst/>
              <a:gdLst>
                <a:gd name="connsiteX0" fmla="*/ 148376 w 146903"/>
                <a:gd name="connsiteY0" fmla="*/ 73963 h 146903"/>
                <a:gd name="connsiteX1" fmla="*/ 74925 w 146903"/>
                <a:gd name="connsiteY1" fmla="*/ 147415 h 146903"/>
                <a:gd name="connsiteX2" fmla="*/ 1473 w 146903"/>
                <a:gd name="connsiteY2" fmla="*/ 73963 h 146903"/>
                <a:gd name="connsiteX3" fmla="*/ 74925 w 146903"/>
                <a:gd name="connsiteY3" fmla="*/ 511 h 146903"/>
                <a:gd name="connsiteX4" fmla="*/ 148376 w 146903"/>
                <a:gd name="connsiteY4" fmla="*/ 73963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63"/>
                  </a:moveTo>
                  <a:cubicBezTo>
                    <a:pt x="148376" y="114529"/>
                    <a:pt x="115491" y="147415"/>
                    <a:pt x="74925" y="147415"/>
                  </a:cubicBezTo>
                  <a:cubicBezTo>
                    <a:pt x="34358" y="147415"/>
                    <a:pt x="1473" y="114529"/>
                    <a:pt x="1473" y="73963"/>
                  </a:cubicBezTo>
                  <a:cubicBezTo>
                    <a:pt x="1473" y="33397"/>
                    <a:pt x="34358" y="511"/>
                    <a:pt x="74925" y="511"/>
                  </a:cubicBezTo>
                  <a:cubicBezTo>
                    <a:pt x="115491" y="511"/>
                    <a:pt x="148376" y="33397"/>
                    <a:pt x="148376" y="73963"/>
                  </a:cubicBezTo>
                  <a:close/>
                </a:path>
              </a:pathLst>
            </a:custGeom>
            <a:solidFill>
              <a:srgbClr val="FC8D59"/>
            </a:solidFill>
            <a:ln w="5650" cap="sq">
              <a:noFill/>
              <a:prstDash val="solid"/>
              <a:miter/>
            </a:ln>
          </p:spPr>
          <p:txBody>
            <a:bodyPr rtlCol="0" anchor="ctr"/>
            <a:lstStyle/>
            <a:p>
              <a:endParaRPr lang="en-US"/>
            </a:p>
          </p:txBody>
        </p:sp>
        <p:sp>
          <p:nvSpPr>
            <p:cNvPr id="119" name="Graphic 11">
              <a:extLst>
                <a:ext uri="{FF2B5EF4-FFF2-40B4-BE49-F238E27FC236}">
                  <a16:creationId xmlns:a16="http://schemas.microsoft.com/office/drawing/2014/main" id="{3CD42DAC-9F19-4108-98D0-142198F47CB7}"/>
                </a:ext>
              </a:extLst>
            </p:cNvPr>
            <p:cNvSpPr/>
            <p:nvPr/>
          </p:nvSpPr>
          <p:spPr>
            <a:xfrm>
              <a:off x="4977283" y="2232759"/>
              <a:ext cx="121477" cy="121477"/>
            </a:xfrm>
            <a:custGeom>
              <a:avLst/>
              <a:gdLst>
                <a:gd name="connsiteX0" fmla="*/ 122973 w 121477"/>
                <a:gd name="connsiteY0" fmla="*/ 61189 h 121477"/>
                <a:gd name="connsiteX1" fmla="*/ 62234 w 121477"/>
                <a:gd name="connsiteY1" fmla="*/ 121928 h 121477"/>
                <a:gd name="connsiteX2" fmla="*/ 1495 w 121477"/>
                <a:gd name="connsiteY2" fmla="*/ 61189 h 121477"/>
                <a:gd name="connsiteX3" fmla="*/ 62234 w 121477"/>
                <a:gd name="connsiteY3" fmla="*/ 450 h 121477"/>
                <a:gd name="connsiteX4" fmla="*/ 122973 w 121477"/>
                <a:gd name="connsiteY4" fmla="*/ 61189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3" y="61189"/>
                  </a:moveTo>
                  <a:cubicBezTo>
                    <a:pt x="122973" y="94734"/>
                    <a:pt x="95780" y="121928"/>
                    <a:pt x="62234" y="121928"/>
                  </a:cubicBezTo>
                  <a:cubicBezTo>
                    <a:pt x="28689" y="121928"/>
                    <a:pt x="1495" y="94734"/>
                    <a:pt x="1495" y="61189"/>
                  </a:cubicBezTo>
                  <a:cubicBezTo>
                    <a:pt x="1495" y="27644"/>
                    <a:pt x="28689" y="450"/>
                    <a:pt x="62234" y="450"/>
                  </a:cubicBezTo>
                  <a:cubicBezTo>
                    <a:pt x="95780" y="450"/>
                    <a:pt x="122973" y="27644"/>
                    <a:pt x="122973" y="61189"/>
                  </a:cubicBezTo>
                  <a:close/>
                </a:path>
              </a:pathLst>
            </a:custGeom>
            <a:noFill/>
            <a:ln w="11301" cap="rnd">
              <a:solidFill>
                <a:srgbClr val="000000"/>
              </a:solidFill>
              <a:prstDash val="solid"/>
              <a:round/>
            </a:ln>
          </p:spPr>
          <p:txBody>
            <a:bodyPr rtlCol="0" anchor="ctr"/>
            <a:lstStyle/>
            <a:p>
              <a:endParaRPr lang="en-US"/>
            </a:p>
          </p:txBody>
        </p:sp>
        <p:sp>
          <p:nvSpPr>
            <p:cNvPr id="120" name="Graphic 11">
              <a:extLst>
                <a:ext uri="{FF2B5EF4-FFF2-40B4-BE49-F238E27FC236}">
                  <a16:creationId xmlns:a16="http://schemas.microsoft.com/office/drawing/2014/main" id="{5EA1C610-F425-4973-82C1-1ACF6A55179E}"/>
                </a:ext>
              </a:extLst>
            </p:cNvPr>
            <p:cNvSpPr/>
            <p:nvPr/>
          </p:nvSpPr>
          <p:spPr>
            <a:xfrm>
              <a:off x="4977283" y="2232759"/>
              <a:ext cx="121477" cy="121477"/>
            </a:xfrm>
            <a:custGeom>
              <a:avLst/>
              <a:gdLst>
                <a:gd name="connsiteX0" fmla="*/ 122973 w 121477"/>
                <a:gd name="connsiteY0" fmla="*/ 61189 h 121477"/>
                <a:gd name="connsiteX1" fmla="*/ 62234 w 121477"/>
                <a:gd name="connsiteY1" fmla="*/ 121928 h 121477"/>
                <a:gd name="connsiteX2" fmla="*/ 1495 w 121477"/>
                <a:gd name="connsiteY2" fmla="*/ 61189 h 121477"/>
                <a:gd name="connsiteX3" fmla="*/ 62234 w 121477"/>
                <a:gd name="connsiteY3" fmla="*/ 450 h 121477"/>
                <a:gd name="connsiteX4" fmla="*/ 122973 w 121477"/>
                <a:gd name="connsiteY4" fmla="*/ 61189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3" y="61189"/>
                  </a:moveTo>
                  <a:cubicBezTo>
                    <a:pt x="122973" y="94734"/>
                    <a:pt x="95780" y="121928"/>
                    <a:pt x="62234" y="121928"/>
                  </a:cubicBezTo>
                  <a:cubicBezTo>
                    <a:pt x="28689" y="121928"/>
                    <a:pt x="1495" y="94734"/>
                    <a:pt x="1495" y="61189"/>
                  </a:cubicBezTo>
                  <a:cubicBezTo>
                    <a:pt x="1495" y="27644"/>
                    <a:pt x="28689" y="450"/>
                    <a:pt x="62234" y="450"/>
                  </a:cubicBezTo>
                  <a:cubicBezTo>
                    <a:pt x="95780" y="450"/>
                    <a:pt x="122973" y="27644"/>
                    <a:pt x="122973" y="61189"/>
                  </a:cubicBezTo>
                  <a:close/>
                </a:path>
              </a:pathLst>
            </a:custGeom>
            <a:solidFill>
              <a:srgbClr val="FC8D59"/>
            </a:solidFill>
            <a:ln w="5650" cap="sq">
              <a:noFill/>
              <a:prstDash val="solid"/>
              <a:miter/>
            </a:ln>
          </p:spPr>
          <p:txBody>
            <a:bodyPr rtlCol="0" anchor="ctr"/>
            <a:lstStyle/>
            <a:p>
              <a:endParaRPr lang="en-US"/>
            </a:p>
          </p:txBody>
        </p:sp>
        <p:sp>
          <p:nvSpPr>
            <p:cNvPr id="121" name="Graphic 11">
              <a:extLst>
                <a:ext uri="{FF2B5EF4-FFF2-40B4-BE49-F238E27FC236}">
                  <a16:creationId xmlns:a16="http://schemas.microsoft.com/office/drawing/2014/main" id="{43B32EDE-5C97-477C-84FC-20135FC7C5FC}"/>
                </a:ext>
              </a:extLst>
            </p:cNvPr>
            <p:cNvSpPr/>
            <p:nvPr/>
          </p:nvSpPr>
          <p:spPr>
            <a:xfrm>
              <a:off x="4998593" y="3167795"/>
              <a:ext cx="121477" cy="121477"/>
            </a:xfrm>
            <a:custGeom>
              <a:avLst/>
              <a:gdLst>
                <a:gd name="connsiteX0" fmla="*/ 122975 w 121477"/>
                <a:gd name="connsiteY0" fmla="*/ 61256 h 121477"/>
                <a:gd name="connsiteX1" fmla="*/ 62236 w 121477"/>
                <a:gd name="connsiteY1" fmla="*/ 121995 h 121477"/>
                <a:gd name="connsiteX2" fmla="*/ 1497 w 121477"/>
                <a:gd name="connsiteY2" fmla="*/ 61256 h 121477"/>
                <a:gd name="connsiteX3" fmla="*/ 62236 w 121477"/>
                <a:gd name="connsiteY3" fmla="*/ 517 h 121477"/>
                <a:gd name="connsiteX4" fmla="*/ 122975 w 121477"/>
                <a:gd name="connsiteY4" fmla="*/ 6125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5" y="61256"/>
                  </a:moveTo>
                  <a:cubicBezTo>
                    <a:pt x="122975" y="94801"/>
                    <a:pt x="95781" y="121995"/>
                    <a:pt x="62236" y="121995"/>
                  </a:cubicBezTo>
                  <a:cubicBezTo>
                    <a:pt x="28691" y="121995"/>
                    <a:pt x="1497" y="94801"/>
                    <a:pt x="1497" y="61256"/>
                  </a:cubicBezTo>
                  <a:cubicBezTo>
                    <a:pt x="1497" y="27711"/>
                    <a:pt x="28691" y="517"/>
                    <a:pt x="62236" y="517"/>
                  </a:cubicBezTo>
                  <a:cubicBezTo>
                    <a:pt x="95781" y="517"/>
                    <a:pt x="122975" y="27711"/>
                    <a:pt x="122975" y="61256"/>
                  </a:cubicBezTo>
                  <a:close/>
                </a:path>
              </a:pathLst>
            </a:custGeom>
            <a:noFill/>
            <a:ln w="11301" cap="rnd">
              <a:solidFill>
                <a:srgbClr val="000000"/>
              </a:solidFill>
              <a:prstDash val="solid"/>
              <a:round/>
            </a:ln>
          </p:spPr>
          <p:txBody>
            <a:bodyPr rtlCol="0" anchor="ctr"/>
            <a:lstStyle/>
            <a:p>
              <a:endParaRPr lang="en-US"/>
            </a:p>
          </p:txBody>
        </p:sp>
        <p:sp>
          <p:nvSpPr>
            <p:cNvPr id="122" name="Graphic 11">
              <a:extLst>
                <a:ext uri="{FF2B5EF4-FFF2-40B4-BE49-F238E27FC236}">
                  <a16:creationId xmlns:a16="http://schemas.microsoft.com/office/drawing/2014/main" id="{775F2A02-4969-438B-8BBF-FF62A546D87A}"/>
                </a:ext>
              </a:extLst>
            </p:cNvPr>
            <p:cNvSpPr/>
            <p:nvPr/>
          </p:nvSpPr>
          <p:spPr>
            <a:xfrm>
              <a:off x="4998593" y="3167795"/>
              <a:ext cx="121477" cy="121477"/>
            </a:xfrm>
            <a:custGeom>
              <a:avLst/>
              <a:gdLst>
                <a:gd name="connsiteX0" fmla="*/ 122975 w 121477"/>
                <a:gd name="connsiteY0" fmla="*/ 61256 h 121477"/>
                <a:gd name="connsiteX1" fmla="*/ 62236 w 121477"/>
                <a:gd name="connsiteY1" fmla="*/ 121995 h 121477"/>
                <a:gd name="connsiteX2" fmla="*/ 1497 w 121477"/>
                <a:gd name="connsiteY2" fmla="*/ 61256 h 121477"/>
                <a:gd name="connsiteX3" fmla="*/ 62236 w 121477"/>
                <a:gd name="connsiteY3" fmla="*/ 517 h 121477"/>
                <a:gd name="connsiteX4" fmla="*/ 122975 w 121477"/>
                <a:gd name="connsiteY4" fmla="*/ 6125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5" y="61256"/>
                  </a:moveTo>
                  <a:cubicBezTo>
                    <a:pt x="122975" y="94801"/>
                    <a:pt x="95781" y="121995"/>
                    <a:pt x="62236" y="121995"/>
                  </a:cubicBezTo>
                  <a:cubicBezTo>
                    <a:pt x="28691" y="121995"/>
                    <a:pt x="1497" y="94801"/>
                    <a:pt x="1497" y="61256"/>
                  </a:cubicBezTo>
                  <a:cubicBezTo>
                    <a:pt x="1497" y="27711"/>
                    <a:pt x="28691" y="517"/>
                    <a:pt x="62236" y="517"/>
                  </a:cubicBezTo>
                  <a:cubicBezTo>
                    <a:pt x="95781" y="517"/>
                    <a:pt x="122975" y="27711"/>
                    <a:pt x="122975" y="61256"/>
                  </a:cubicBezTo>
                  <a:close/>
                </a:path>
              </a:pathLst>
            </a:custGeom>
            <a:solidFill>
              <a:srgbClr val="FC8D59"/>
            </a:solidFill>
            <a:ln w="5650" cap="sq">
              <a:noFill/>
              <a:prstDash val="solid"/>
              <a:miter/>
            </a:ln>
          </p:spPr>
          <p:txBody>
            <a:bodyPr rtlCol="0" anchor="ctr"/>
            <a:lstStyle/>
            <a:p>
              <a:endParaRPr lang="en-US"/>
            </a:p>
          </p:txBody>
        </p:sp>
        <p:sp>
          <p:nvSpPr>
            <p:cNvPr id="123" name="Graphic 11">
              <a:extLst>
                <a:ext uri="{FF2B5EF4-FFF2-40B4-BE49-F238E27FC236}">
                  <a16:creationId xmlns:a16="http://schemas.microsoft.com/office/drawing/2014/main" id="{D1B00443-FB23-4592-9ED6-A256C890746B}"/>
                </a:ext>
              </a:extLst>
            </p:cNvPr>
            <p:cNvSpPr/>
            <p:nvPr/>
          </p:nvSpPr>
          <p:spPr>
            <a:xfrm>
              <a:off x="6677006" y="5203449"/>
              <a:ext cx="96052" cy="96052"/>
            </a:xfrm>
            <a:custGeom>
              <a:avLst/>
              <a:gdLst>
                <a:gd name="connsiteX0" fmla="*/ 97669 w 96052"/>
                <a:gd name="connsiteY0" fmla="*/ 48689 h 96052"/>
                <a:gd name="connsiteX1" fmla="*/ 49643 w 96052"/>
                <a:gd name="connsiteY1" fmla="*/ 96715 h 96052"/>
                <a:gd name="connsiteX2" fmla="*/ 1616 w 96052"/>
                <a:gd name="connsiteY2" fmla="*/ 48689 h 96052"/>
                <a:gd name="connsiteX3" fmla="*/ 49643 w 96052"/>
                <a:gd name="connsiteY3" fmla="*/ 663 h 96052"/>
                <a:gd name="connsiteX4" fmla="*/ 97669 w 96052"/>
                <a:gd name="connsiteY4" fmla="*/ 4868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69" y="48689"/>
                  </a:moveTo>
                  <a:cubicBezTo>
                    <a:pt x="97669" y="75213"/>
                    <a:pt x="76167" y="96715"/>
                    <a:pt x="49643" y="96715"/>
                  </a:cubicBezTo>
                  <a:cubicBezTo>
                    <a:pt x="23118" y="96715"/>
                    <a:pt x="1616" y="75213"/>
                    <a:pt x="1616" y="48689"/>
                  </a:cubicBezTo>
                  <a:cubicBezTo>
                    <a:pt x="1616" y="22165"/>
                    <a:pt x="23118" y="663"/>
                    <a:pt x="49643" y="663"/>
                  </a:cubicBezTo>
                  <a:cubicBezTo>
                    <a:pt x="76167" y="663"/>
                    <a:pt x="97669" y="22165"/>
                    <a:pt x="97669" y="48689"/>
                  </a:cubicBezTo>
                  <a:close/>
                </a:path>
              </a:pathLst>
            </a:custGeom>
            <a:noFill/>
            <a:ln w="11301" cap="rnd">
              <a:solidFill>
                <a:srgbClr val="000000"/>
              </a:solidFill>
              <a:prstDash val="solid"/>
              <a:round/>
            </a:ln>
          </p:spPr>
          <p:txBody>
            <a:bodyPr rtlCol="0" anchor="ctr"/>
            <a:lstStyle/>
            <a:p>
              <a:endParaRPr lang="en-US"/>
            </a:p>
          </p:txBody>
        </p:sp>
        <p:sp>
          <p:nvSpPr>
            <p:cNvPr id="124" name="Graphic 11">
              <a:extLst>
                <a:ext uri="{FF2B5EF4-FFF2-40B4-BE49-F238E27FC236}">
                  <a16:creationId xmlns:a16="http://schemas.microsoft.com/office/drawing/2014/main" id="{F883E680-EBCC-4031-A609-D083EBCFD7B9}"/>
                </a:ext>
              </a:extLst>
            </p:cNvPr>
            <p:cNvSpPr/>
            <p:nvPr/>
          </p:nvSpPr>
          <p:spPr>
            <a:xfrm>
              <a:off x="6677006" y="5203449"/>
              <a:ext cx="96052" cy="96052"/>
            </a:xfrm>
            <a:custGeom>
              <a:avLst/>
              <a:gdLst>
                <a:gd name="connsiteX0" fmla="*/ 97669 w 96052"/>
                <a:gd name="connsiteY0" fmla="*/ 48689 h 96052"/>
                <a:gd name="connsiteX1" fmla="*/ 49643 w 96052"/>
                <a:gd name="connsiteY1" fmla="*/ 96715 h 96052"/>
                <a:gd name="connsiteX2" fmla="*/ 1616 w 96052"/>
                <a:gd name="connsiteY2" fmla="*/ 48689 h 96052"/>
                <a:gd name="connsiteX3" fmla="*/ 49643 w 96052"/>
                <a:gd name="connsiteY3" fmla="*/ 663 h 96052"/>
                <a:gd name="connsiteX4" fmla="*/ 97669 w 96052"/>
                <a:gd name="connsiteY4" fmla="*/ 4868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69" y="48689"/>
                  </a:moveTo>
                  <a:cubicBezTo>
                    <a:pt x="97669" y="75213"/>
                    <a:pt x="76167" y="96715"/>
                    <a:pt x="49643" y="96715"/>
                  </a:cubicBezTo>
                  <a:cubicBezTo>
                    <a:pt x="23118" y="96715"/>
                    <a:pt x="1616" y="75213"/>
                    <a:pt x="1616" y="48689"/>
                  </a:cubicBezTo>
                  <a:cubicBezTo>
                    <a:pt x="1616" y="22165"/>
                    <a:pt x="23118" y="663"/>
                    <a:pt x="49643" y="663"/>
                  </a:cubicBezTo>
                  <a:cubicBezTo>
                    <a:pt x="76167" y="663"/>
                    <a:pt x="97669" y="22165"/>
                    <a:pt x="97669" y="48689"/>
                  </a:cubicBezTo>
                  <a:close/>
                </a:path>
              </a:pathLst>
            </a:custGeom>
            <a:solidFill>
              <a:srgbClr val="91BFDB"/>
            </a:solidFill>
            <a:ln w="5650" cap="sq">
              <a:noFill/>
              <a:prstDash val="solid"/>
              <a:miter/>
            </a:ln>
          </p:spPr>
          <p:txBody>
            <a:bodyPr rtlCol="0" anchor="ctr"/>
            <a:lstStyle/>
            <a:p>
              <a:endParaRPr lang="en-US"/>
            </a:p>
          </p:txBody>
        </p:sp>
        <p:sp>
          <p:nvSpPr>
            <p:cNvPr id="125" name="Graphic 11">
              <a:extLst>
                <a:ext uri="{FF2B5EF4-FFF2-40B4-BE49-F238E27FC236}">
                  <a16:creationId xmlns:a16="http://schemas.microsoft.com/office/drawing/2014/main" id="{5270C82C-F720-4EAA-8C15-845AACC2F56A}"/>
                </a:ext>
              </a:extLst>
            </p:cNvPr>
            <p:cNvSpPr/>
            <p:nvPr/>
          </p:nvSpPr>
          <p:spPr>
            <a:xfrm>
              <a:off x="5904312" y="5014065"/>
              <a:ext cx="96052" cy="96052"/>
            </a:xfrm>
            <a:custGeom>
              <a:avLst/>
              <a:gdLst>
                <a:gd name="connsiteX0" fmla="*/ 97613 w 96052"/>
                <a:gd name="connsiteY0" fmla="*/ 48675 h 96052"/>
                <a:gd name="connsiteX1" fmla="*/ 49587 w 96052"/>
                <a:gd name="connsiteY1" fmla="*/ 96701 h 96052"/>
                <a:gd name="connsiteX2" fmla="*/ 1561 w 96052"/>
                <a:gd name="connsiteY2" fmla="*/ 48675 h 96052"/>
                <a:gd name="connsiteX3" fmla="*/ 49587 w 96052"/>
                <a:gd name="connsiteY3" fmla="*/ 649 h 96052"/>
                <a:gd name="connsiteX4" fmla="*/ 97613 w 96052"/>
                <a:gd name="connsiteY4" fmla="*/ 48675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13" y="48675"/>
                  </a:moveTo>
                  <a:cubicBezTo>
                    <a:pt x="97613" y="75199"/>
                    <a:pt x="76111" y="96701"/>
                    <a:pt x="49587" y="96701"/>
                  </a:cubicBezTo>
                  <a:cubicBezTo>
                    <a:pt x="23063" y="96701"/>
                    <a:pt x="1561" y="75199"/>
                    <a:pt x="1561" y="48675"/>
                  </a:cubicBezTo>
                  <a:cubicBezTo>
                    <a:pt x="1561" y="22151"/>
                    <a:pt x="23063" y="649"/>
                    <a:pt x="49587" y="649"/>
                  </a:cubicBezTo>
                  <a:cubicBezTo>
                    <a:pt x="76111" y="649"/>
                    <a:pt x="97613" y="22151"/>
                    <a:pt x="97613" y="48675"/>
                  </a:cubicBezTo>
                  <a:close/>
                </a:path>
              </a:pathLst>
            </a:custGeom>
            <a:noFill/>
            <a:ln w="11301" cap="rnd">
              <a:solidFill>
                <a:srgbClr val="000000"/>
              </a:solidFill>
              <a:prstDash val="solid"/>
              <a:round/>
            </a:ln>
          </p:spPr>
          <p:txBody>
            <a:bodyPr rtlCol="0" anchor="ctr"/>
            <a:lstStyle/>
            <a:p>
              <a:endParaRPr lang="en-US"/>
            </a:p>
          </p:txBody>
        </p:sp>
        <p:sp>
          <p:nvSpPr>
            <p:cNvPr id="126" name="Graphic 11">
              <a:extLst>
                <a:ext uri="{FF2B5EF4-FFF2-40B4-BE49-F238E27FC236}">
                  <a16:creationId xmlns:a16="http://schemas.microsoft.com/office/drawing/2014/main" id="{D6A46D22-CF7E-404E-B912-F5F1640CDBBC}"/>
                </a:ext>
              </a:extLst>
            </p:cNvPr>
            <p:cNvSpPr/>
            <p:nvPr/>
          </p:nvSpPr>
          <p:spPr>
            <a:xfrm>
              <a:off x="5904312" y="5014065"/>
              <a:ext cx="96052" cy="96052"/>
            </a:xfrm>
            <a:custGeom>
              <a:avLst/>
              <a:gdLst>
                <a:gd name="connsiteX0" fmla="*/ 97613 w 96052"/>
                <a:gd name="connsiteY0" fmla="*/ 48675 h 96052"/>
                <a:gd name="connsiteX1" fmla="*/ 49587 w 96052"/>
                <a:gd name="connsiteY1" fmla="*/ 96701 h 96052"/>
                <a:gd name="connsiteX2" fmla="*/ 1561 w 96052"/>
                <a:gd name="connsiteY2" fmla="*/ 48675 h 96052"/>
                <a:gd name="connsiteX3" fmla="*/ 49587 w 96052"/>
                <a:gd name="connsiteY3" fmla="*/ 649 h 96052"/>
                <a:gd name="connsiteX4" fmla="*/ 97613 w 96052"/>
                <a:gd name="connsiteY4" fmla="*/ 48675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13" y="48675"/>
                  </a:moveTo>
                  <a:cubicBezTo>
                    <a:pt x="97613" y="75199"/>
                    <a:pt x="76111" y="96701"/>
                    <a:pt x="49587" y="96701"/>
                  </a:cubicBezTo>
                  <a:cubicBezTo>
                    <a:pt x="23063" y="96701"/>
                    <a:pt x="1561" y="75199"/>
                    <a:pt x="1561" y="48675"/>
                  </a:cubicBezTo>
                  <a:cubicBezTo>
                    <a:pt x="1561" y="22151"/>
                    <a:pt x="23063" y="649"/>
                    <a:pt x="49587" y="649"/>
                  </a:cubicBezTo>
                  <a:cubicBezTo>
                    <a:pt x="76111" y="649"/>
                    <a:pt x="97613" y="22151"/>
                    <a:pt x="97613" y="48675"/>
                  </a:cubicBezTo>
                  <a:close/>
                </a:path>
              </a:pathLst>
            </a:custGeom>
            <a:solidFill>
              <a:srgbClr val="91BFDB"/>
            </a:solidFill>
            <a:ln w="5650" cap="sq">
              <a:noFill/>
              <a:prstDash val="solid"/>
              <a:miter/>
            </a:ln>
          </p:spPr>
          <p:txBody>
            <a:bodyPr rtlCol="0" anchor="ctr"/>
            <a:lstStyle/>
            <a:p>
              <a:endParaRPr lang="en-US"/>
            </a:p>
          </p:txBody>
        </p:sp>
        <p:sp>
          <p:nvSpPr>
            <p:cNvPr id="127" name="Graphic 11">
              <a:extLst>
                <a:ext uri="{FF2B5EF4-FFF2-40B4-BE49-F238E27FC236}">
                  <a16:creationId xmlns:a16="http://schemas.microsoft.com/office/drawing/2014/main" id="{5D73E323-BF62-48BE-8046-937D93D20464}"/>
                </a:ext>
              </a:extLst>
            </p:cNvPr>
            <p:cNvSpPr/>
            <p:nvPr/>
          </p:nvSpPr>
          <p:spPr>
            <a:xfrm>
              <a:off x="6342712" y="5026194"/>
              <a:ext cx="96052" cy="96052"/>
            </a:xfrm>
            <a:custGeom>
              <a:avLst/>
              <a:gdLst>
                <a:gd name="connsiteX0" fmla="*/ 97645 w 96052"/>
                <a:gd name="connsiteY0" fmla="*/ 48676 h 96052"/>
                <a:gd name="connsiteX1" fmla="*/ 49619 w 96052"/>
                <a:gd name="connsiteY1" fmla="*/ 96702 h 96052"/>
                <a:gd name="connsiteX2" fmla="*/ 1592 w 96052"/>
                <a:gd name="connsiteY2" fmla="*/ 48676 h 96052"/>
                <a:gd name="connsiteX3" fmla="*/ 49619 w 96052"/>
                <a:gd name="connsiteY3" fmla="*/ 650 h 96052"/>
                <a:gd name="connsiteX4" fmla="*/ 97645 w 96052"/>
                <a:gd name="connsiteY4" fmla="*/ 48676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45" y="48676"/>
                  </a:moveTo>
                  <a:cubicBezTo>
                    <a:pt x="97645" y="75200"/>
                    <a:pt x="76143" y="96702"/>
                    <a:pt x="49619" y="96702"/>
                  </a:cubicBezTo>
                  <a:cubicBezTo>
                    <a:pt x="23094" y="96702"/>
                    <a:pt x="1592" y="75200"/>
                    <a:pt x="1592" y="48676"/>
                  </a:cubicBezTo>
                  <a:cubicBezTo>
                    <a:pt x="1592" y="22152"/>
                    <a:pt x="23094" y="650"/>
                    <a:pt x="49619" y="650"/>
                  </a:cubicBezTo>
                  <a:cubicBezTo>
                    <a:pt x="76143" y="650"/>
                    <a:pt x="97645" y="22152"/>
                    <a:pt x="97645" y="48676"/>
                  </a:cubicBezTo>
                  <a:close/>
                </a:path>
              </a:pathLst>
            </a:custGeom>
            <a:noFill/>
            <a:ln w="11301" cap="rnd">
              <a:solidFill>
                <a:srgbClr val="000000"/>
              </a:solidFill>
              <a:prstDash val="solid"/>
              <a:round/>
            </a:ln>
          </p:spPr>
          <p:txBody>
            <a:bodyPr rtlCol="0" anchor="ctr"/>
            <a:lstStyle/>
            <a:p>
              <a:endParaRPr lang="en-US"/>
            </a:p>
          </p:txBody>
        </p:sp>
        <p:sp>
          <p:nvSpPr>
            <p:cNvPr id="128" name="Graphic 11">
              <a:extLst>
                <a:ext uri="{FF2B5EF4-FFF2-40B4-BE49-F238E27FC236}">
                  <a16:creationId xmlns:a16="http://schemas.microsoft.com/office/drawing/2014/main" id="{7DF15E3B-36A8-402D-AE17-D568468BB5B7}"/>
                </a:ext>
              </a:extLst>
            </p:cNvPr>
            <p:cNvSpPr/>
            <p:nvPr/>
          </p:nvSpPr>
          <p:spPr>
            <a:xfrm>
              <a:off x="6342712" y="5026194"/>
              <a:ext cx="96052" cy="96052"/>
            </a:xfrm>
            <a:custGeom>
              <a:avLst/>
              <a:gdLst>
                <a:gd name="connsiteX0" fmla="*/ 97645 w 96052"/>
                <a:gd name="connsiteY0" fmla="*/ 48676 h 96052"/>
                <a:gd name="connsiteX1" fmla="*/ 49619 w 96052"/>
                <a:gd name="connsiteY1" fmla="*/ 96702 h 96052"/>
                <a:gd name="connsiteX2" fmla="*/ 1592 w 96052"/>
                <a:gd name="connsiteY2" fmla="*/ 48676 h 96052"/>
                <a:gd name="connsiteX3" fmla="*/ 49619 w 96052"/>
                <a:gd name="connsiteY3" fmla="*/ 650 h 96052"/>
                <a:gd name="connsiteX4" fmla="*/ 97645 w 96052"/>
                <a:gd name="connsiteY4" fmla="*/ 48676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45" y="48676"/>
                  </a:moveTo>
                  <a:cubicBezTo>
                    <a:pt x="97645" y="75200"/>
                    <a:pt x="76143" y="96702"/>
                    <a:pt x="49619" y="96702"/>
                  </a:cubicBezTo>
                  <a:cubicBezTo>
                    <a:pt x="23094" y="96702"/>
                    <a:pt x="1592" y="75200"/>
                    <a:pt x="1592" y="48676"/>
                  </a:cubicBezTo>
                  <a:cubicBezTo>
                    <a:pt x="1592" y="22152"/>
                    <a:pt x="23094" y="650"/>
                    <a:pt x="49619" y="650"/>
                  </a:cubicBezTo>
                  <a:cubicBezTo>
                    <a:pt x="76143" y="650"/>
                    <a:pt x="97645" y="22152"/>
                    <a:pt x="97645" y="48676"/>
                  </a:cubicBezTo>
                  <a:close/>
                </a:path>
              </a:pathLst>
            </a:custGeom>
            <a:solidFill>
              <a:srgbClr val="FFFABB"/>
            </a:solidFill>
            <a:ln w="5650" cap="sq">
              <a:noFill/>
              <a:prstDash val="solid"/>
              <a:miter/>
            </a:ln>
          </p:spPr>
          <p:txBody>
            <a:bodyPr rtlCol="0" anchor="ctr"/>
            <a:lstStyle/>
            <a:p>
              <a:endParaRPr lang="en-US"/>
            </a:p>
          </p:txBody>
        </p:sp>
        <p:sp>
          <p:nvSpPr>
            <p:cNvPr id="129" name="Graphic 11">
              <a:extLst>
                <a:ext uri="{FF2B5EF4-FFF2-40B4-BE49-F238E27FC236}">
                  <a16:creationId xmlns:a16="http://schemas.microsoft.com/office/drawing/2014/main" id="{F6691C1F-84E2-42B6-BCFC-59FC27C9AB18}"/>
                </a:ext>
              </a:extLst>
            </p:cNvPr>
            <p:cNvSpPr/>
            <p:nvPr/>
          </p:nvSpPr>
          <p:spPr>
            <a:xfrm>
              <a:off x="7069648" y="5218551"/>
              <a:ext cx="96052" cy="96052"/>
            </a:xfrm>
            <a:custGeom>
              <a:avLst/>
              <a:gdLst>
                <a:gd name="connsiteX0" fmla="*/ 97697 w 96052"/>
                <a:gd name="connsiteY0" fmla="*/ 48690 h 96052"/>
                <a:gd name="connsiteX1" fmla="*/ 49671 w 96052"/>
                <a:gd name="connsiteY1" fmla="*/ 96716 h 96052"/>
                <a:gd name="connsiteX2" fmla="*/ 1645 w 96052"/>
                <a:gd name="connsiteY2" fmla="*/ 48690 h 96052"/>
                <a:gd name="connsiteX3" fmla="*/ 49671 w 96052"/>
                <a:gd name="connsiteY3" fmla="*/ 664 h 96052"/>
                <a:gd name="connsiteX4" fmla="*/ 97697 w 96052"/>
                <a:gd name="connsiteY4" fmla="*/ 48690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97" y="48690"/>
                  </a:moveTo>
                  <a:cubicBezTo>
                    <a:pt x="97697" y="75214"/>
                    <a:pt x="76195" y="96716"/>
                    <a:pt x="49671" y="96716"/>
                  </a:cubicBezTo>
                  <a:cubicBezTo>
                    <a:pt x="23147" y="96716"/>
                    <a:pt x="1645" y="75214"/>
                    <a:pt x="1645" y="48690"/>
                  </a:cubicBezTo>
                  <a:cubicBezTo>
                    <a:pt x="1645" y="22166"/>
                    <a:pt x="23147" y="664"/>
                    <a:pt x="49671" y="664"/>
                  </a:cubicBezTo>
                  <a:cubicBezTo>
                    <a:pt x="76195" y="664"/>
                    <a:pt x="97697" y="22166"/>
                    <a:pt x="97697" y="48690"/>
                  </a:cubicBezTo>
                  <a:close/>
                </a:path>
              </a:pathLst>
            </a:custGeom>
            <a:noFill/>
            <a:ln w="11301" cap="rnd">
              <a:solidFill>
                <a:srgbClr val="000000"/>
              </a:solidFill>
              <a:prstDash val="solid"/>
              <a:round/>
            </a:ln>
          </p:spPr>
          <p:txBody>
            <a:bodyPr rtlCol="0" anchor="ctr"/>
            <a:lstStyle/>
            <a:p>
              <a:endParaRPr lang="en-US"/>
            </a:p>
          </p:txBody>
        </p:sp>
        <p:sp>
          <p:nvSpPr>
            <p:cNvPr id="130" name="Graphic 11">
              <a:extLst>
                <a:ext uri="{FF2B5EF4-FFF2-40B4-BE49-F238E27FC236}">
                  <a16:creationId xmlns:a16="http://schemas.microsoft.com/office/drawing/2014/main" id="{D01D4B88-A14B-4B7E-9896-821A7BA383BB}"/>
                </a:ext>
              </a:extLst>
            </p:cNvPr>
            <p:cNvSpPr/>
            <p:nvPr/>
          </p:nvSpPr>
          <p:spPr>
            <a:xfrm>
              <a:off x="7069648" y="5218551"/>
              <a:ext cx="96052" cy="96052"/>
            </a:xfrm>
            <a:custGeom>
              <a:avLst/>
              <a:gdLst>
                <a:gd name="connsiteX0" fmla="*/ 97697 w 96052"/>
                <a:gd name="connsiteY0" fmla="*/ 48690 h 96052"/>
                <a:gd name="connsiteX1" fmla="*/ 49671 w 96052"/>
                <a:gd name="connsiteY1" fmla="*/ 96716 h 96052"/>
                <a:gd name="connsiteX2" fmla="*/ 1645 w 96052"/>
                <a:gd name="connsiteY2" fmla="*/ 48690 h 96052"/>
                <a:gd name="connsiteX3" fmla="*/ 49671 w 96052"/>
                <a:gd name="connsiteY3" fmla="*/ 664 h 96052"/>
                <a:gd name="connsiteX4" fmla="*/ 97697 w 96052"/>
                <a:gd name="connsiteY4" fmla="*/ 48690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97" y="48690"/>
                  </a:moveTo>
                  <a:cubicBezTo>
                    <a:pt x="97697" y="75214"/>
                    <a:pt x="76195" y="96716"/>
                    <a:pt x="49671" y="96716"/>
                  </a:cubicBezTo>
                  <a:cubicBezTo>
                    <a:pt x="23147" y="96716"/>
                    <a:pt x="1645" y="75214"/>
                    <a:pt x="1645" y="48690"/>
                  </a:cubicBezTo>
                  <a:cubicBezTo>
                    <a:pt x="1645" y="22166"/>
                    <a:pt x="23147" y="664"/>
                    <a:pt x="49671" y="664"/>
                  </a:cubicBezTo>
                  <a:cubicBezTo>
                    <a:pt x="76195" y="664"/>
                    <a:pt x="97697" y="22166"/>
                    <a:pt x="97697" y="48690"/>
                  </a:cubicBezTo>
                  <a:close/>
                </a:path>
              </a:pathLst>
            </a:custGeom>
            <a:solidFill>
              <a:srgbClr val="91BFDB"/>
            </a:solidFill>
            <a:ln w="5650" cap="sq">
              <a:noFill/>
              <a:prstDash val="solid"/>
              <a:miter/>
            </a:ln>
          </p:spPr>
          <p:txBody>
            <a:bodyPr rtlCol="0" anchor="ctr"/>
            <a:lstStyle/>
            <a:p>
              <a:endParaRPr lang="en-US"/>
            </a:p>
          </p:txBody>
        </p:sp>
        <p:sp>
          <p:nvSpPr>
            <p:cNvPr id="131" name="Graphic 11">
              <a:extLst>
                <a:ext uri="{FF2B5EF4-FFF2-40B4-BE49-F238E27FC236}">
                  <a16:creationId xmlns:a16="http://schemas.microsoft.com/office/drawing/2014/main" id="{70E64604-5BC8-47ED-B681-9F4964F170A2}"/>
                </a:ext>
              </a:extLst>
            </p:cNvPr>
            <p:cNvSpPr/>
            <p:nvPr/>
          </p:nvSpPr>
          <p:spPr>
            <a:xfrm>
              <a:off x="7459677" y="5063056"/>
              <a:ext cx="96052" cy="96052"/>
            </a:xfrm>
            <a:custGeom>
              <a:avLst/>
              <a:gdLst>
                <a:gd name="connsiteX0" fmla="*/ 97725 w 96052"/>
                <a:gd name="connsiteY0" fmla="*/ 48679 h 96052"/>
                <a:gd name="connsiteX1" fmla="*/ 49699 w 96052"/>
                <a:gd name="connsiteY1" fmla="*/ 96705 h 96052"/>
                <a:gd name="connsiteX2" fmla="*/ 1673 w 96052"/>
                <a:gd name="connsiteY2" fmla="*/ 48679 h 96052"/>
                <a:gd name="connsiteX3" fmla="*/ 49699 w 96052"/>
                <a:gd name="connsiteY3" fmla="*/ 652 h 96052"/>
                <a:gd name="connsiteX4" fmla="*/ 97725 w 96052"/>
                <a:gd name="connsiteY4" fmla="*/ 4867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25" y="48679"/>
                  </a:moveTo>
                  <a:cubicBezTo>
                    <a:pt x="97725" y="75203"/>
                    <a:pt x="76223" y="96705"/>
                    <a:pt x="49699" y="96705"/>
                  </a:cubicBezTo>
                  <a:cubicBezTo>
                    <a:pt x="23175" y="96705"/>
                    <a:pt x="1673" y="75203"/>
                    <a:pt x="1673" y="48679"/>
                  </a:cubicBezTo>
                  <a:cubicBezTo>
                    <a:pt x="1673" y="22154"/>
                    <a:pt x="23175" y="652"/>
                    <a:pt x="49699" y="652"/>
                  </a:cubicBezTo>
                  <a:cubicBezTo>
                    <a:pt x="76223" y="652"/>
                    <a:pt x="97725" y="22154"/>
                    <a:pt x="97725" y="48679"/>
                  </a:cubicBezTo>
                  <a:close/>
                </a:path>
              </a:pathLst>
            </a:custGeom>
            <a:noFill/>
            <a:ln w="11301" cap="rnd">
              <a:solidFill>
                <a:srgbClr val="000000"/>
              </a:solidFill>
              <a:prstDash val="solid"/>
              <a:round/>
            </a:ln>
          </p:spPr>
          <p:txBody>
            <a:bodyPr rtlCol="0" anchor="ctr"/>
            <a:lstStyle/>
            <a:p>
              <a:endParaRPr lang="en-US"/>
            </a:p>
          </p:txBody>
        </p:sp>
        <p:sp>
          <p:nvSpPr>
            <p:cNvPr id="132" name="Graphic 11">
              <a:extLst>
                <a:ext uri="{FF2B5EF4-FFF2-40B4-BE49-F238E27FC236}">
                  <a16:creationId xmlns:a16="http://schemas.microsoft.com/office/drawing/2014/main" id="{8D650879-8A8D-42A5-8475-7161930CC87D}"/>
                </a:ext>
              </a:extLst>
            </p:cNvPr>
            <p:cNvSpPr/>
            <p:nvPr/>
          </p:nvSpPr>
          <p:spPr>
            <a:xfrm>
              <a:off x="7459677" y="5063056"/>
              <a:ext cx="96052" cy="96052"/>
            </a:xfrm>
            <a:custGeom>
              <a:avLst/>
              <a:gdLst>
                <a:gd name="connsiteX0" fmla="*/ 97725 w 96052"/>
                <a:gd name="connsiteY0" fmla="*/ 48679 h 96052"/>
                <a:gd name="connsiteX1" fmla="*/ 49699 w 96052"/>
                <a:gd name="connsiteY1" fmla="*/ 96705 h 96052"/>
                <a:gd name="connsiteX2" fmla="*/ 1673 w 96052"/>
                <a:gd name="connsiteY2" fmla="*/ 48679 h 96052"/>
                <a:gd name="connsiteX3" fmla="*/ 49699 w 96052"/>
                <a:gd name="connsiteY3" fmla="*/ 652 h 96052"/>
                <a:gd name="connsiteX4" fmla="*/ 97725 w 96052"/>
                <a:gd name="connsiteY4" fmla="*/ 4867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25" y="48679"/>
                  </a:moveTo>
                  <a:cubicBezTo>
                    <a:pt x="97725" y="75203"/>
                    <a:pt x="76223" y="96705"/>
                    <a:pt x="49699" y="96705"/>
                  </a:cubicBezTo>
                  <a:cubicBezTo>
                    <a:pt x="23175" y="96705"/>
                    <a:pt x="1673" y="75203"/>
                    <a:pt x="1673" y="48679"/>
                  </a:cubicBezTo>
                  <a:cubicBezTo>
                    <a:pt x="1673" y="22154"/>
                    <a:pt x="23175" y="652"/>
                    <a:pt x="49699" y="652"/>
                  </a:cubicBezTo>
                  <a:cubicBezTo>
                    <a:pt x="76223" y="652"/>
                    <a:pt x="97725" y="22154"/>
                    <a:pt x="97725" y="48679"/>
                  </a:cubicBezTo>
                  <a:close/>
                </a:path>
              </a:pathLst>
            </a:custGeom>
            <a:solidFill>
              <a:srgbClr val="CBE0CC"/>
            </a:solidFill>
            <a:ln w="5650" cap="sq">
              <a:noFill/>
              <a:prstDash val="solid"/>
              <a:miter/>
            </a:ln>
          </p:spPr>
          <p:txBody>
            <a:bodyPr rtlCol="0" anchor="ctr"/>
            <a:lstStyle/>
            <a:p>
              <a:endParaRPr lang="en-US"/>
            </a:p>
          </p:txBody>
        </p:sp>
        <p:sp>
          <p:nvSpPr>
            <p:cNvPr id="133" name="Graphic 11">
              <a:extLst>
                <a:ext uri="{FF2B5EF4-FFF2-40B4-BE49-F238E27FC236}">
                  <a16:creationId xmlns:a16="http://schemas.microsoft.com/office/drawing/2014/main" id="{C22A0F3A-43DE-4E0D-B108-C887D94441AF}"/>
                </a:ext>
              </a:extLst>
            </p:cNvPr>
            <p:cNvSpPr/>
            <p:nvPr/>
          </p:nvSpPr>
          <p:spPr>
            <a:xfrm>
              <a:off x="6530403" y="1991456"/>
              <a:ext cx="96052" cy="96052"/>
            </a:xfrm>
            <a:custGeom>
              <a:avLst/>
              <a:gdLst>
                <a:gd name="connsiteX0" fmla="*/ 97658 w 96052"/>
                <a:gd name="connsiteY0" fmla="*/ 48458 h 96052"/>
                <a:gd name="connsiteX1" fmla="*/ 49632 w 96052"/>
                <a:gd name="connsiteY1" fmla="*/ 96484 h 96052"/>
                <a:gd name="connsiteX2" fmla="*/ 1606 w 96052"/>
                <a:gd name="connsiteY2" fmla="*/ 48458 h 96052"/>
                <a:gd name="connsiteX3" fmla="*/ 49632 w 96052"/>
                <a:gd name="connsiteY3" fmla="*/ 432 h 96052"/>
                <a:gd name="connsiteX4" fmla="*/ 97658 w 96052"/>
                <a:gd name="connsiteY4" fmla="*/ 4845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58" y="48458"/>
                  </a:moveTo>
                  <a:cubicBezTo>
                    <a:pt x="97658" y="74982"/>
                    <a:pt x="76156" y="96484"/>
                    <a:pt x="49632" y="96484"/>
                  </a:cubicBezTo>
                  <a:cubicBezTo>
                    <a:pt x="23108" y="96484"/>
                    <a:pt x="1606" y="74982"/>
                    <a:pt x="1606" y="48458"/>
                  </a:cubicBezTo>
                  <a:cubicBezTo>
                    <a:pt x="1606" y="21934"/>
                    <a:pt x="23108" y="432"/>
                    <a:pt x="49632" y="432"/>
                  </a:cubicBezTo>
                  <a:cubicBezTo>
                    <a:pt x="76156" y="432"/>
                    <a:pt x="97658" y="21934"/>
                    <a:pt x="97658" y="48458"/>
                  </a:cubicBezTo>
                  <a:close/>
                </a:path>
              </a:pathLst>
            </a:custGeom>
            <a:noFill/>
            <a:ln w="11301" cap="rnd">
              <a:solidFill>
                <a:srgbClr val="000000"/>
              </a:solidFill>
              <a:prstDash val="solid"/>
              <a:round/>
            </a:ln>
          </p:spPr>
          <p:txBody>
            <a:bodyPr rtlCol="0" anchor="ctr"/>
            <a:lstStyle/>
            <a:p>
              <a:endParaRPr lang="en-US"/>
            </a:p>
          </p:txBody>
        </p:sp>
        <p:sp>
          <p:nvSpPr>
            <p:cNvPr id="134" name="Graphic 11">
              <a:extLst>
                <a:ext uri="{FF2B5EF4-FFF2-40B4-BE49-F238E27FC236}">
                  <a16:creationId xmlns:a16="http://schemas.microsoft.com/office/drawing/2014/main" id="{B271BDC7-DE08-4193-9179-AFF55E8E149E}"/>
                </a:ext>
              </a:extLst>
            </p:cNvPr>
            <p:cNvSpPr/>
            <p:nvPr/>
          </p:nvSpPr>
          <p:spPr>
            <a:xfrm>
              <a:off x="6530403" y="1991456"/>
              <a:ext cx="96052" cy="96052"/>
            </a:xfrm>
            <a:custGeom>
              <a:avLst/>
              <a:gdLst>
                <a:gd name="connsiteX0" fmla="*/ 97658 w 96052"/>
                <a:gd name="connsiteY0" fmla="*/ 48458 h 96052"/>
                <a:gd name="connsiteX1" fmla="*/ 49632 w 96052"/>
                <a:gd name="connsiteY1" fmla="*/ 96484 h 96052"/>
                <a:gd name="connsiteX2" fmla="*/ 1606 w 96052"/>
                <a:gd name="connsiteY2" fmla="*/ 48458 h 96052"/>
                <a:gd name="connsiteX3" fmla="*/ 49632 w 96052"/>
                <a:gd name="connsiteY3" fmla="*/ 432 h 96052"/>
                <a:gd name="connsiteX4" fmla="*/ 97658 w 96052"/>
                <a:gd name="connsiteY4" fmla="*/ 4845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58" y="48458"/>
                  </a:moveTo>
                  <a:cubicBezTo>
                    <a:pt x="97658" y="74982"/>
                    <a:pt x="76156" y="96484"/>
                    <a:pt x="49632" y="96484"/>
                  </a:cubicBezTo>
                  <a:cubicBezTo>
                    <a:pt x="23108" y="96484"/>
                    <a:pt x="1606" y="74982"/>
                    <a:pt x="1606" y="48458"/>
                  </a:cubicBezTo>
                  <a:cubicBezTo>
                    <a:pt x="1606" y="21934"/>
                    <a:pt x="23108" y="432"/>
                    <a:pt x="49632" y="432"/>
                  </a:cubicBezTo>
                  <a:cubicBezTo>
                    <a:pt x="76156" y="432"/>
                    <a:pt x="97658" y="21934"/>
                    <a:pt x="97658" y="48458"/>
                  </a:cubicBezTo>
                  <a:close/>
                </a:path>
              </a:pathLst>
            </a:custGeom>
            <a:solidFill>
              <a:srgbClr val="FDC48A"/>
            </a:solidFill>
            <a:ln w="5650" cap="sq">
              <a:noFill/>
              <a:prstDash val="solid"/>
              <a:miter/>
            </a:ln>
          </p:spPr>
          <p:txBody>
            <a:bodyPr rtlCol="0" anchor="ctr"/>
            <a:lstStyle/>
            <a:p>
              <a:endParaRPr lang="en-US"/>
            </a:p>
          </p:txBody>
        </p:sp>
        <p:sp>
          <p:nvSpPr>
            <p:cNvPr id="135" name="Graphic 11">
              <a:extLst>
                <a:ext uri="{FF2B5EF4-FFF2-40B4-BE49-F238E27FC236}">
                  <a16:creationId xmlns:a16="http://schemas.microsoft.com/office/drawing/2014/main" id="{C26086F8-EAD4-4F02-B33B-E9ED7D8DE1D8}"/>
                </a:ext>
              </a:extLst>
            </p:cNvPr>
            <p:cNvSpPr/>
            <p:nvPr/>
          </p:nvSpPr>
          <p:spPr>
            <a:xfrm>
              <a:off x="5492613" y="3053417"/>
              <a:ext cx="197754" cy="197754"/>
            </a:xfrm>
            <a:custGeom>
              <a:avLst/>
              <a:gdLst>
                <a:gd name="connsiteX0" fmla="*/ 199290 w 197754"/>
                <a:gd name="connsiteY0" fmla="*/ 99389 h 197754"/>
                <a:gd name="connsiteX1" fmla="*/ 100412 w 197754"/>
                <a:gd name="connsiteY1" fmla="*/ 198267 h 197754"/>
                <a:gd name="connsiteX2" fmla="*/ 1535 w 197754"/>
                <a:gd name="connsiteY2" fmla="*/ 99389 h 197754"/>
                <a:gd name="connsiteX3" fmla="*/ 100412 w 197754"/>
                <a:gd name="connsiteY3" fmla="*/ 512 h 197754"/>
                <a:gd name="connsiteX4" fmla="*/ 199290 w 197754"/>
                <a:gd name="connsiteY4" fmla="*/ 99389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290" y="99389"/>
                  </a:moveTo>
                  <a:cubicBezTo>
                    <a:pt x="199290" y="153998"/>
                    <a:pt x="155021" y="198267"/>
                    <a:pt x="100412" y="198267"/>
                  </a:cubicBezTo>
                  <a:cubicBezTo>
                    <a:pt x="45804" y="198267"/>
                    <a:pt x="1535" y="153998"/>
                    <a:pt x="1535" y="99389"/>
                  </a:cubicBezTo>
                  <a:cubicBezTo>
                    <a:pt x="1535" y="44781"/>
                    <a:pt x="45804" y="512"/>
                    <a:pt x="100412" y="512"/>
                  </a:cubicBezTo>
                  <a:cubicBezTo>
                    <a:pt x="155021" y="512"/>
                    <a:pt x="199290" y="44781"/>
                    <a:pt x="199290" y="99389"/>
                  </a:cubicBezTo>
                  <a:close/>
                </a:path>
              </a:pathLst>
            </a:custGeom>
            <a:noFill/>
            <a:ln w="11301" cap="rnd">
              <a:solidFill>
                <a:srgbClr val="000000"/>
              </a:solidFill>
              <a:prstDash val="solid"/>
              <a:round/>
            </a:ln>
          </p:spPr>
          <p:txBody>
            <a:bodyPr rtlCol="0" anchor="ctr"/>
            <a:lstStyle/>
            <a:p>
              <a:endParaRPr lang="en-US"/>
            </a:p>
          </p:txBody>
        </p:sp>
        <p:sp>
          <p:nvSpPr>
            <p:cNvPr id="136" name="Graphic 11">
              <a:extLst>
                <a:ext uri="{FF2B5EF4-FFF2-40B4-BE49-F238E27FC236}">
                  <a16:creationId xmlns:a16="http://schemas.microsoft.com/office/drawing/2014/main" id="{E3C010A5-4448-4685-AF2E-050CB09E2048}"/>
                </a:ext>
              </a:extLst>
            </p:cNvPr>
            <p:cNvSpPr/>
            <p:nvPr/>
          </p:nvSpPr>
          <p:spPr>
            <a:xfrm>
              <a:off x="5492613" y="3053417"/>
              <a:ext cx="197754" cy="197754"/>
            </a:xfrm>
            <a:custGeom>
              <a:avLst/>
              <a:gdLst>
                <a:gd name="connsiteX0" fmla="*/ 199290 w 197754"/>
                <a:gd name="connsiteY0" fmla="*/ 99389 h 197754"/>
                <a:gd name="connsiteX1" fmla="*/ 100412 w 197754"/>
                <a:gd name="connsiteY1" fmla="*/ 198267 h 197754"/>
                <a:gd name="connsiteX2" fmla="*/ 1535 w 197754"/>
                <a:gd name="connsiteY2" fmla="*/ 99389 h 197754"/>
                <a:gd name="connsiteX3" fmla="*/ 100412 w 197754"/>
                <a:gd name="connsiteY3" fmla="*/ 512 h 197754"/>
                <a:gd name="connsiteX4" fmla="*/ 199290 w 197754"/>
                <a:gd name="connsiteY4" fmla="*/ 99389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290" y="99389"/>
                  </a:moveTo>
                  <a:cubicBezTo>
                    <a:pt x="199290" y="153998"/>
                    <a:pt x="155021" y="198267"/>
                    <a:pt x="100412" y="198267"/>
                  </a:cubicBezTo>
                  <a:cubicBezTo>
                    <a:pt x="45804" y="198267"/>
                    <a:pt x="1535" y="153998"/>
                    <a:pt x="1535" y="99389"/>
                  </a:cubicBezTo>
                  <a:cubicBezTo>
                    <a:pt x="1535" y="44781"/>
                    <a:pt x="45804" y="512"/>
                    <a:pt x="100412" y="512"/>
                  </a:cubicBezTo>
                  <a:cubicBezTo>
                    <a:pt x="155021" y="512"/>
                    <a:pt x="199290" y="44781"/>
                    <a:pt x="199290" y="99389"/>
                  </a:cubicBezTo>
                  <a:close/>
                </a:path>
              </a:pathLst>
            </a:custGeom>
            <a:solidFill>
              <a:srgbClr val="FC8D59"/>
            </a:solidFill>
            <a:ln w="5650" cap="sq">
              <a:noFill/>
              <a:prstDash val="solid"/>
              <a:miter/>
            </a:ln>
          </p:spPr>
          <p:txBody>
            <a:bodyPr rtlCol="0" anchor="ctr"/>
            <a:lstStyle/>
            <a:p>
              <a:endParaRPr lang="en-US"/>
            </a:p>
          </p:txBody>
        </p:sp>
        <p:sp>
          <p:nvSpPr>
            <p:cNvPr id="137" name="Graphic 11">
              <a:extLst>
                <a:ext uri="{FF2B5EF4-FFF2-40B4-BE49-F238E27FC236}">
                  <a16:creationId xmlns:a16="http://schemas.microsoft.com/office/drawing/2014/main" id="{A48BF9DE-93DF-49E6-8B79-11204BF593BC}"/>
                </a:ext>
              </a:extLst>
            </p:cNvPr>
            <p:cNvSpPr/>
            <p:nvPr/>
          </p:nvSpPr>
          <p:spPr>
            <a:xfrm>
              <a:off x="5310959" y="2036063"/>
              <a:ext cx="96052" cy="96052"/>
            </a:xfrm>
            <a:custGeom>
              <a:avLst/>
              <a:gdLst>
                <a:gd name="connsiteX0" fmla="*/ 97571 w 96052"/>
                <a:gd name="connsiteY0" fmla="*/ 48461 h 96052"/>
                <a:gd name="connsiteX1" fmla="*/ 49545 w 96052"/>
                <a:gd name="connsiteY1" fmla="*/ 96487 h 96052"/>
                <a:gd name="connsiteX2" fmla="*/ 1518 w 96052"/>
                <a:gd name="connsiteY2" fmla="*/ 48461 h 96052"/>
                <a:gd name="connsiteX3" fmla="*/ 49545 w 96052"/>
                <a:gd name="connsiteY3" fmla="*/ 435 h 96052"/>
                <a:gd name="connsiteX4" fmla="*/ 97571 w 96052"/>
                <a:gd name="connsiteY4" fmla="*/ 4846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571" y="48461"/>
                  </a:moveTo>
                  <a:cubicBezTo>
                    <a:pt x="97571" y="74985"/>
                    <a:pt x="76069" y="96487"/>
                    <a:pt x="49545" y="96487"/>
                  </a:cubicBezTo>
                  <a:cubicBezTo>
                    <a:pt x="23020" y="96487"/>
                    <a:pt x="1518" y="74985"/>
                    <a:pt x="1518" y="48461"/>
                  </a:cubicBezTo>
                  <a:cubicBezTo>
                    <a:pt x="1518" y="21937"/>
                    <a:pt x="23020" y="435"/>
                    <a:pt x="49545" y="435"/>
                  </a:cubicBezTo>
                  <a:cubicBezTo>
                    <a:pt x="76069" y="435"/>
                    <a:pt x="97571" y="21937"/>
                    <a:pt x="97571" y="48461"/>
                  </a:cubicBezTo>
                  <a:close/>
                </a:path>
              </a:pathLst>
            </a:custGeom>
            <a:noFill/>
            <a:ln w="11301" cap="rnd">
              <a:solidFill>
                <a:srgbClr val="000000"/>
              </a:solidFill>
              <a:prstDash val="solid"/>
              <a:round/>
            </a:ln>
          </p:spPr>
          <p:txBody>
            <a:bodyPr rtlCol="0" anchor="ctr"/>
            <a:lstStyle/>
            <a:p>
              <a:endParaRPr lang="en-US"/>
            </a:p>
          </p:txBody>
        </p:sp>
        <p:sp>
          <p:nvSpPr>
            <p:cNvPr id="138" name="Graphic 11">
              <a:extLst>
                <a:ext uri="{FF2B5EF4-FFF2-40B4-BE49-F238E27FC236}">
                  <a16:creationId xmlns:a16="http://schemas.microsoft.com/office/drawing/2014/main" id="{AA171E1A-EB96-4837-99CC-0755FB71E1A8}"/>
                </a:ext>
              </a:extLst>
            </p:cNvPr>
            <p:cNvSpPr/>
            <p:nvPr/>
          </p:nvSpPr>
          <p:spPr>
            <a:xfrm>
              <a:off x="5310959" y="2036063"/>
              <a:ext cx="96052" cy="96052"/>
            </a:xfrm>
            <a:custGeom>
              <a:avLst/>
              <a:gdLst>
                <a:gd name="connsiteX0" fmla="*/ 97571 w 96052"/>
                <a:gd name="connsiteY0" fmla="*/ 48461 h 96052"/>
                <a:gd name="connsiteX1" fmla="*/ 49545 w 96052"/>
                <a:gd name="connsiteY1" fmla="*/ 96487 h 96052"/>
                <a:gd name="connsiteX2" fmla="*/ 1518 w 96052"/>
                <a:gd name="connsiteY2" fmla="*/ 48461 h 96052"/>
                <a:gd name="connsiteX3" fmla="*/ 49545 w 96052"/>
                <a:gd name="connsiteY3" fmla="*/ 435 h 96052"/>
                <a:gd name="connsiteX4" fmla="*/ 97571 w 96052"/>
                <a:gd name="connsiteY4" fmla="*/ 4846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571" y="48461"/>
                  </a:moveTo>
                  <a:cubicBezTo>
                    <a:pt x="97571" y="74985"/>
                    <a:pt x="76069" y="96487"/>
                    <a:pt x="49545" y="96487"/>
                  </a:cubicBezTo>
                  <a:cubicBezTo>
                    <a:pt x="23020" y="96487"/>
                    <a:pt x="1518" y="74985"/>
                    <a:pt x="1518" y="48461"/>
                  </a:cubicBezTo>
                  <a:cubicBezTo>
                    <a:pt x="1518" y="21937"/>
                    <a:pt x="23020" y="435"/>
                    <a:pt x="49545" y="435"/>
                  </a:cubicBezTo>
                  <a:cubicBezTo>
                    <a:pt x="76069" y="435"/>
                    <a:pt x="97571" y="21937"/>
                    <a:pt x="97571" y="48461"/>
                  </a:cubicBezTo>
                  <a:close/>
                </a:path>
              </a:pathLst>
            </a:custGeom>
            <a:solidFill>
              <a:srgbClr val="FDC48A"/>
            </a:solidFill>
            <a:ln w="5650" cap="sq">
              <a:noFill/>
              <a:prstDash val="solid"/>
              <a:miter/>
            </a:ln>
          </p:spPr>
          <p:txBody>
            <a:bodyPr rtlCol="0" anchor="ctr"/>
            <a:lstStyle/>
            <a:p>
              <a:endParaRPr lang="en-US"/>
            </a:p>
          </p:txBody>
        </p:sp>
        <p:sp>
          <p:nvSpPr>
            <p:cNvPr id="139" name="Graphic 11">
              <a:extLst>
                <a:ext uri="{FF2B5EF4-FFF2-40B4-BE49-F238E27FC236}">
                  <a16:creationId xmlns:a16="http://schemas.microsoft.com/office/drawing/2014/main" id="{E05F6D91-2A9A-4D62-96A0-D10376A2B599}"/>
                </a:ext>
              </a:extLst>
            </p:cNvPr>
            <p:cNvSpPr/>
            <p:nvPr/>
          </p:nvSpPr>
          <p:spPr>
            <a:xfrm>
              <a:off x="6564773" y="2423931"/>
              <a:ext cx="146903" cy="146903"/>
            </a:xfrm>
            <a:custGeom>
              <a:avLst/>
              <a:gdLst>
                <a:gd name="connsiteX0" fmla="*/ 148514 w 146903"/>
                <a:gd name="connsiteY0" fmla="*/ 73917 h 146903"/>
                <a:gd name="connsiteX1" fmla="*/ 75062 w 146903"/>
                <a:gd name="connsiteY1" fmla="*/ 147368 h 146903"/>
                <a:gd name="connsiteX2" fmla="*/ 1610 w 146903"/>
                <a:gd name="connsiteY2" fmla="*/ 73917 h 146903"/>
                <a:gd name="connsiteX3" fmla="*/ 75062 w 146903"/>
                <a:gd name="connsiteY3" fmla="*/ 465 h 146903"/>
                <a:gd name="connsiteX4" fmla="*/ 148514 w 146903"/>
                <a:gd name="connsiteY4" fmla="*/ 73917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14" y="73917"/>
                  </a:moveTo>
                  <a:cubicBezTo>
                    <a:pt x="148514" y="114483"/>
                    <a:pt x="115628" y="147368"/>
                    <a:pt x="75062" y="147368"/>
                  </a:cubicBezTo>
                  <a:cubicBezTo>
                    <a:pt x="34496" y="147368"/>
                    <a:pt x="1610" y="114483"/>
                    <a:pt x="1610" y="73917"/>
                  </a:cubicBezTo>
                  <a:cubicBezTo>
                    <a:pt x="1610" y="33350"/>
                    <a:pt x="34496" y="465"/>
                    <a:pt x="75062" y="465"/>
                  </a:cubicBezTo>
                  <a:cubicBezTo>
                    <a:pt x="115628" y="465"/>
                    <a:pt x="148514" y="33350"/>
                    <a:pt x="148514" y="73917"/>
                  </a:cubicBezTo>
                  <a:close/>
                </a:path>
              </a:pathLst>
            </a:custGeom>
            <a:noFill/>
            <a:ln w="11301" cap="rnd">
              <a:solidFill>
                <a:srgbClr val="000000"/>
              </a:solidFill>
              <a:prstDash val="solid"/>
              <a:round/>
            </a:ln>
          </p:spPr>
          <p:txBody>
            <a:bodyPr rtlCol="0" anchor="ctr"/>
            <a:lstStyle/>
            <a:p>
              <a:endParaRPr lang="en-US"/>
            </a:p>
          </p:txBody>
        </p:sp>
        <p:sp>
          <p:nvSpPr>
            <p:cNvPr id="140" name="Graphic 11">
              <a:extLst>
                <a:ext uri="{FF2B5EF4-FFF2-40B4-BE49-F238E27FC236}">
                  <a16:creationId xmlns:a16="http://schemas.microsoft.com/office/drawing/2014/main" id="{6ED74893-1E77-4765-A487-9A505477B65F}"/>
                </a:ext>
              </a:extLst>
            </p:cNvPr>
            <p:cNvSpPr/>
            <p:nvPr/>
          </p:nvSpPr>
          <p:spPr>
            <a:xfrm>
              <a:off x="6564773" y="2423931"/>
              <a:ext cx="146903" cy="146903"/>
            </a:xfrm>
            <a:custGeom>
              <a:avLst/>
              <a:gdLst>
                <a:gd name="connsiteX0" fmla="*/ 148514 w 146903"/>
                <a:gd name="connsiteY0" fmla="*/ 73917 h 146903"/>
                <a:gd name="connsiteX1" fmla="*/ 75062 w 146903"/>
                <a:gd name="connsiteY1" fmla="*/ 147368 h 146903"/>
                <a:gd name="connsiteX2" fmla="*/ 1610 w 146903"/>
                <a:gd name="connsiteY2" fmla="*/ 73917 h 146903"/>
                <a:gd name="connsiteX3" fmla="*/ 75062 w 146903"/>
                <a:gd name="connsiteY3" fmla="*/ 465 h 146903"/>
                <a:gd name="connsiteX4" fmla="*/ 148514 w 146903"/>
                <a:gd name="connsiteY4" fmla="*/ 73917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14" y="73917"/>
                  </a:moveTo>
                  <a:cubicBezTo>
                    <a:pt x="148514" y="114483"/>
                    <a:pt x="115628" y="147368"/>
                    <a:pt x="75062" y="147368"/>
                  </a:cubicBezTo>
                  <a:cubicBezTo>
                    <a:pt x="34496" y="147368"/>
                    <a:pt x="1610" y="114483"/>
                    <a:pt x="1610" y="73917"/>
                  </a:cubicBezTo>
                  <a:cubicBezTo>
                    <a:pt x="1610" y="33350"/>
                    <a:pt x="34496" y="465"/>
                    <a:pt x="75062" y="465"/>
                  </a:cubicBezTo>
                  <a:cubicBezTo>
                    <a:pt x="115628" y="465"/>
                    <a:pt x="148514" y="33350"/>
                    <a:pt x="148514" y="73917"/>
                  </a:cubicBezTo>
                  <a:close/>
                </a:path>
              </a:pathLst>
            </a:custGeom>
            <a:solidFill>
              <a:srgbClr val="FC8D59"/>
            </a:solidFill>
            <a:ln w="5650" cap="sq">
              <a:noFill/>
              <a:prstDash val="solid"/>
              <a:miter/>
            </a:ln>
          </p:spPr>
          <p:txBody>
            <a:bodyPr rtlCol="0" anchor="ctr"/>
            <a:lstStyle/>
            <a:p>
              <a:endParaRPr lang="en-US"/>
            </a:p>
          </p:txBody>
        </p:sp>
        <p:sp>
          <p:nvSpPr>
            <p:cNvPr id="141" name="Graphic 11">
              <a:extLst>
                <a:ext uri="{FF2B5EF4-FFF2-40B4-BE49-F238E27FC236}">
                  <a16:creationId xmlns:a16="http://schemas.microsoft.com/office/drawing/2014/main" id="{227B0F66-3DBD-44C6-B7E4-184819B7E21C}"/>
                </a:ext>
              </a:extLst>
            </p:cNvPr>
            <p:cNvSpPr/>
            <p:nvPr/>
          </p:nvSpPr>
          <p:spPr>
            <a:xfrm>
              <a:off x="6128914" y="1898985"/>
              <a:ext cx="96052" cy="96052"/>
            </a:xfrm>
            <a:custGeom>
              <a:avLst/>
              <a:gdLst>
                <a:gd name="connsiteX0" fmla="*/ 97629 w 96052"/>
                <a:gd name="connsiteY0" fmla="*/ 48451 h 96052"/>
                <a:gd name="connsiteX1" fmla="*/ 49603 w 96052"/>
                <a:gd name="connsiteY1" fmla="*/ 96478 h 96052"/>
                <a:gd name="connsiteX2" fmla="*/ 1577 w 96052"/>
                <a:gd name="connsiteY2" fmla="*/ 48451 h 96052"/>
                <a:gd name="connsiteX3" fmla="*/ 49603 w 96052"/>
                <a:gd name="connsiteY3" fmla="*/ 425 h 96052"/>
                <a:gd name="connsiteX4" fmla="*/ 97629 w 96052"/>
                <a:gd name="connsiteY4" fmla="*/ 4845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29" y="48451"/>
                  </a:moveTo>
                  <a:cubicBezTo>
                    <a:pt x="97629" y="74976"/>
                    <a:pt x="76127" y="96478"/>
                    <a:pt x="49603" y="96478"/>
                  </a:cubicBezTo>
                  <a:cubicBezTo>
                    <a:pt x="23079" y="96478"/>
                    <a:pt x="1577" y="74976"/>
                    <a:pt x="1577" y="48451"/>
                  </a:cubicBezTo>
                  <a:cubicBezTo>
                    <a:pt x="1577" y="21927"/>
                    <a:pt x="23079" y="425"/>
                    <a:pt x="49603" y="425"/>
                  </a:cubicBezTo>
                  <a:cubicBezTo>
                    <a:pt x="76127" y="425"/>
                    <a:pt x="97629" y="21927"/>
                    <a:pt x="97629" y="48451"/>
                  </a:cubicBezTo>
                  <a:close/>
                </a:path>
              </a:pathLst>
            </a:custGeom>
            <a:noFill/>
            <a:ln w="11301" cap="rnd">
              <a:solidFill>
                <a:srgbClr val="000000"/>
              </a:solidFill>
              <a:prstDash val="solid"/>
              <a:round/>
            </a:ln>
          </p:spPr>
          <p:txBody>
            <a:bodyPr rtlCol="0" anchor="ctr"/>
            <a:lstStyle/>
            <a:p>
              <a:endParaRPr lang="en-US"/>
            </a:p>
          </p:txBody>
        </p:sp>
        <p:sp>
          <p:nvSpPr>
            <p:cNvPr id="142" name="Graphic 11">
              <a:extLst>
                <a:ext uri="{FF2B5EF4-FFF2-40B4-BE49-F238E27FC236}">
                  <a16:creationId xmlns:a16="http://schemas.microsoft.com/office/drawing/2014/main" id="{4E98EF81-2376-4177-B1E1-3416FC44E193}"/>
                </a:ext>
              </a:extLst>
            </p:cNvPr>
            <p:cNvSpPr/>
            <p:nvPr/>
          </p:nvSpPr>
          <p:spPr>
            <a:xfrm>
              <a:off x="6128914" y="1898985"/>
              <a:ext cx="96052" cy="96052"/>
            </a:xfrm>
            <a:custGeom>
              <a:avLst/>
              <a:gdLst>
                <a:gd name="connsiteX0" fmla="*/ 97629 w 96052"/>
                <a:gd name="connsiteY0" fmla="*/ 48451 h 96052"/>
                <a:gd name="connsiteX1" fmla="*/ 49603 w 96052"/>
                <a:gd name="connsiteY1" fmla="*/ 96478 h 96052"/>
                <a:gd name="connsiteX2" fmla="*/ 1577 w 96052"/>
                <a:gd name="connsiteY2" fmla="*/ 48451 h 96052"/>
                <a:gd name="connsiteX3" fmla="*/ 49603 w 96052"/>
                <a:gd name="connsiteY3" fmla="*/ 425 h 96052"/>
                <a:gd name="connsiteX4" fmla="*/ 97629 w 96052"/>
                <a:gd name="connsiteY4" fmla="*/ 4845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29" y="48451"/>
                  </a:moveTo>
                  <a:cubicBezTo>
                    <a:pt x="97629" y="74976"/>
                    <a:pt x="76127" y="96478"/>
                    <a:pt x="49603" y="96478"/>
                  </a:cubicBezTo>
                  <a:cubicBezTo>
                    <a:pt x="23079" y="96478"/>
                    <a:pt x="1577" y="74976"/>
                    <a:pt x="1577" y="48451"/>
                  </a:cubicBezTo>
                  <a:cubicBezTo>
                    <a:pt x="1577" y="21927"/>
                    <a:pt x="23079" y="425"/>
                    <a:pt x="49603" y="425"/>
                  </a:cubicBezTo>
                  <a:cubicBezTo>
                    <a:pt x="76127" y="425"/>
                    <a:pt x="97629" y="21927"/>
                    <a:pt x="97629" y="48451"/>
                  </a:cubicBezTo>
                  <a:close/>
                </a:path>
              </a:pathLst>
            </a:custGeom>
            <a:solidFill>
              <a:srgbClr val="FDC48A"/>
            </a:solidFill>
            <a:ln w="5650" cap="sq">
              <a:noFill/>
              <a:prstDash val="solid"/>
              <a:miter/>
            </a:ln>
          </p:spPr>
          <p:txBody>
            <a:bodyPr rtlCol="0" anchor="ctr"/>
            <a:lstStyle/>
            <a:p>
              <a:endParaRPr lang="en-US"/>
            </a:p>
          </p:txBody>
        </p:sp>
        <p:sp>
          <p:nvSpPr>
            <p:cNvPr id="143" name="Graphic 11">
              <a:extLst>
                <a:ext uri="{FF2B5EF4-FFF2-40B4-BE49-F238E27FC236}">
                  <a16:creationId xmlns:a16="http://schemas.microsoft.com/office/drawing/2014/main" id="{18218A75-65CE-4E01-8A71-3EE652107EDA}"/>
                </a:ext>
              </a:extLst>
            </p:cNvPr>
            <p:cNvSpPr/>
            <p:nvPr/>
          </p:nvSpPr>
          <p:spPr>
            <a:xfrm>
              <a:off x="5663103" y="1632421"/>
              <a:ext cx="70626" cy="70626"/>
            </a:xfrm>
            <a:custGeom>
              <a:avLst/>
              <a:gdLst>
                <a:gd name="connsiteX0" fmla="*/ 72169 w 70626"/>
                <a:gd name="connsiteY0" fmla="*/ 35719 h 70626"/>
                <a:gd name="connsiteX1" fmla="*/ 36856 w 70626"/>
                <a:gd name="connsiteY1" fmla="*/ 71032 h 70626"/>
                <a:gd name="connsiteX2" fmla="*/ 1543 w 70626"/>
                <a:gd name="connsiteY2" fmla="*/ 35719 h 70626"/>
                <a:gd name="connsiteX3" fmla="*/ 36856 w 70626"/>
                <a:gd name="connsiteY3" fmla="*/ 405 h 70626"/>
                <a:gd name="connsiteX4" fmla="*/ 72169 w 70626"/>
                <a:gd name="connsiteY4" fmla="*/ 35719 h 7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6" h="70626">
                  <a:moveTo>
                    <a:pt x="72169" y="35719"/>
                  </a:moveTo>
                  <a:cubicBezTo>
                    <a:pt x="72169" y="55222"/>
                    <a:pt x="56359" y="71032"/>
                    <a:pt x="36856" y="71032"/>
                  </a:cubicBezTo>
                  <a:cubicBezTo>
                    <a:pt x="17353" y="71032"/>
                    <a:pt x="1543" y="55222"/>
                    <a:pt x="1543" y="35719"/>
                  </a:cubicBezTo>
                  <a:cubicBezTo>
                    <a:pt x="1543" y="16216"/>
                    <a:pt x="17353" y="405"/>
                    <a:pt x="36856" y="405"/>
                  </a:cubicBezTo>
                  <a:cubicBezTo>
                    <a:pt x="56359" y="405"/>
                    <a:pt x="72169" y="16216"/>
                    <a:pt x="72169" y="35719"/>
                  </a:cubicBezTo>
                  <a:close/>
                </a:path>
              </a:pathLst>
            </a:custGeom>
            <a:noFill/>
            <a:ln w="11301" cap="rnd">
              <a:solidFill>
                <a:srgbClr val="000000"/>
              </a:solidFill>
              <a:prstDash val="solid"/>
              <a:round/>
            </a:ln>
          </p:spPr>
          <p:txBody>
            <a:bodyPr rtlCol="0" anchor="ctr"/>
            <a:lstStyle/>
            <a:p>
              <a:endParaRPr lang="en-US"/>
            </a:p>
          </p:txBody>
        </p:sp>
        <p:sp>
          <p:nvSpPr>
            <p:cNvPr id="144" name="Graphic 11">
              <a:extLst>
                <a:ext uri="{FF2B5EF4-FFF2-40B4-BE49-F238E27FC236}">
                  <a16:creationId xmlns:a16="http://schemas.microsoft.com/office/drawing/2014/main" id="{83A4286F-05C6-470D-B240-A1446730B397}"/>
                </a:ext>
              </a:extLst>
            </p:cNvPr>
            <p:cNvSpPr/>
            <p:nvPr/>
          </p:nvSpPr>
          <p:spPr>
            <a:xfrm>
              <a:off x="5663103" y="1632421"/>
              <a:ext cx="70626" cy="70626"/>
            </a:xfrm>
            <a:custGeom>
              <a:avLst/>
              <a:gdLst>
                <a:gd name="connsiteX0" fmla="*/ 72169 w 70626"/>
                <a:gd name="connsiteY0" fmla="*/ 35719 h 70626"/>
                <a:gd name="connsiteX1" fmla="*/ 36856 w 70626"/>
                <a:gd name="connsiteY1" fmla="*/ 71032 h 70626"/>
                <a:gd name="connsiteX2" fmla="*/ 1543 w 70626"/>
                <a:gd name="connsiteY2" fmla="*/ 35719 h 70626"/>
                <a:gd name="connsiteX3" fmla="*/ 36856 w 70626"/>
                <a:gd name="connsiteY3" fmla="*/ 405 h 70626"/>
                <a:gd name="connsiteX4" fmla="*/ 72169 w 70626"/>
                <a:gd name="connsiteY4" fmla="*/ 35719 h 7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6" h="70626">
                  <a:moveTo>
                    <a:pt x="72169" y="35719"/>
                  </a:moveTo>
                  <a:cubicBezTo>
                    <a:pt x="72169" y="55222"/>
                    <a:pt x="56359" y="71032"/>
                    <a:pt x="36856" y="71032"/>
                  </a:cubicBezTo>
                  <a:cubicBezTo>
                    <a:pt x="17353" y="71032"/>
                    <a:pt x="1543" y="55222"/>
                    <a:pt x="1543" y="35719"/>
                  </a:cubicBezTo>
                  <a:cubicBezTo>
                    <a:pt x="1543" y="16216"/>
                    <a:pt x="17353" y="405"/>
                    <a:pt x="36856" y="405"/>
                  </a:cubicBezTo>
                  <a:cubicBezTo>
                    <a:pt x="56359" y="405"/>
                    <a:pt x="72169" y="16216"/>
                    <a:pt x="72169" y="35719"/>
                  </a:cubicBezTo>
                  <a:close/>
                </a:path>
              </a:pathLst>
            </a:custGeom>
            <a:solidFill>
              <a:srgbClr val="FC8D59"/>
            </a:solidFill>
            <a:ln w="5650" cap="sq">
              <a:noFill/>
              <a:prstDash val="solid"/>
              <a:miter/>
            </a:ln>
          </p:spPr>
          <p:txBody>
            <a:bodyPr rtlCol="0" anchor="ctr"/>
            <a:lstStyle/>
            <a:p>
              <a:endParaRPr lang="en-US"/>
            </a:p>
          </p:txBody>
        </p:sp>
        <p:sp>
          <p:nvSpPr>
            <p:cNvPr id="145" name="Graphic 11">
              <a:extLst>
                <a:ext uri="{FF2B5EF4-FFF2-40B4-BE49-F238E27FC236}">
                  <a16:creationId xmlns:a16="http://schemas.microsoft.com/office/drawing/2014/main" id="{DBE562D3-6134-435E-852E-0DFD386E24CC}"/>
                </a:ext>
              </a:extLst>
            </p:cNvPr>
            <p:cNvSpPr/>
            <p:nvPr/>
          </p:nvSpPr>
          <p:spPr>
            <a:xfrm>
              <a:off x="6182246" y="2884407"/>
              <a:ext cx="274031" cy="274031"/>
            </a:xfrm>
            <a:custGeom>
              <a:avLst/>
              <a:gdLst>
                <a:gd name="connsiteX0" fmla="*/ 275619 w 274031"/>
                <a:gd name="connsiteY0" fmla="*/ 137518 h 274031"/>
                <a:gd name="connsiteX1" fmla="*/ 138603 w 274031"/>
                <a:gd name="connsiteY1" fmla="*/ 274534 h 274031"/>
                <a:gd name="connsiteX2" fmla="*/ 1587 w 274031"/>
                <a:gd name="connsiteY2" fmla="*/ 137518 h 274031"/>
                <a:gd name="connsiteX3" fmla="*/ 138603 w 274031"/>
                <a:gd name="connsiteY3" fmla="*/ 502 h 274031"/>
                <a:gd name="connsiteX4" fmla="*/ 275619 w 274031"/>
                <a:gd name="connsiteY4" fmla="*/ 137518 h 27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31" h="274031">
                  <a:moveTo>
                    <a:pt x="275619" y="137518"/>
                  </a:moveTo>
                  <a:cubicBezTo>
                    <a:pt x="275619" y="213190"/>
                    <a:pt x="214275" y="274534"/>
                    <a:pt x="138603" y="274534"/>
                  </a:cubicBezTo>
                  <a:cubicBezTo>
                    <a:pt x="62931" y="274534"/>
                    <a:pt x="1587" y="213190"/>
                    <a:pt x="1587" y="137518"/>
                  </a:cubicBezTo>
                  <a:cubicBezTo>
                    <a:pt x="1587" y="61846"/>
                    <a:pt x="62931" y="502"/>
                    <a:pt x="138603" y="502"/>
                  </a:cubicBezTo>
                  <a:cubicBezTo>
                    <a:pt x="214275" y="502"/>
                    <a:pt x="275619" y="61846"/>
                    <a:pt x="275619" y="137518"/>
                  </a:cubicBezTo>
                  <a:close/>
                </a:path>
              </a:pathLst>
            </a:custGeom>
            <a:noFill/>
            <a:ln w="11301" cap="rnd">
              <a:solidFill>
                <a:srgbClr val="000000"/>
              </a:solidFill>
              <a:prstDash val="solid"/>
              <a:round/>
            </a:ln>
          </p:spPr>
          <p:txBody>
            <a:bodyPr rtlCol="0" anchor="ctr"/>
            <a:lstStyle/>
            <a:p>
              <a:endParaRPr lang="en-US"/>
            </a:p>
          </p:txBody>
        </p:sp>
        <p:sp>
          <p:nvSpPr>
            <p:cNvPr id="146" name="Graphic 11">
              <a:extLst>
                <a:ext uri="{FF2B5EF4-FFF2-40B4-BE49-F238E27FC236}">
                  <a16:creationId xmlns:a16="http://schemas.microsoft.com/office/drawing/2014/main" id="{92DAA5F6-8B4D-40FC-AF2F-A7E625359536}"/>
                </a:ext>
              </a:extLst>
            </p:cNvPr>
            <p:cNvSpPr/>
            <p:nvPr/>
          </p:nvSpPr>
          <p:spPr>
            <a:xfrm>
              <a:off x="6182246" y="2884407"/>
              <a:ext cx="274031" cy="274031"/>
            </a:xfrm>
            <a:custGeom>
              <a:avLst/>
              <a:gdLst>
                <a:gd name="connsiteX0" fmla="*/ 275619 w 274031"/>
                <a:gd name="connsiteY0" fmla="*/ 137518 h 274031"/>
                <a:gd name="connsiteX1" fmla="*/ 138603 w 274031"/>
                <a:gd name="connsiteY1" fmla="*/ 274534 h 274031"/>
                <a:gd name="connsiteX2" fmla="*/ 1587 w 274031"/>
                <a:gd name="connsiteY2" fmla="*/ 137518 h 274031"/>
                <a:gd name="connsiteX3" fmla="*/ 138603 w 274031"/>
                <a:gd name="connsiteY3" fmla="*/ 502 h 274031"/>
                <a:gd name="connsiteX4" fmla="*/ 275619 w 274031"/>
                <a:gd name="connsiteY4" fmla="*/ 137518 h 27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31" h="274031">
                  <a:moveTo>
                    <a:pt x="275619" y="137518"/>
                  </a:moveTo>
                  <a:cubicBezTo>
                    <a:pt x="275619" y="213190"/>
                    <a:pt x="214275" y="274534"/>
                    <a:pt x="138603" y="274534"/>
                  </a:cubicBezTo>
                  <a:cubicBezTo>
                    <a:pt x="62931" y="274534"/>
                    <a:pt x="1587" y="213190"/>
                    <a:pt x="1587" y="137518"/>
                  </a:cubicBezTo>
                  <a:cubicBezTo>
                    <a:pt x="1587" y="61846"/>
                    <a:pt x="62931" y="502"/>
                    <a:pt x="138603" y="502"/>
                  </a:cubicBezTo>
                  <a:cubicBezTo>
                    <a:pt x="214275" y="502"/>
                    <a:pt x="275619" y="61846"/>
                    <a:pt x="275619" y="137518"/>
                  </a:cubicBezTo>
                  <a:close/>
                </a:path>
              </a:pathLst>
            </a:custGeom>
            <a:solidFill>
              <a:srgbClr val="FC8D59"/>
            </a:solidFill>
            <a:ln w="5650" cap="sq">
              <a:noFill/>
              <a:prstDash val="solid"/>
              <a:miter/>
            </a:ln>
          </p:spPr>
          <p:txBody>
            <a:bodyPr rtlCol="0" anchor="ctr"/>
            <a:lstStyle/>
            <a:p>
              <a:endParaRPr lang="en-US"/>
            </a:p>
          </p:txBody>
        </p:sp>
        <p:sp>
          <p:nvSpPr>
            <p:cNvPr id="147" name="Graphic 11">
              <a:extLst>
                <a:ext uri="{FF2B5EF4-FFF2-40B4-BE49-F238E27FC236}">
                  <a16:creationId xmlns:a16="http://schemas.microsoft.com/office/drawing/2014/main" id="{3F3FC848-1C97-4125-BC72-8E5CE48D4464}"/>
                </a:ext>
              </a:extLst>
            </p:cNvPr>
            <p:cNvSpPr/>
            <p:nvPr/>
          </p:nvSpPr>
          <p:spPr>
            <a:xfrm>
              <a:off x="5641484" y="2517645"/>
              <a:ext cx="452010" cy="452010"/>
            </a:xfrm>
            <a:custGeom>
              <a:avLst/>
              <a:gdLst>
                <a:gd name="connsiteX0" fmla="*/ 453566 w 452010"/>
                <a:gd name="connsiteY0" fmla="*/ 226488 h 452010"/>
                <a:gd name="connsiteX1" fmla="*/ 227560 w 452010"/>
                <a:gd name="connsiteY1" fmla="*/ 452493 h 452010"/>
                <a:gd name="connsiteX2" fmla="*/ 1555 w 452010"/>
                <a:gd name="connsiteY2" fmla="*/ 226488 h 452010"/>
                <a:gd name="connsiteX3" fmla="*/ 227560 w 452010"/>
                <a:gd name="connsiteY3" fmla="*/ 482 h 452010"/>
                <a:gd name="connsiteX4" fmla="*/ 453566 w 452010"/>
                <a:gd name="connsiteY4" fmla="*/ 226488 h 4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010" h="452010">
                  <a:moveTo>
                    <a:pt x="453566" y="226488"/>
                  </a:moveTo>
                  <a:cubicBezTo>
                    <a:pt x="453566" y="351307"/>
                    <a:pt x="352380" y="452493"/>
                    <a:pt x="227560" y="452493"/>
                  </a:cubicBezTo>
                  <a:cubicBezTo>
                    <a:pt x="102741" y="452493"/>
                    <a:pt x="1555" y="351307"/>
                    <a:pt x="1555" y="226488"/>
                  </a:cubicBezTo>
                  <a:cubicBezTo>
                    <a:pt x="1555" y="101669"/>
                    <a:pt x="102741" y="482"/>
                    <a:pt x="227560" y="482"/>
                  </a:cubicBezTo>
                  <a:cubicBezTo>
                    <a:pt x="352380" y="482"/>
                    <a:pt x="453566" y="101669"/>
                    <a:pt x="453566" y="226488"/>
                  </a:cubicBezTo>
                  <a:close/>
                </a:path>
              </a:pathLst>
            </a:custGeom>
            <a:noFill/>
            <a:ln w="11301" cap="rnd">
              <a:solidFill>
                <a:srgbClr val="000000"/>
              </a:solidFill>
              <a:prstDash val="solid"/>
              <a:round/>
            </a:ln>
          </p:spPr>
          <p:txBody>
            <a:bodyPr rtlCol="0" anchor="ctr"/>
            <a:lstStyle/>
            <a:p>
              <a:endParaRPr lang="en-US"/>
            </a:p>
          </p:txBody>
        </p:sp>
        <p:sp>
          <p:nvSpPr>
            <p:cNvPr id="148" name="Graphic 11">
              <a:extLst>
                <a:ext uri="{FF2B5EF4-FFF2-40B4-BE49-F238E27FC236}">
                  <a16:creationId xmlns:a16="http://schemas.microsoft.com/office/drawing/2014/main" id="{2D70BAE1-489A-4641-A177-1AC89F066CE4}"/>
                </a:ext>
              </a:extLst>
            </p:cNvPr>
            <p:cNvSpPr/>
            <p:nvPr/>
          </p:nvSpPr>
          <p:spPr>
            <a:xfrm>
              <a:off x="5641484" y="2517645"/>
              <a:ext cx="452010" cy="452010"/>
            </a:xfrm>
            <a:custGeom>
              <a:avLst/>
              <a:gdLst>
                <a:gd name="connsiteX0" fmla="*/ 453566 w 452010"/>
                <a:gd name="connsiteY0" fmla="*/ 226488 h 452010"/>
                <a:gd name="connsiteX1" fmla="*/ 227560 w 452010"/>
                <a:gd name="connsiteY1" fmla="*/ 452493 h 452010"/>
                <a:gd name="connsiteX2" fmla="*/ 1555 w 452010"/>
                <a:gd name="connsiteY2" fmla="*/ 226488 h 452010"/>
                <a:gd name="connsiteX3" fmla="*/ 227560 w 452010"/>
                <a:gd name="connsiteY3" fmla="*/ 482 h 452010"/>
                <a:gd name="connsiteX4" fmla="*/ 453566 w 452010"/>
                <a:gd name="connsiteY4" fmla="*/ 226488 h 4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010" h="452010">
                  <a:moveTo>
                    <a:pt x="453566" y="226488"/>
                  </a:moveTo>
                  <a:cubicBezTo>
                    <a:pt x="453566" y="351307"/>
                    <a:pt x="352380" y="452493"/>
                    <a:pt x="227560" y="452493"/>
                  </a:cubicBezTo>
                  <a:cubicBezTo>
                    <a:pt x="102741" y="452493"/>
                    <a:pt x="1555" y="351307"/>
                    <a:pt x="1555" y="226488"/>
                  </a:cubicBezTo>
                  <a:cubicBezTo>
                    <a:pt x="1555" y="101669"/>
                    <a:pt x="102741" y="482"/>
                    <a:pt x="227560" y="482"/>
                  </a:cubicBezTo>
                  <a:cubicBezTo>
                    <a:pt x="352380" y="482"/>
                    <a:pt x="453566" y="101669"/>
                    <a:pt x="453566" y="226488"/>
                  </a:cubicBezTo>
                  <a:close/>
                </a:path>
              </a:pathLst>
            </a:custGeom>
            <a:solidFill>
              <a:srgbClr val="FC8D59"/>
            </a:solidFill>
            <a:ln w="5650" cap="sq">
              <a:noFill/>
              <a:prstDash val="solid"/>
              <a:miter/>
            </a:ln>
          </p:spPr>
          <p:txBody>
            <a:bodyPr rtlCol="0" anchor="ctr"/>
            <a:lstStyle/>
            <a:p>
              <a:endParaRPr lang="en-US"/>
            </a:p>
          </p:txBody>
        </p:sp>
        <p:sp>
          <p:nvSpPr>
            <p:cNvPr id="149" name="Graphic 11">
              <a:extLst>
                <a:ext uri="{FF2B5EF4-FFF2-40B4-BE49-F238E27FC236}">
                  <a16:creationId xmlns:a16="http://schemas.microsoft.com/office/drawing/2014/main" id="{5E13F903-4E6F-423A-89BD-979E4EF5A62E}"/>
                </a:ext>
              </a:extLst>
            </p:cNvPr>
            <p:cNvSpPr txBox="1"/>
            <p:nvPr/>
          </p:nvSpPr>
          <p:spPr>
            <a:xfrm>
              <a:off x="5669237" y="2643401"/>
              <a:ext cx="476687" cy="227043"/>
            </a:xfrm>
            <a:prstGeom prst="rect">
              <a:avLst/>
            </a:prstGeom>
            <a:noFill/>
          </p:spPr>
          <p:txBody>
            <a:bodyPr wrap="none" rtlCol="0">
              <a:spAutoFit/>
            </a:bodyPr>
            <a:lstStyle/>
            <a:p>
              <a:pPr algn="l"/>
              <a:r>
                <a:rPr lang="en-US" sz="890" spc="0" baseline="0" dirty="0">
                  <a:solidFill>
                    <a:srgbClr val="FFFFFF"/>
                  </a:solidFill>
                  <a:latin typeface="Calibri Bold"/>
                  <a:cs typeface="Calibri Bold"/>
                  <a:sym typeface="Calibri Bold"/>
                  <a:rtl val="0"/>
                </a:rPr>
                <a:t>Mr. Hi</a:t>
              </a:r>
            </a:p>
          </p:txBody>
        </p:sp>
        <p:sp>
          <p:nvSpPr>
            <p:cNvPr id="150" name="Graphic 11">
              <a:extLst>
                <a:ext uri="{FF2B5EF4-FFF2-40B4-BE49-F238E27FC236}">
                  <a16:creationId xmlns:a16="http://schemas.microsoft.com/office/drawing/2014/main" id="{9C82ECBE-D40C-4FD4-B76F-45EC75AEC65A}"/>
                </a:ext>
              </a:extLst>
            </p:cNvPr>
            <p:cNvSpPr/>
            <p:nvPr/>
          </p:nvSpPr>
          <p:spPr>
            <a:xfrm>
              <a:off x="6464346" y="4040220"/>
              <a:ext cx="477436" cy="477436"/>
            </a:xfrm>
            <a:custGeom>
              <a:avLst/>
              <a:gdLst>
                <a:gd name="connsiteX0" fmla="*/ 479051 w 477436"/>
                <a:gd name="connsiteY0" fmla="*/ 239311 h 477436"/>
                <a:gd name="connsiteX1" fmla="*/ 240333 w 477436"/>
                <a:gd name="connsiteY1" fmla="*/ 478029 h 477436"/>
                <a:gd name="connsiteX2" fmla="*/ 1615 w 477436"/>
                <a:gd name="connsiteY2" fmla="*/ 239311 h 477436"/>
                <a:gd name="connsiteX3" fmla="*/ 240333 w 477436"/>
                <a:gd name="connsiteY3" fmla="*/ 593 h 477436"/>
                <a:gd name="connsiteX4" fmla="*/ 479051 w 477436"/>
                <a:gd name="connsiteY4" fmla="*/ 239311 h 47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36" h="477436">
                  <a:moveTo>
                    <a:pt x="479051" y="239311"/>
                  </a:moveTo>
                  <a:cubicBezTo>
                    <a:pt x="479051" y="371151"/>
                    <a:pt x="372174" y="478029"/>
                    <a:pt x="240333" y="478029"/>
                  </a:cubicBezTo>
                  <a:cubicBezTo>
                    <a:pt x="108493" y="478029"/>
                    <a:pt x="1615" y="371151"/>
                    <a:pt x="1615" y="239311"/>
                  </a:cubicBezTo>
                  <a:cubicBezTo>
                    <a:pt x="1615" y="107471"/>
                    <a:pt x="108493" y="593"/>
                    <a:pt x="240333" y="593"/>
                  </a:cubicBezTo>
                  <a:cubicBezTo>
                    <a:pt x="372174" y="593"/>
                    <a:pt x="479051" y="107471"/>
                    <a:pt x="479051" y="239311"/>
                  </a:cubicBezTo>
                  <a:close/>
                </a:path>
              </a:pathLst>
            </a:custGeom>
            <a:noFill/>
            <a:ln w="11301" cap="rnd">
              <a:solidFill>
                <a:srgbClr val="000000"/>
              </a:solidFill>
              <a:prstDash val="solid"/>
              <a:round/>
            </a:ln>
          </p:spPr>
          <p:txBody>
            <a:bodyPr rtlCol="0" anchor="ctr"/>
            <a:lstStyle/>
            <a:p>
              <a:endParaRPr lang="en-US"/>
            </a:p>
          </p:txBody>
        </p:sp>
        <p:sp>
          <p:nvSpPr>
            <p:cNvPr id="151" name="Graphic 11">
              <a:extLst>
                <a:ext uri="{FF2B5EF4-FFF2-40B4-BE49-F238E27FC236}">
                  <a16:creationId xmlns:a16="http://schemas.microsoft.com/office/drawing/2014/main" id="{62841334-92CF-4DCF-85CE-0C116A4C6D7E}"/>
                </a:ext>
              </a:extLst>
            </p:cNvPr>
            <p:cNvSpPr/>
            <p:nvPr/>
          </p:nvSpPr>
          <p:spPr>
            <a:xfrm>
              <a:off x="6464346" y="4040220"/>
              <a:ext cx="477436" cy="477436"/>
            </a:xfrm>
            <a:custGeom>
              <a:avLst/>
              <a:gdLst>
                <a:gd name="connsiteX0" fmla="*/ 479051 w 477436"/>
                <a:gd name="connsiteY0" fmla="*/ 239311 h 477436"/>
                <a:gd name="connsiteX1" fmla="*/ 240333 w 477436"/>
                <a:gd name="connsiteY1" fmla="*/ 478029 h 477436"/>
                <a:gd name="connsiteX2" fmla="*/ 1615 w 477436"/>
                <a:gd name="connsiteY2" fmla="*/ 239311 h 477436"/>
                <a:gd name="connsiteX3" fmla="*/ 240333 w 477436"/>
                <a:gd name="connsiteY3" fmla="*/ 593 h 477436"/>
                <a:gd name="connsiteX4" fmla="*/ 479051 w 477436"/>
                <a:gd name="connsiteY4" fmla="*/ 239311 h 47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36" h="477436">
                  <a:moveTo>
                    <a:pt x="479051" y="239311"/>
                  </a:moveTo>
                  <a:cubicBezTo>
                    <a:pt x="479051" y="371151"/>
                    <a:pt x="372174" y="478029"/>
                    <a:pt x="240333" y="478029"/>
                  </a:cubicBezTo>
                  <a:cubicBezTo>
                    <a:pt x="108493" y="478029"/>
                    <a:pt x="1615" y="371151"/>
                    <a:pt x="1615" y="239311"/>
                  </a:cubicBezTo>
                  <a:cubicBezTo>
                    <a:pt x="1615" y="107471"/>
                    <a:pt x="108493" y="593"/>
                    <a:pt x="240333" y="593"/>
                  </a:cubicBezTo>
                  <a:cubicBezTo>
                    <a:pt x="372174" y="593"/>
                    <a:pt x="479051" y="107471"/>
                    <a:pt x="479051" y="239311"/>
                  </a:cubicBezTo>
                  <a:close/>
                </a:path>
              </a:pathLst>
            </a:custGeom>
            <a:solidFill>
              <a:srgbClr val="91BFDB"/>
            </a:solidFill>
            <a:ln w="5650" cap="sq">
              <a:noFill/>
              <a:prstDash val="solid"/>
              <a:miter/>
            </a:ln>
          </p:spPr>
          <p:txBody>
            <a:bodyPr rtlCol="0" anchor="ctr"/>
            <a:lstStyle/>
            <a:p>
              <a:endParaRPr lang="en-US"/>
            </a:p>
          </p:txBody>
        </p:sp>
        <p:sp>
          <p:nvSpPr>
            <p:cNvPr id="152" name="Graphic 11">
              <a:extLst>
                <a:ext uri="{FF2B5EF4-FFF2-40B4-BE49-F238E27FC236}">
                  <a16:creationId xmlns:a16="http://schemas.microsoft.com/office/drawing/2014/main" id="{7D6D626D-1EEA-47F0-A0DA-0FB8BA784AAD}"/>
                </a:ext>
              </a:extLst>
            </p:cNvPr>
            <p:cNvSpPr txBox="1"/>
            <p:nvPr/>
          </p:nvSpPr>
          <p:spPr>
            <a:xfrm>
              <a:off x="6493618" y="4180481"/>
              <a:ext cx="533188" cy="227043"/>
            </a:xfrm>
            <a:prstGeom prst="rect">
              <a:avLst/>
            </a:prstGeom>
            <a:noFill/>
          </p:spPr>
          <p:txBody>
            <a:bodyPr wrap="none" rtlCol="0">
              <a:spAutoFit/>
            </a:bodyPr>
            <a:lstStyle/>
            <a:p>
              <a:pPr algn="l"/>
              <a:r>
                <a:rPr lang="en-US" sz="890" spc="0" baseline="0" dirty="0">
                  <a:solidFill>
                    <a:srgbClr val="FFFFFF"/>
                  </a:solidFill>
                  <a:latin typeface="Calibri Bold"/>
                  <a:cs typeface="Calibri Bold"/>
                  <a:sym typeface="Calibri Bold"/>
                  <a:rtl val="0"/>
                </a:rPr>
                <a:t>John A.</a:t>
              </a:r>
            </a:p>
          </p:txBody>
        </p:sp>
        <p:sp>
          <p:nvSpPr>
            <p:cNvPr id="153" name="Graphic 11">
              <a:extLst>
                <a:ext uri="{FF2B5EF4-FFF2-40B4-BE49-F238E27FC236}">
                  <a16:creationId xmlns:a16="http://schemas.microsoft.com/office/drawing/2014/main" id="{C08FFD0E-11D6-4DDF-B22D-30FE43FC5534}"/>
                </a:ext>
              </a:extLst>
            </p:cNvPr>
            <p:cNvSpPr/>
            <p:nvPr/>
          </p:nvSpPr>
          <p:spPr>
            <a:xfrm>
              <a:off x="5970196" y="4152945"/>
              <a:ext cx="146903" cy="146903"/>
            </a:xfrm>
            <a:custGeom>
              <a:avLst/>
              <a:gdLst>
                <a:gd name="connsiteX0" fmla="*/ 148471 w 146903"/>
                <a:gd name="connsiteY0" fmla="*/ 74041 h 146903"/>
                <a:gd name="connsiteX1" fmla="*/ 75019 w 146903"/>
                <a:gd name="connsiteY1" fmla="*/ 147492 h 146903"/>
                <a:gd name="connsiteX2" fmla="*/ 1568 w 146903"/>
                <a:gd name="connsiteY2" fmla="*/ 74041 h 146903"/>
                <a:gd name="connsiteX3" fmla="*/ 75019 w 146903"/>
                <a:gd name="connsiteY3" fmla="*/ 589 h 146903"/>
                <a:gd name="connsiteX4" fmla="*/ 148471 w 146903"/>
                <a:gd name="connsiteY4" fmla="*/ 74041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471" y="74041"/>
                  </a:moveTo>
                  <a:cubicBezTo>
                    <a:pt x="148471" y="114607"/>
                    <a:pt x="115586" y="147492"/>
                    <a:pt x="75019" y="147492"/>
                  </a:cubicBezTo>
                  <a:cubicBezTo>
                    <a:pt x="34453" y="147492"/>
                    <a:pt x="1568" y="114607"/>
                    <a:pt x="1568" y="74041"/>
                  </a:cubicBezTo>
                  <a:cubicBezTo>
                    <a:pt x="1568" y="33474"/>
                    <a:pt x="34453" y="589"/>
                    <a:pt x="75019" y="589"/>
                  </a:cubicBezTo>
                  <a:cubicBezTo>
                    <a:pt x="115586" y="589"/>
                    <a:pt x="148471" y="33474"/>
                    <a:pt x="148471" y="74041"/>
                  </a:cubicBezTo>
                  <a:close/>
                </a:path>
              </a:pathLst>
            </a:custGeom>
            <a:noFill/>
            <a:ln w="11301" cap="rnd">
              <a:solidFill>
                <a:srgbClr val="000000"/>
              </a:solidFill>
              <a:prstDash val="solid"/>
              <a:round/>
            </a:ln>
          </p:spPr>
          <p:txBody>
            <a:bodyPr rtlCol="0" anchor="ctr"/>
            <a:lstStyle/>
            <a:p>
              <a:endParaRPr lang="en-US"/>
            </a:p>
          </p:txBody>
        </p:sp>
        <p:sp>
          <p:nvSpPr>
            <p:cNvPr id="154" name="Graphic 11">
              <a:extLst>
                <a:ext uri="{FF2B5EF4-FFF2-40B4-BE49-F238E27FC236}">
                  <a16:creationId xmlns:a16="http://schemas.microsoft.com/office/drawing/2014/main" id="{51FD7C53-E29D-489F-B2CC-7DE4DE7D7070}"/>
                </a:ext>
              </a:extLst>
            </p:cNvPr>
            <p:cNvSpPr/>
            <p:nvPr/>
          </p:nvSpPr>
          <p:spPr>
            <a:xfrm>
              <a:off x="5970196" y="4152945"/>
              <a:ext cx="146903" cy="146903"/>
            </a:xfrm>
            <a:custGeom>
              <a:avLst/>
              <a:gdLst>
                <a:gd name="connsiteX0" fmla="*/ 148471 w 146903"/>
                <a:gd name="connsiteY0" fmla="*/ 74041 h 146903"/>
                <a:gd name="connsiteX1" fmla="*/ 75019 w 146903"/>
                <a:gd name="connsiteY1" fmla="*/ 147492 h 146903"/>
                <a:gd name="connsiteX2" fmla="*/ 1568 w 146903"/>
                <a:gd name="connsiteY2" fmla="*/ 74041 h 146903"/>
                <a:gd name="connsiteX3" fmla="*/ 75019 w 146903"/>
                <a:gd name="connsiteY3" fmla="*/ 589 h 146903"/>
                <a:gd name="connsiteX4" fmla="*/ 148471 w 146903"/>
                <a:gd name="connsiteY4" fmla="*/ 74041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471" y="74041"/>
                  </a:moveTo>
                  <a:cubicBezTo>
                    <a:pt x="148471" y="114607"/>
                    <a:pt x="115586" y="147492"/>
                    <a:pt x="75019" y="147492"/>
                  </a:cubicBezTo>
                  <a:cubicBezTo>
                    <a:pt x="34453" y="147492"/>
                    <a:pt x="1568" y="114607"/>
                    <a:pt x="1568" y="74041"/>
                  </a:cubicBezTo>
                  <a:cubicBezTo>
                    <a:pt x="1568" y="33474"/>
                    <a:pt x="34453" y="589"/>
                    <a:pt x="75019" y="589"/>
                  </a:cubicBezTo>
                  <a:cubicBezTo>
                    <a:pt x="115586" y="589"/>
                    <a:pt x="148471" y="33474"/>
                    <a:pt x="148471" y="74041"/>
                  </a:cubicBezTo>
                  <a:close/>
                </a:path>
              </a:pathLst>
            </a:custGeom>
            <a:solidFill>
              <a:srgbClr val="91BFDB"/>
            </a:solidFill>
            <a:ln w="5650" cap="sq">
              <a:noFill/>
              <a:prstDash val="solid"/>
              <a:miter/>
            </a:ln>
          </p:spPr>
          <p:txBody>
            <a:bodyPr rtlCol="0" anchor="ctr"/>
            <a:lstStyle/>
            <a:p>
              <a:endParaRPr lang="en-US"/>
            </a:p>
          </p:txBody>
        </p:sp>
        <p:sp>
          <p:nvSpPr>
            <p:cNvPr id="155" name="Graphic 11">
              <a:extLst>
                <a:ext uri="{FF2B5EF4-FFF2-40B4-BE49-F238E27FC236}">
                  <a16:creationId xmlns:a16="http://schemas.microsoft.com/office/drawing/2014/main" id="{FB06EA2D-94AD-430E-8BE8-8B0712188231}"/>
                </a:ext>
              </a:extLst>
            </p:cNvPr>
            <p:cNvSpPr/>
            <p:nvPr/>
          </p:nvSpPr>
          <p:spPr>
            <a:xfrm>
              <a:off x="6288944" y="3293917"/>
              <a:ext cx="172329" cy="172329"/>
            </a:xfrm>
            <a:custGeom>
              <a:avLst/>
              <a:gdLst>
                <a:gd name="connsiteX0" fmla="*/ 173921 w 172329"/>
                <a:gd name="connsiteY0" fmla="*/ 86693 h 172329"/>
                <a:gd name="connsiteX1" fmla="*/ 87756 w 172329"/>
                <a:gd name="connsiteY1" fmla="*/ 172857 h 172329"/>
                <a:gd name="connsiteX2" fmla="*/ 1591 w 172329"/>
                <a:gd name="connsiteY2" fmla="*/ 86693 h 172329"/>
                <a:gd name="connsiteX3" fmla="*/ 87756 w 172329"/>
                <a:gd name="connsiteY3" fmla="*/ 528 h 172329"/>
                <a:gd name="connsiteX4" fmla="*/ 173921 w 172329"/>
                <a:gd name="connsiteY4" fmla="*/ 86693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21" y="86693"/>
                  </a:moveTo>
                  <a:cubicBezTo>
                    <a:pt x="173921" y="134280"/>
                    <a:pt x="135343" y="172857"/>
                    <a:pt x="87756" y="172857"/>
                  </a:cubicBezTo>
                  <a:cubicBezTo>
                    <a:pt x="40169" y="172857"/>
                    <a:pt x="1591" y="134280"/>
                    <a:pt x="1591" y="86693"/>
                  </a:cubicBezTo>
                  <a:cubicBezTo>
                    <a:pt x="1591" y="39105"/>
                    <a:pt x="40169" y="528"/>
                    <a:pt x="87756" y="528"/>
                  </a:cubicBezTo>
                  <a:cubicBezTo>
                    <a:pt x="135343" y="528"/>
                    <a:pt x="173921" y="39105"/>
                    <a:pt x="173921" y="86693"/>
                  </a:cubicBezTo>
                  <a:close/>
                </a:path>
              </a:pathLst>
            </a:custGeom>
            <a:noFill/>
            <a:ln w="11301" cap="rnd">
              <a:solidFill>
                <a:srgbClr val="000000"/>
              </a:solidFill>
              <a:prstDash val="solid"/>
              <a:round/>
            </a:ln>
          </p:spPr>
          <p:txBody>
            <a:bodyPr rtlCol="0" anchor="ctr"/>
            <a:lstStyle/>
            <a:p>
              <a:endParaRPr lang="en-US"/>
            </a:p>
          </p:txBody>
        </p:sp>
        <p:sp>
          <p:nvSpPr>
            <p:cNvPr id="156" name="Graphic 11">
              <a:extLst>
                <a:ext uri="{FF2B5EF4-FFF2-40B4-BE49-F238E27FC236}">
                  <a16:creationId xmlns:a16="http://schemas.microsoft.com/office/drawing/2014/main" id="{96998CE9-7A6D-4B06-A761-0ED8F52F8748}"/>
                </a:ext>
              </a:extLst>
            </p:cNvPr>
            <p:cNvSpPr/>
            <p:nvPr/>
          </p:nvSpPr>
          <p:spPr>
            <a:xfrm>
              <a:off x="6288944" y="3293917"/>
              <a:ext cx="172329" cy="172329"/>
            </a:xfrm>
            <a:custGeom>
              <a:avLst/>
              <a:gdLst>
                <a:gd name="connsiteX0" fmla="*/ 173921 w 172329"/>
                <a:gd name="connsiteY0" fmla="*/ 86693 h 172329"/>
                <a:gd name="connsiteX1" fmla="*/ 87756 w 172329"/>
                <a:gd name="connsiteY1" fmla="*/ 172857 h 172329"/>
                <a:gd name="connsiteX2" fmla="*/ 1591 w 172329"/>
                <a:gd name="connsiteY2" fmla="*/ 86693 h 172329"/>
                <a:gd name="connsiteX3" fmla="*/ 87756 w 172329"/>
                <a:gd name="connsiteY3" fmla="*/ 528 h 172329"/>
                <a:gd name="connsiteX4" fmla="*/ 173921 w 172329"/>
                <a:gd name="connsiteY4" fmla="*/ 86693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21" y="86693"/>
                  </a:moveTo>
                  <a:cubicBezTo>
                    <a:pt x="173921" y="134280"/>
                    <a:pt x="135343" y="172857"/>
                    <a:pt x="87756" y="172857"/>
                  </a:cubicBezTo>
                  <a:cubicBezTo>
                    <a:pt x="40169" y="172857"/>
                    <a:pt x="1591" y="134280"/>
                    <a:pt x="1591" y="86693"/>
                  </a:cubicBezTo>
                  <a:cubicBezTo>
                    <a:pt x="1591" y="39105"/>
                    <a:pt x="40169" y="528"/>
                    <a:pt x="87756" y="528"/>
                  </a:cubicBezTo>
                  <a:cubicBezTo>
                    <a:pt x="135343" y="528"/>
                    <a:pt x="173921" y="39105"/>
                    <a:pt x="173921" y="86693"/>
                  </a:cubicBezTo>
                  <a:close/>
                </a:path>
              </a:pathLst>
            </a:custGeom>
            <a:solidFill>
              <a:srgbClr val="CBE0CC"/>
            </a:solidFill>
            <a:ln w="5650" cap="sq">
              <a:noFill/>
              <a:prstDash val="solid"/>
              <a:miter/>
            </a:ln>
          </p:spPr>
          <p:txBody>
            <a:bodyPr rtlCol="0" anchor="ctr"/>
            <a:lstStyle/>
            <a:p>
              <a:endParaRPr lang="en-US"/>
            </a:p>
          </p:txBody>
        </p:sp>
        <p:sp>
          <p:nvSpPr>
            <p:cNvPr id="157" name="Graphic 11">
              <a:extLst>
                <a:ext uri="{FF2B5EF4-FFF2-40B4-BE49-F238E27FC236}">
                  <a16:creationId xmlns:a16="http://schemas.microsoft.com/office/drawing/2014/main" id="{7509A884-6CDD-44BD-89DE-65E7A2D1A81F}"/>
                </a:ext>
              </a:extLst>
            </p:cNvPr>
            <p:cNvSpPr/>
            <p:nvPr/>
          </p:nvSpPr>
          <p:spPr>
            <a:xfrm>
              <a:off x="5733694" y="3765517"/>
              <a:ext cx="172329" cy="172329"/>
            </a:xfrm>
            <a:custGeom>
              <a:avLst/>
              <a:gdLst>
                <a:gd name="connsiteX0" fmla="*/ 173881 w 172329"/>
                <a:gd name="connsiteY0" fmla="*/ 86727 h 172329"/>
                <a:gd name="connsiteX1" fmla="*/ 87716 w 172329"/>
                <a:gd name="connsiteY1" fmla="*/ 172891 h 172329"/>
                <a:gd name="connsiteX2" fmla="*/ 1551 w 172329"/>
                <a:gd name="connsiteY2" fmla="*/ 86727 h 172329"/>
                <a:gd name="connsiteX3" fmla="*/ 87716 w 172329"/>
                <a:gd name="connsiteY3" fmla="*/ 562 h 172329"/>
                <a:gd name="connsiteX4" fmla="*/ 173881 w 172329"/>
                <a:gd name="connsiteY4" fmla="*/ 86727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881" y="86727"/>
                  </a:moveTo>
                  <a:cubicBezTo>
                    <a:pt x="173881" y="134314"/>
                    <a:pt x="135303" y="172891"/>
                    <a:pt x="87716" y="172891"/>
                  </a:cubicBezTo>
                  <a:cubicBezTo>
                    <a:pt x="40129" y="172891"/>
                    <a:pt x="1551" y="134314"/>
                    <a:pt x="1551" y="86727"/>
                  </a:cubicBezTo>
                  <a:cubicBezTo>
                    <a:pt x="1551" y="39139"/>
                    <a:pt x="40129" y="562"/>
                    <a:pt x="87716" y="562"/>
                  </a:cubicBezTo>
                  <a:cubicBezTo>
                    <a:pt x="135303" y="562"/>
                    <a:pt x="173881" y="39139"/>
                    <a:pt x="173881" y="86727"/>
                  </a:cubicBezTo>
                  <a:close/>
                </a:path>
              </a:pathLst>
            </a:custGeom>
            <a:noFill/>
            <a:ln w="11301" cap="rnd">
              <a:solidFill>
                <a:srgbClr val="000000"/>
              </a:solidFill>
              <a:prstDash val="solid"/>
              <a:round/>
            </a:ln>
          </p:spPr>
          <p:txBody>
            <a:bodyPr rtlCol="0" anchor="ctr"/>
            <a:lstStyle/>
            <a:p>
              <a:endParaRPr lang="en-US"/>
            </a:p>
          </p:txBody>
        </p:sp>
        <p:sp>
          <p:nvSpPr>
            <p:cNvPr id="158" name="Graphic 11">
              <a:extLst>
                <a:ext uri="{FF2B5EF4-FFF2-40B4-BE49-F238E27FC236}">
                  <a16:creationId xmlns:a16="http://schemas.microsoft.com/office/drawing/2014/main" id="{CF4FFA35-38ED-4525-AA54-8FEF119E4887}"/>
                </a:ext>
              </a:extLst>
            </p:cNvPr>
            <p:cNvSpPr/>
            <p:nvPr/>
          </p:nvSpPr>
          <p:spPr>
            <a:xfrm>
              <a:off x="5733694" y="3765517"/>
              <a:ext cx="172329" cy="172329"/>
            </a:xfrm>
            <a:custGeom>
              <a:avLst/>
              <a:gdLst>
                <a:gd name="connsiteX0" fmla="*/ 173881 w 172329"/>
                <a:gd name="connsiteY0" fmla="*/ 86727 h 172329"/>
                <a:gd name="connsiteX1" fmla="*/ 87716 w 172329"/>
                <a:gd name="connsiteY1" fmla="*/ 172891 h 172329"/>
                <a:gd name="connsiteX2" fmla="*/ 1551 w 172329"/>
                <a:gd name="connsiteY2" fmla="*/ 86727 h 172329"/>
                <a:gd name="connsiteX3" fmla="*/ 87716 w 172329"/>
                <a:gd name="connsiteY3" fmla="*/ 562 h 172329"/>
                <a:gd name="connsiteX4" fmla="*/ 173881 w 172329"/>
                <a:gd name="connsiteY4" fmla="*/ 86727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881" y="86727"/>
                  </a:moveTo>
                  <a:cubicBezTo>
                    <a:pt x="173881" y="134314"/>
                    <a:pt x="135303" y="172891"/>
                    <a:pt x="87716" y="172891"/>
                  </a:cubicBezTo>
                  <a:cubicBezTo>
                    <a:pt x="40129" y="172891"/>
                    <a:pt x="1551" y="134314"/>
                    <a:pt x="1551" y="86727"/>
                  </a:cubicBezTo>
                  <a:cubicBezTo>
                    <a:pt x="1551" y="39139"/>
                    <a:pt x="40129" y="562"/>
                    <a:pt x="87716" y="562"/>
                  </a:cubicBezTo>
                  <a:cubicBezTo>
                    <a:pt x="135303" y="562"/>
                    <a:pt x="173881" y="39139"/>
                    <a:pt x="173881" y="86727"/>
                  </a:cubicBezTo>
                  <a:close/>
                </a:path>
              </a:pathLst>
            </a:custGeom>
            <a:solidFill>
              <a:srgbClr val="FDC48A"/>
            </a:solidFill>
            <a:ln w="5650" cap="sq">
              <a:noFill/>
              <a:prstDash val="solid"/>
              <a:miter/>
            </a:ln>
          </p:spPr>
          <p:txBody>
            <a:bodyPr rtlCol="0" anchor="ctr"/>
            <a:lstStyle/>
            <a:p>
              <a:endParaRPr lang="en-US"/>
            </a:p>
          </p:txBody>
        </p:sp>
        <p:sp>
          <p:nvSpPr>
            <p:cNvPr id="159" name="Graphic 11">
              <a:extLst>
                <a:ext uri="{FF2B5EF4-FFF2-40B4-BE49-F238E27FC236}">
                  <a16:creationId xmlns:a16="http://schemas.microsoft.com/office/drawing/2014/main" id="{7003781E-81F8-4C5E-AEE7-E21F9F4D1286}"/>
                </a:ext>
              </a:extLst>
            </p:cNvPr>
            <p:cNvSpPr/>
            <p:nvPr/>
          </p:nvSpPr>
          <p:spPr>
            <a:xfrm>
              <a:off x="6051170" y="3639461"/>
              <a:ext cx="172329" cy="172329"/>
            </a:xfrm>
            <a:custGeom>
              <a:avLst/>
              <a:gdLst>
                <a:gd name="connsiteX0" fmla="*/ 173903 w 172329"/>
                <a:gd name="connsiteY0" fmla="*/ 86718 h 172329"/>
                <a:gd name="connsiteX1" fmla="*/ 87739 w 172329"/>
                <a:gd name="connsiteY1" fmla="*/ 172882 h 172329"/>
                <a:gd name="connsiteX2" fmla="*/ 1574 w 172329"/>
                <a:gd name="connsiteY2" fmla="*/ 86718 h 172329"/>
                <a:gd name="connsiteX3" fmla="*/ 87739 w 172329"/>
                <a:gd name="connsiteY3" fmla="*/ 553 h 172329"/>
                <a:gd name="connsiteX4" fmla="*/ 173903 w 172329"/>
                <a:gd name="connsiteY4" fmla="*/ 86718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03" y="86718"/>
                  </a:moveTo>
                  <a:cubicBezTo>
                    <a:pt x="173903" y="134305"/>
                    <a:pt x="135326" y="172882"/>
                    <a:pt x="87739" y="172882"/>
                  </a:cubicBezTo>
                  <a:cubicBezTo>
                    <a:pt x="40151" y="172882"/>
                    <a:pt x="1574" y="134305"/>
                    <a:pt x="1574" y="86718"/>
                  </a:cubicBezTo>
                  <a:cubicBezTo>
                    <a:pt x="1574" y="39130"/>
                    <a:pt x="40151" y="553"/>
                    <a:pt x="87739" y="553"/>
                  </a:cubicBezTo>
                  <a:cubicBezTo>
                    <a:pt x="135326" y="553"/>
                    <a:pt x="173903" y="39130"/>
                    <a:pt x="173903" y="86718"/>
                  </a:cubicBezTo>
                  <a:close/>
                </a:path>
              </a:pathLst>
            </a:custGeom>
            <a:noFill/>
            <a:ln w="11301" cap="rnd">
              <a:solidFill>
                <a:srgbClr val="000000"/>
              </a:solidFill>
              <a:prstDash val="solid"/>
              <a:round/>
            </a:ln>
          </p:spPr>
          <p:txBody>
            <a:bodyPr rtlCol="0" anchor="ctr"/>
            <a:lstStyle/>
            <a:p>
              <a:endParaRPr lang="en-US"/>
            </a:p>
          </p:txBody>
        </p:sp>
        <p:sp>
          <p:nvSpPr>
            <p:cNvPr id="160" name="Graphic 11">
              <a:extLst>
                <a:ext uri="{FF2B5EF4-FFF2-40B4-BE49-F238E27FC236}">
                  <a16:creationId xmlns:a16="http://schemas.microsoft.com/office/drawing/2014/main" id="{6C933E38-FE89-4F8E-8FB4-0695C028DB0D}"/>
                </a:ext>
              </a:extLst>
            </p:cNvPr>
            <p:cNvSpPr/>
            <p:nvPr/>
          </p:nvSpPr>
          <p:spPr>
            <a:xfrm>
              <a:off x="6051170" y="3639461"/>
              <a:ext cx="172329" cy="172329"/>
            </a:xfrm>
            <a:custGeom>
              <a:avLst/>
              <a:gdLst>
                <a:gd name="connsiteX0" fmla="*/ 173903 w 172329"/>
                <a:gd name="connsiteY0" fmla="*/ 86718 h 172329"/>
                <a:gd name="connsiteX1" fmla="*/ 87739 w 172329"/>
                <a:gd name="connsiteY1" fmla="*/ 172882 h 172329"/>
                <a:gd name="connsiteX2" fmla="*/ 1574 w 172329"/>
                <a:gd name="connsiteY2" fmla="*/ 86718 h 172329"/>
                <a:gd name="connsiteX3" fmla="*/ 87739 w 172329"/>
                <a:gd name="connsiteY3" fmla="*/ 553 h 172329"/>
                <a:gd name="connsiteX4" fmla="*/ 173903 w 172329"/>
                <a:gd name="connsiteY4" fmla="*/ 86718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03" y="86718"/>
                  </a:moveTo>
                  <a:cubicBezTo>
                    <a:pt x="173903" y="134305"/>
                    <a:pt x="135326" y="172882"/>
                    <a:pt x="87739" y="172882"/>
                  </a:cubicBezTo>
                  <a:cubicBezTo>
                    <a:pt x="40151" y="172882"/>
                    <a:pt x="1574" y="134305"/>
                    <a:pt x="1574" y="86718"/>
                  </a:cubicBezTo>
                  <a:cubicBezTo>
                    <a:pt x="1574" y="39130"/>
                    <a:pt x="40151" y="553"/>
                    <a:pt x="87739" y="553"/>
                  </a:cubicBezTo>
                  <a:cubicBezTo>
                    <a:pt x="135326" y="553"/>
                    <a:pt x="173903" y="39130"/>
                    <a:pt x="173903" y="86718"/>
                  </a:cubicBezTo>
                  <a:close/>
                </a:path>
              </a:pathLst>
            </a:custGeom>
            <a:solidFill>
              <a:srgbClr val="CBE0CC"/>
            </a:solidFill>
            <a:ln w="5650" cap="sq">
              <a:noFill/>
              <a:prstDash val="solid"/>
              <a:miter/>
            </a:ln>
          </p:spPr>
          <p:txBody>
            <a:bodyPr rtlCol="0" anchor="ctr"/>
            <a:lstStyle/>
            <a:p>
              <a:endParaRPr lang="en-US"/>
            </a:p>
          </p:txBody>
        </p:sp>
        <p:sp>
          <p:nvSpPr>
            <p:cNvPr id="161" name="Graphic 11">
              <a:extLst>
                <a:ext uri="{FF2B5EF4-FFF2-40B4-BE49-F238E27FC236}">
                  <a16:creationId xmlns:a16="http://schemas.microsoft.com/office/drawing/2014/main" id="{C000256F-9024-4795-9149-51004ABEE943}"/>
                </a:ext>
              </a:extLst>
            </p:cNvPr>
            <p:cNvSpPr/>
            <p:nvPr/>
          </p:nvSpPr>
          <p:spPr>
            <a:xfrm>
              <a:off x="6592999" y="3436567"/>
              <a:ext cx="299457" cy="299457"/>
            </a:xfrm>
            <a:custGeom>
              <a:avLst/>
              <a:gdLst>
                <a:gd name="connsiteX0" fmla="*/ 301075 w 299457"/>
                <a:gd name="connsiteY0" fmla="*/ 150272 h 299457"/>
                <a:gd name="connsiteX1" fmla="*/ 151346 w 299457"/>
                <a:gd name="connsiteY1" fmla="*/ 300000 h 299457"/>
                <a:gd name="connsiteX2" fmla="*/ 1618 w 299457"/>
                <a:gd name="connsiteY2" fmla="*/ 150272 h 299457"/>
                <a:gd name="connsiteX3" fmla="*/ 151346 w 299457"/>
                <a:gd name="connsiteY3" fmla="*/ 543 h 299457"/>
                <a:gd name="connsiteX4" fmla="*/ 301075 w 299457"/>
                <a:gd name="connsiteY4" fmla="*/ 150272 h 29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57" h="299457">
                  <a:moveTo>
                    <a:pt x="301075" y="150272"/>
                  </a:moveTo>
                  <a:cubicBezTo>
                    <a:pt x="301075" y="232964"/>
                    <a:pt x="234039" y="300000"/>
                    <a:pt x="151346" y="300000"/>
                  </a:cubicBezTo>
                  <a:cubicBezTo>
                    <a:pt x="68653" y="300000"/>
                    <a:pt x="1618" y="232964"/>
                    <a:pt x="1618" y="150272"/>
                  </a:cubicBezTo>
                  <a:cubicBezTo>
                    <a:pt x="1618" y="67579"/>
                    <a:pt x="68653" y="543"/>
                    <a:pt x="151346" y="543"/>
                  </a:cubicBezTo>
                  <a:cubicBezTo>
                    <a:pt x="234039" y="543"/>
                    <a:pt x="301075" y="67579"/>
                    <a:pt x="301075" y="150272"/>
                  </a:cubicBezTo>
                  <a:close/>
                </a:path>
              </a:pathLst>
            </a:custGeom>
            <a:noFill/>
            <a:ln w="11301" cap="rnd">
              <a:solidFill>
                <a:srgbClr val="000000"/>
              </a:solidFill>
              <a:prstDash val="solid"/>
              <a:round/>
            </a:ln>
          </p:spPr>
          <p:txBody>
            <a:bodyPr rtlCol="0" anchor="ctr"/>
            <a:lstStyle/>
            <a:p>
              <a:endParaRPr lang="en-US"/>
            </a:p>
          </p:txBody>
        </p:sp>
        <p:sp>
          <p:nvSpPr>
            <p:cNvPr id="162" name="Graphic 11">
              <a:extLst>
                <a:ext uri="{FF2B5EF4-FFF2-40B4-BE49-F238E27FC236}">
                  <a16:creationId xmlns:a16="http://schemas.microsoft.com/office/drawing/2014/main" id="{D0D1FC76-6367-4BD8-A6DB-A519214345E5}"/>
                </a:ext>
              </a:extLst>
            </p:cNvPr>
            <p:cNvSpPr/>
            <p:nvPr/>
          </p:nvSpPr>
          <p:spPr>
            <a:xfrm>
              <a:off x="6592999" y="3436567"/>
              <a:ext cx="299457" cy="299457"/>
            </a:xfrm>
            <a:custGeom>
              <a:avLst/>
              <a:gdLst>
                <a:gd name="connsiteX0" fmla="*/ 301075 w 299457"/>
                <a:gd name="connsiteY0" fmla="*/ 150272 h 299457"/>
                <a:gd name="connsiteX1" fmla="*/ 151346 w 299457"/>
                <a:gd name="connsiteY1" fmla="*/ 300000 h 299457"/>
                <a:gd name="connsiteX2" fmla="*/ 1618 w 299457"/>
                <a:gd name="connsiteY2" fmla="*/ 150272 h 299457"/>
                <a:gd name="connsiteX3" fmla="*/ 151346 w 299457"/>
                <a:gd name="connsiteY3" fmla="*/ 543 h 299457"/>
                <a:gd name="connsiteX4" fmla="*/ 301075 w 299457"/>
                <a:gd name="connsiteY4" fmla="*/ 150272 h 29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57" h="299457">
                  <a:moveTo>
                    <a:pt x="301075" y="150272"/>
                  </a:moveTo>
                  <a:cubicBezTo>
                    <a:pt x="301075" y="232964"/>
                    <a:pt x="234039" y="300000"/>
                    <a:pt x="151346" y="300000"/>
                  </a:cubicBezTo>
                  <a:cubicBezTo>
                    <a:pt x="68653" y="300000"/>
                    <a:pt x="1618" y="232964"/>
                    <a:pt x="1618" y="150272"/>
                  </a:cubicBezTo>
                  <a:cubicBezTo>
                    <a:pt x="1618" y="67579"/>
                    <a:pt x="68653" y="543"/>
                    <a:pt x="151346" y="543"/>
                  </a:cubicBezTo>
                  <a:cubicBezTo>
                    <a:pt x="234039" y="543"/>
                    <a:pt x="301075" y="67579"/>
                    <a:pt x="301075" y="150272"/>
                  </a:cubicBezTo>
                  <a:close/>
                </a:path>
              </a:pathLst>
            </a:custGeom>
            <a:solidFill>
              <a:srgbClr val="FC8D59"/>
            </a:solidFill>
            <a:ln w="5650" cap="sq">
              <a:noFill/>
              <a:prstDash val="solid"/>
              <a:miter/>
            </a:ln>
          </p:spPr>
          <p:txBody>
            <a:bodyPr rtlCol="0" anchor="ctr"/>
            <a:lstStyle/>
            <a:p>
              <a:endParaRPr lang="en-US"/>
            </a:p>
          </p:txBody>
        </p:sp>
      </p:grpSp>
    </p:spTree>
    <p:extLst>
      <p:ext uri="{BB962C8B-B14F-4D97-AF65-F5344CB8AC3E}">
        <p14:creationId xmlns:p14="http://schemas.microsoft.com/office/powerpoint/2010/main" val="62840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r>
              <a:rPr lang="en-US" sz="4000" dirty="0">
                <a:latin typeface="Franklin Gothic Book" panose="020B0503020102020204" pitchFamily="34" charset="0"/>
              </a:rPr>
              <a:t>Halfway through the course!</a:t>
            </a:r>
          </a:p>
          <a:p>
            <a:pPr marL="571500" indent="-571500"/>
            <a:r>
              <a:rPr lang="en-US" sz="4000" dirty="0">
                <a:latin typeface="Franklin Gothic Book" panose="020B0503020102020204" pitchFamily="34" charset="0"/>
              </a:rPr>
              <a:t>HW2 is Due on Friday (7/2)</a:t>
            </a:r>
          </a:p>
          <a:p>
            <a:pPr marL="571500" indent="-571500"/>
            <a:r>
              <a:rPr lang="en-US" sz="4000" dirty="0">
                <a:latin typeface="Franklin Gothic Book" panose="020B0503020102020204" pitchFamily="34" charset="0"/>
              </a:rPr>
              <a:t>Keep working on the Projects</a:t>
            </a:r>
          </a:p>
          <a:p>
            <a:pPr marL="1028700" lvl="1" indent="-571500"/>
            <a:r>
              <a:rPr lang="en-US" sz="3600" dirty="0">
                <a:latin typeface="Franklin Gothic Book" panose="020B0503020102020204" pitchFamily="34" charset="0"/>
              </a:rPr>
              <a:t>I’m available for questions/concerns!</a:t>
            </a:r>
          </a:p>
          <a:p>
            <a:pPr marL="571500" indent="-571500"/>
            <a:r>
              <a:rPr lang="en-US" sz="4000" dirty="0">
                <a:latin typeface="Franklin Gothic Book" panose="020B0503020102020204" pitchFamily="34" charset="0"/>
              </a:rPr>
              <a:t>HW3 is out now!</a:t>
            </a: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498886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Course Updates</a:t>
            </a:r>
          </a:p>
        </p:txBody>
      </p:sp>
    </p:spTree>
    <p:extLst>
      <p:ext uri="{BB962C8B-B14F-4D97-AF65-F5344CB8AC3E}">
        <p14:creationId xmlns:p14="http://schemas.microsoft.com/office/powerpoint/2010/main" val="425541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97846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Combinatorics and Networks</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56109" y="742653"/>
            <a:ext cx="5896455" cy="4994773"/>
          </a:xfrm>
        </p:spPr>
        <p:txBody>
          <a:bodyPr/>
          <a:lstStyle/>
          <a:p>
            <a:pPr marL="0" indent="0">
              <a:buNone/>
            </a:pPr>
            <a:r>
              <a:rPr lang="en-US" b="1" dirty="0">
                <a:latin typeface="Franklin Gothic Book" panose="020B0503020102020204" pitchFamily="34" charset="0"/>
              </a:rPr>
              <a:t>Clustering – </a:t>
            </a:r>
          </a:p>
          <a:p>
            <a:pPr lvl="1" indent="-457200"/>
            <a:r>
              <a:rPr lang="en-US" dirty="0">
                <a:latin typeface="Franklin Gothic Book" panose="020B0503020102020204" pitchFamily="34" charset="0"/>
              </a:rPr>
              <a:t>When you move a node from one cluster to another, you change more than one nodes’ most probable cluster.</a:t>
            </a:r>
          </a:p>
          <a:p>
            <a:pPr lvl="1" indent="-457200"/>
            <a:r>
              <a:rPr lang="en-US" dirty="0">
                <a:latin typeface="Franklin Gothic Book" panose="020B0503020102020204" pitchFamily="34" charset="0"/>
              </a:rPr>
              <a:t>You can’t update blocks of nodes, you need to update one at a time.</a:t>
            </a:r>
          </a:p>
          <a:p>
            <a:pPr marL="0" indent="0">
              <a:buNone/>
            </a:pPr>
            <a:r>
              <a:rPr lang="en-US" b="1" dirty="0">
                <a:latin typeface="Franklin Gothic Book" panose="020B0503020102020204" pitchFamily="34" charset="0"/>
              </a:rPr>
              <a:t>Parametric Modeling –</a:t>
            </a:r>
          </a:p>
          <a:p>
            <a:pPr lvl="1" indent="-457200"/>
            <a:r>
              <a:rPr lang="en-US" dirty="0">
                <a:latin typeface="Franklin Gothic Book" panose="020B0503020102020204" pitchFamily="34" charset="0"/>
              </a:rPr>
              <a:t>In transitivity respecting models of networks, the normalizing constant is over all possible combination of edges.</a:t>
            </a:r>
          </a:p>
          <a:p>
            <a:pPr lvl="1" indent="-457200"/>
            <a:r>
              <a:rPr lang="en-US" dirty="0">
                <a:latin typeface="Franklin Gothic Book" panose="020B0503020102020204" pitchFamily="34" charset="0"/>
              </a:rPr>
              <a:t>More networks than particles in the universe…</a:t>
            </a:r>
          </a:p>
        </p:txBody>
      </p:sp>
      <p:grpSp>
        <p:nvGrpSpPr>
          <p:cNvPr id="8" name="Graphic 11">
            <a:extLst>
              <a:ext uri="{FF2B5EF4-FFF2-40B4-BE49-F238E27FC236}">
                <a16:creationId xmlns:a16="http://schemas.microsoft.com/office/drawing/2014/main" id="{FA600E00-FE3A-4919-8778-350AC036E0A9}"/>
              </a:ext>
            </a:extLst>
          </p:cNvPr>
          <p:cNvGrpSpPr/>
          <p:nvPr/>
        </p:nvGrpSpPr>
        <p:grpSpPr>
          <a:xfrm>
            <a:off x="6726398" y="1237974"/>
            <a:ext cx="4545225" cy="4344050"/>
            <a:chOff x="4262731" y="1632421"/>
            <a:chExt cx="3817114" cy="3682182"/>
          </a:xfrm>
        </p:grpSpPr>
        <p:sp>
          <p:nvSpPr>
            <p:cNvPr id="11" name="Graphic 11">
              <a:extLst>
                <a:ext uri="{FF2B5EF4-FFF2-40B4-BE49-F238E27FC236}">
                  <a16:creationId xmlns:a16="http://schemas.microsoft.com/office/drawing/2014/main" id="{77E8FC7E-121E-4646-A4B2-8F483202F6B8}"/>
                </a:ext>
              </a:extLst>
            </p:cNvPr>
            <p:cNvSpPr/>
            <p:nvPr/>
          </p:nvSpPr>
          <p:spPr>
            <a:xfrm>
              <a:off x="6898106" y="3586600"/>
              <a:ext cx="630650" cy="1236"/>
            </a:xfrm>
            <a:custGeom>
              <a:avLst/>
              <a:gdLst>
                <a:gd name="connsiteX0" fmla="*/ 632302 w 630650"/>
                <a:gd name="connsiteY0" fmla="*/ 1780 h 1236"/>
                <a:gd name="connsiteX1" fmla="*/ 1651 w 630650"/>
                <a:gd name="connsiteY1" fmla="*/ 543 h 1236"/>
              </a:gdLst>
              <a:ahLst/>
              <a:cxnLst>
                <a:cxn ang="0">
                  <a:pos x="connsiteX0" y="connsiteY0"/>
                </a:cxn>
                <a:cxn ang="0">
                  <a:pos x="connsiteX1" y="connsiteY1"/>
                </a:cxn>
              </a:cxnLst>
              <a:rect l="l" t="t" r="r" b="b"/>
              <a:pathLst>
                <a:path w="630650" h="1236">
                  <a:moveTo>
                    <a:pt x="632302" y="1780"/>
                  </a:moveTo>
                  <a:lnTo>
                    <a:pt x="1651" y="543"/>
                  </a:lnTo>
                </a:path>
              </a:pathLst>
            </a:custGeom>
            <a:noFill/>
            <a:ln w="14292" cap="rnd">
              <a:solidFill>
                <a:srgbClr val="000000"/>
              </a:solidFill>
              <a:prstDash val="solid"/>
              <a:round/>
            </a:ln>
          </p:spPr>
          <p:txBody>
            <a:bodyPr rtlCol="0" anchor="ctr"/>
            <a:lstStyle/>
            <a:p>
              <a:endParaRPr lang="en-US"/>
            </a:p>
          </p:txBody>
        </p:sp>
        <p:sp>
          <p:nvSpPr>
            <p:cNvPr id="12" name="Graphic 11">
              <a:extLst>
                <a:ext uri="{FF2B5EF4-FFF2-40B4-BE49-F238E27FC236}">
                  <a16:creationId xmlns:a16="http://schemas.microsoft.com/office/drawing/2014/main" id="{4BF18FAD-CD4B-406E-833A-800637E57ECF}"/>
                </a:ext>
              </a:extLst>
            </p:cNvPr>
            <p:cNvSpPr/>
            <p:nvPr/>
          </p:nvSpPr>
          <p:spPr>
            <a:xfrm>
              <a:off x="6465645" y="3395351"/>
              <a:ext cx="1064213" cy="179485"/>
            </a:xfrm>
            <a:custGeom>
              <a:avLst/>
              <a:gdLst>
                <a:gd name="connsiteX0" fmla="*/ 1065850 w 1064213"/>
                <a:gd name="connsiteY0" fmla="*/ 180021 h 179485"/>
                <a:gd name="connsiteX1" fmla="*/ 1636 w 1064213"/>
                <a:gd name="connsiteY1" fmla="*/ 536 h 179485"/>
              </a:gdLst>
              <a:ahLst/>
              <a:cxnLst>
                <a:cxn ang="0">
                  <a:pos x="connsiteX0" y="connsiteY0"/>
                </a:cxn>
                <a:cxn ang="0">
                  <a:pos x="connsiteX1" y="connsiteY1"/>
                </a:cxn>
              </a:cxnLst>
              <a:rect l="l" t="t" r="r" b="b"/>
              <a:pathLst>
                <a:path w="1064213" h="179485">
                  <a:moveTo>
                    <a:pt x="1065850" y="180021"/>
                  </a:moveTo>
                  <a:lnTo>
                    <a:pt x="1636" y="536"/>
                  </a:lnTo>
                </a:path>
              </a:pathLst>
            </a:custGeom>
            <a:noFill/>
            <a:ln w="28412" cap="rnd">
              <a:solidFill>
                <a:srgbClr val="000000"/>
              </a:solidFill>
              <a:prstDash val="solid"/>
              <a:round/>
            </a:ln>
          </p:spPr>
          <p:txBody>
            <a:bodyPr rtlCol="0" anchor="ctr"/>
            <a:lstStyle/>
            <a:p>
              <a:endParaRPr lang="en-US"/>
            </a:p>
          </p:txBody>
        </p:sp>
        <p:sp>
          <p:nvSpPr>
            <p:cNvPr id="13" name="Graphic 11">
              <a:extLst>
                <a:ext uri="{FF2B5EF4-FFF2-40B4-BE49-F238E27FC236}">
                  <a16:creationId xmlns:a16="http://schemas.microsoft.com/office/drawing/2014/main" id="{89526607-D850-4DFE-8405-CE2FAE3490AA}"/>
                </a:ext>
              </a:extLst>
            </p:cNvPr>
            <p:cNvSpPr/>
            <p:nvPr/>
          </p:nvSpPr>
          <p:spPr>
            <a:xfrm>
              <a:off x="7645394" y="2883552"/>
              <a:ext cx="342209" cy="634810"/>
            </a:xfrm>
            <a:custGeom>
              <a:avLst/>
              <a:gdLst>
                <a:gd name="connsiteX0" fmla="*/ 1695 w 342209"/>
                <a:gd name="connsiteY0" fmla="*/ 635326 h 634810"/>
                <a:gd name="connsiteX1" fmla="*/ 343905 w 342209"/>
                <a:gd name="connsiteY1" fmla="*/ 515 h 634810"/>
              </a:gdLst>
              <a:ahLst/>
              <a:cxnLst>
                <a:cxn ang="0">
                  <a:pos x="connsiteX0" y="connsiteY0"/>
                </a:cxn>
                <a:cxn ang="0">
                  <a:pos x="connsiteX1" y="connsiteY1"/>
                </a:cxn>
              </a:cxnLst>
              <a:rect l="l" t="t" r="r" b="b"/>
              <a:pathLst>
                <a:path w="342209" h="634810">
                  <a:moveTo>
                    <a:pt x="1695" y="635326"/>
                  </a:moveTo>
                  <a:lnTo>
                    <a:pt x="343905" y="515"/>
                  </a:lnTo>
                </a:path>
              </a:pathLst>
            </a:custGeom>
            <a:noFill/>
            <a:ln w="22815" cap="rnd">
              <a:solidFill>
                <a:srgbClr val="000000"/>
              </a:solidFill>
              <a:prstDash val="solid"/>
              <a:round/>
            </a:ln>
          </p:spPr>
          <p:txBody>
            <a:bodyPr rtlCol="0" anchor="ctr"/>
            <a:lstStyle/>
            <a:p>
              <a:endParaRPr lang="en-US"/>
            </a:p>
          </p:txBody>
        </p:sp>
        <p:sp>
          <p:nvSpPr>
            <p:cNvPr id="14" name="Graphic 11">
              <a:extLst>
                <a:ext uri="{FF2B5EF4-FFF2-40B4-BE49-F238E27FC236}">
                  <a16:creationId xmlns:a16="http://schemas.microsoft.com/office/drawing/2014/main" id="{597EFF07-70A9-4F0B-896F-8A39D4BEA152}"/>
                </a:ext>
              </a:extLst>
            </p:cNvPr>
            <p:cNvSpPr/>
            <p:nvPr/>
          </p:nvSpPr>
          <p:spPr>
            <a:xfrm>
              <a:off x="6897279" y="3636000"/>
              <a:ext cx="647712" cy="494625"/>
            </a:xfrm>
            <a:custGeom>
              <a:avLst/>
              <a:gdLst>
                <a:gd name="connsiteX0" fmla="*/ 1652 w 647712"/>
                <a:gd name="connsiteY0" fmla="*/ 495190 h 494625"/>
                <a:gd name="connsiteX1" fmla="*/ 649364 w 647712"/>
                <a:gd name="connsiteY1" fmla="*/ 564 h 494625"/>
              </a:gdLst>
              <a:ahLst/>
              <a:cxnLst>
                <a:cxn ang="0">
                  <a:pos x="connsiteX0" y="connsiteY0"/>
                </a:cxn>
                <a:cxn ang="0">
                  <a:pos x="connsiteX1" y="connsiteY1"/>
                </a:cxn>
              </a:cxnLst>
              <a:rect l="l" t="t" r="r" b="b"/>
              <a:pathLst>
                <a:path w="647712" h="494625">
                  <a:moveTo>
                    <a:pt x="1652" y="495190"/>
                  </a:moveTo>
                  <a:lnTo>
                    <a:pt x="649364" y="564"/>
                  </a:lnTo>
                </a:path>
              </a:pathLst>
            </a:custGeom>
            <a:noFill/>
            <a:ln w="28412" cap="rnd">
              <a:solidFill>
                <a:srgbClr val="000000"/>
              </a:solidFill>
              <a:prstDash val="solid"/>
              <a:round/>
            </a:ln>
          </p:spPr>
          <p:txBody>
            <a:bodyPr rtlCol="0" anchor="ctr"/>
            <a:lstStyle/>
            <a:p>
              <a:endParaRPr lang="en-US"/>
            </a:p>
          </p:txBody>
        </p:sp>
        <p:sp>
          <p:nvSpPr>
            <p:cNvPr id="15" name="Graphic 11">
              <a:extLst>
                <a:ext uri="{FF2B5EF4-FFF2-40B4-BE49-F238E27FC236}">
                  <a16:creationId xmlns:a16="http://schemas.microsoft.com/office/drawing/2014/main" id="{9D124BD3-EA22-4668-87FE-E0462A2381CC}"/>
                </a:ext>
              </a:extLst>
            </p:cNvPr>
            <p:cNvSpPr/>
            <p:nvPr/>
          </p:nvSpPr>
          <p:spPr>
            <a:xfrm>
              <a:off x="6093668" y="2793730"/>
              <a:ext cx="852743" cy="188810"/>
            </a:xfrm>
            <a:custGeom>
              <a:avLst/>
              <a:gdLst>
                <a:gd name="connsiteX0" fmla="*/ 854346 w 852743"/>
                <a:gd name="connsiteY0" fmla="*/ 189303 h 188810"/>
                <a:gd name="connsiteX1" fmla="*/ 1602 w 852743"/>
                <a:gd name="connsiteY1" fmla="*/ 493 h 188810"/>
              </a:gdLst>
              <a:ahLst/>
              <a:cxnLst>
                <a:cxn ang="0">
                  <a:pos x="connsiteX0" y="connsiteY0"/>
                </a:cxn>
                <a:cxn ang="0">
                  <a:pos x="connsiteX1" y="connsiteY1"/>
                </a:cxn>
              </a:cxnLst>
              <a:rect l="l" t="t" r="r" b="b"/>
              <a:pathLst>
                <a:path w="852743" h="188810">
                  <a:moveTo>
                    <a:pt x="854346" y="189303"/>
                  </a:moveTo>
                  <a:lnTo>
                    <a:pt x="1602" y="493"/>
                  </a:lnTo>
                </a:path>
              </a:pathLst>
            </a:custGeom>
            <a:noFill/>
            <a:ln w="14292" cap="rnd">
              <a:solidFill>
                <a:srgbClr val="000000"/>
              </a:solidFill>
              <a:prstDash val="solid"/>
              <a:round/>
            </a:ln>
          </p:spPr>
          <p:txBody>
            <a:bodyPr rtlCol="0" anchor="ctr"/>
            <a:lstStyle/>
            <a:p>
              <a:endParaRPr lang="en-US"/>
            </a:p>
          </p:txBody>
        </p:sp>
        <p:sp>
          <p:nvSpPr>
            <p:cNvPr id="16" name="Graphic 11">
              <a:extLst>
                <a:ext uri="{FF2B5EF4-FFF2-40B4-BE49-F238E27FC236}">
                  <a16:creationId xmlns:a16="http://schemas.microsoft.com/office/drawing/2014/main" id="{50A41065-5C04-4451-A8EB-A559A520BAA2}"/>
                </a:ext>
              </a:extLst>
            </p:cNvPr>
            <p:cNvSpPr/>
            <p:nvPr/>
          </p:nvSpPr>
          <p:spPr>
            <a:xfrm>
              <a:off x="6461838" y="2999244"/>
              <a:ext cx="483045" cy="17124"/>
            </a:xfrm>
            <a:custGeom>
              <a:avLst/>
              <a:gdLst>
                <a:gd name="connsiteX0" fmla="*/ 484660 w 483045"/>
                <a:gd name="connsiteY0" fmla="*/ 501 h 17124"/>
                <a:gd name="connsiteX1" fmla="*/ 1615 w 483045"/>
                <a:gd name="connsiteY1" fmla="*/ 17626 h 17124"/>
              </a:gdLst>
              <a:ahLst/>
              <a:cxnLst>
                <a:cxn ang="0">
                  <a:pos x="connsiteX0" y="connsiteY0"/>
                </a:cxn>
                <a:cxn ang="0">
                  <a:pos x="connsiteX1" y="connsiteY1"/>
                </a:cxn>
              </a:cxnLst>
              <a:rect l="l" t="t" r="r" b="b"/>
              <a:pathLst>
                <a:path w="483045" h="17124">
                  <a:moveTo>
                    <a:pt x="484660" y="501"/>
                  </a:moveTo>
                  <a:lnTo>
                    <a:pt x="1615" y="17626"/>
                  </a:lnTo>
                </a:path>
              </a:pathLst>
            </a:custGeom>
            <a:noFill/>
            <a:ln w="14292" cap="rnd">
              <a:solidFill>
                <a:srgbClr val="000000"/>
              </a:solidFill>
              <a:prstDash val="solid"/>
              <a:round/>
            </a:ln>
          </p:spPr>
          <p:txBody>
            <a:bodyPr rtlCol="0" anchor="ctr"/>
            <a:lstStyle/>
            <a:p>
              <a:endParaRPr lang="en-US"/>
            </a:p>
          </p:txBody>
        </p:sp>
        <p:sp>
          <p:nvSpPr>
            <p:cNvPr id="17" name="Graphic 11">
              <a:extLst>
                <a:ext uri="{FF2B5EF4-FFF2-40B4-BE49-F238E27FC236}">
                  <a16:creationId xmlns:a16="http://schemas.microsoft.com/office/drawing/2014/main" id="{13054D41-1F50-4559-9011-1C885CA84364}"/>
                </a:ext>
              </a:extLst>
            </p:cNvPr>
            <p:cNvSpPr/>
            <p:nvPr/>
          </p:nvSpPr>
          <p:spPr>
            <a:xfrm>
              <a:off x="6760177" y="3061442"/>
              <a:ext cx="235537" cy="979895"/>
            </a:xfrm>
            <a:custGeom>
              <a:avLst/>
              <a:gdLst>
                <a:gd name="connsiteX0" fmla="*/ 1627 w 235537"/>
                <a:gd name="connsiteY0" fmla="*/ 980436 h 979895"/>
                <a:gd name="connsiteX1" fmla="*/ 237165 w 235537"/>
                <a:gd name="connsiteY1" fmla="*/ 540 h 979895"/>
              </a:gdLst>
              <a:ahLst/>
              <a:cxnLst>
                <a:cxn ang="0">
                  <a:pos x="connsiteX0" y="connsiteY0"/>
                </a:cxn>
                <a:cxn ang="0">
                  <a:pos x="connsiteX1" y="connsiteY1"/>
                </a:cxn>
              </a:cxnLst>
              <a:rect l="l" t="t" r="r" b="b"/>
              <a:pathLst>
                <a:path w="235537" h="979895">
                  <a:moveTo>
                    <a:pt x="1627" y="980436"/>
                  </a:moveTo>
                  <a:lnTo>
                    <a:pt x="237165" y="540"/>
                  </a:lnTo>
                </a:path>
              </a:pathLst>
            </a:custGeom>
            <a:noFill/>
            <a:ln w="5650" cap="rnd">
              <a:solidFill>
                <a:srgbClr val="000000"/>
              </a:solidFill>
              <a:prstDash val="solid"/>
              <a:round/>
            </a:ln>
          </p:spPr>
          <p:txBody>
            <a:bodyPr rtlCol="0" anchor="ctr"/>
            <a:lstStyle/>
            <a:p>
              <a:endParaRPr lang="en-US"/>
            </a:p>
          </p:txBody>
        </p:sp>
        <p:sp>
          <p:nvSpPr>
            <p:cNvPr id="18" name="Graphic 11">
              <a:extLst>
                <a:ext uri="{FF2B5EF4-FFF2-40B4-BE49-F238E27FC236}">
                  <a16:creationId xmlns:a16="http://schemas.microsoft.com/office/drawing/2014/main" id="{671EDD4C-C255-44C5-95DE-86F4C293A1AB}"/>
                </a:ext>
              </a:extLst>
            </p:cNvPr>
            <p:cNvSpPr/>
            <p:nvPr/>
          </p:nvSpPr>
          <p:spPr>
            <a:xfrm>
              <a:off x="7304796" y="2451716"/>
              <a:ext cx="655474" cy="342641"/>
            </a:xfrm>
            <a:custGeom>
              <a:avLst/>
              <a:gdLst>
                <a:gd name="connsiteX0" fmla="*/ 1682 w 655474"/>
                <a:gd name="connsiteY0" fmla="*/ 474 h 342641"/>
                <a:gd name="connsiteX1" fmla="*/ 657156 w 655474"/>
                <a:gd name="connsiteY1" fmla="*/ 343115 h 342641"/>
              </a:gdLst>
              <a:ahLst/>
              <a:cxnLst>
                <a:cxn ang="0">
                  <a:pos x="connsiteX0" y="connsiteY0"/>
                </a:cxn>
                <a:cxn ang="0">
                  <a:pos x="connsiteX1" y="connsiteY1"/>
                </a:cxn>
              </a:cxnLst>
              <a:rect l="l" t="t" r="r" b="b"/>
              <a:pathLst>
                <a:path w="655474" h="342641">
                  <a:moveTo>
                    <a:pt x="1682" y="474"/>
                  </a:moveTo>
                  <a:lnTo>
                    <a:pt x="657156" y="343115"/>
                  </a:lnTo>
                </a:path>
              </a:pathLst>
            </a:custGeom>
            <a:noFill/>
            <a:ln w="14292" cap="rnd">
              <a:solidFill>
                <a:srgbClr val="000000"/>
              </a:solidFill>
              <a:prstDash val="solid"/>
              <a:round/>
            </a:ln>
          </p:spPr>
          <p:txBody>
            <a:bodyPr rtlCol="0" anchor="ctr"/>
            <a:lstStyle/>
            <a:p>
              <a:endParaRPr lang="en-US"/>
            </a:p>
          </p:txBody>
        </p:sp>
        <p:sp>
          <p:nvSpPr>
            <p:cNvPr id="19" name="Graphic 11">
              <a:extLst>
                <a:ext uri="{FF2B5EF4-FFF2-40B4-BE49-F238E27FC236}">
                  <a16:creationId xmlns:a16="http://schemas.microsoft.com/office/drawing/2014/main" id="{6D6AEF86-464F-49E6-B340-DE93388E5EE8}"/>
                </a:ext>
              </a:extLst>
            </p:cNvPr>
            <p:cNvSpPr/>
            <p:nvPr/>
          </p:nvSpPr>
          <p:spPr>
            <a:xfrm>
              <a:off x="7540636" y="2851301"/>
              <a:ext cx="417464" cy="179205"/>
            </a:xfrm>
            <a:custGeom>
              <a:avLst/>
              <a:gdLst>
                <a:gd name="connsiteX0" fmla="*/ 1690 w 417464"/>
                <a:gd name="connsiteY0" fmla="*/ 179702 h 179205"/>
                <a:gd name="connsiteX1" fmla="*/ 419155 w 417464"/>
                <a:gd name="connsiteY1" fmla="*/ 497 h 179205"/>
              </a:gdLst>
              <a:ahLst/>
              <a:cxnLst>
                <a:cxn ang="0">
                  <a:pos x="connsiteX0" y="connsiteY0"/>
                </a:cxn>
                <a:cxn ang="0">
                  <a:pos x="connsiteX1" y="connsiteY1"/>
                </a:cxn>
              </a:cxnLst>
              <a:rect l="l" t="t" r="r" b="b"/>
              <a:pathLst>
                <a:path w="417464" h="179205">
                  <a:moveTo>
                    <a:pt x="1690" y="179702"/>
                  </a:moveTo>
                  <a:lnTo>
                    <a:pt x="419155" y="497"/>
                  </a:lnTo>
                </a:path>
              </a:pathLst>
            </a:custGeom>
            <a:noFill/>
            <a:ln w="14292" cap="rnd">
              <a:solidFill>
                <a:srgbClr val="000000"/>
              </a:solidFill>
              <a:prstDash val="solid"/>
              <a:round/>
            </a:ln>
          </p:spPr>
          <p:txBody>
            <a:bodyPr rtlCol="0" anchor="ctr"/>
            <a:lstStyle/>
            <a:p>
              <a:endParaRPr lang="en-US"/>
            </a:p>
          </p:txBody>
        </p:sp>
        <p:sp>
          <p:nvSpPr>
            <p:cNvPr id="20" name="Graphic 11">
              <a:extLst>
                <a:ext uri="{FF2B5EF4-FFF2-40B4-BE49-F238E27FC236}">
                  <a16:creationId xmlns:a16="http://schemas.microsoft.com/office/drawing/2014/main" id="{476CB42B-F4C7-4256-B2FC-0807DEE2FB10}"/>
                </a:ext>
              </a:extLst>
            </p:cNvPr>
            <p:cNvSpPr/>
            <p:nvPr/>
          </p:nvSpPr>
          <p:spPr>
            <a:xfrm>
              <a:off x="6436828" y="2470112"/>
              <a:ext cx="764505" cy="841994"/>
            </a:xfrm>
            <a:custGeom>
              <a:avLst/>
              <a:gdLst>
                <a:gd name="connsiteX0" fmla="*/ 766128 w 764505"/>
                <a:gd name="connsiteY0" fmla="*/ 493 h 841994"/>
                <a:gd name="connsiteX1" fmla="*/ 1623 w 764505"/>
                <a:gd name="connsiteY1" fmla="*/ 842487 h 841994"/>
              </a:gdLst>
              <a:ahLst/>
              <a:cxnLst>
                <a:cxn ang="0">
                  <a:pos x="connsiteX0" y="connsiteY0"/>
                </a:cxn>
                <a:cxn ang="0">
                  <a:pos x="connsiteX1" y="connsiteY1"/>
                </a:cxn>
              </a:cxnLst>
              <a:rect l="l" t="t" r="r" b="b"/>
              <a:pathLst>
                <a:path w="764505" h="841994">
                  <a:moveTo>
                    <a:pt x="766128" y="493"/>
                  </a:moveTo>
                  <a:lnTo>
                    <a:pt x="1623" y="842487"/>
                  </a:lnTo>
                </a:path>
              </a:pathLst>
            </a:custGeom>
            <a:noFill/>
            <a:ln w="34008" cap="rnd">
              <a:solidFill>
                <a:srgbClr val="000000"/>
              </a:solidFill>
              <a:prstDash val="solid"/>
              <a:round/>
            </a:ln>
          </p:spPr>
          <p:txBody>
            <a:bodyPr rtlCol="0" anchor="ctr"/>
            <a:lstStyle/>
            <a:p>
              <a:endParaRPr lang="en-US"/>
            </a:p>
          </p:txBody>
        </p:sp>
        <p:sp>
          <p:nvSpPr>
            <p:cNvPr id="21" name="Graphic 11">
              <a:extLst>
                <a:ext uri="{FF2B5EF4-FFF2-40B4-BE49-F238E27FC236}">
                  <a16:creationId xmlns:a16="http://schemas.microsoft.com/office/drawing/2014/main" id="{420B91F4-1257-421B-BD91-282B14301AB9}"/>
                </a:ext>
              </a:extLst>
            </p:cNvPr>
            <p:cNvSpPr/>
            <p:nvPr/>
          </p:nvSpPr>
          <p:spPr>
            <a:xfrm>
              <a:off x="7265341" y="2484458"/>
              <a:ext cx="148730" cy="487305"/>
            </a:xfrm>
            <a:custGeom>
              <a:avLst/>
              <a:gdLst>
                <a:gd name="connsiteX0" fmla="*/ 150391 w 148730"/>
                <a:gd name="connsiteY0" fmla="*/ 487787 h 487305"/>
                <a:gd name="connsiteX1" fmla="*/ 1661 w 148730"/>
                <a:gd name="connsiteY1" fmla="*/ 481 h 487305"/>
              </a:gdLst>
              <a:ahLst/>
              <a:cxnLst>
                <a:cxn ang="0">
                  <a:pos x="connsiteX0" y="connsiteY0"/>
                </a:cxn>
                <a:cxn ang="0">
                  <a:pos x="connsiteX1" y="connsiteY1"/>
                </a:cxn>
              </a:cxnLst>
              <a:rect l="l" t="t" r="r" b="b"/>
              <a:pathLst>
                <a:path w="148730" h="487305">
                  <a:moveTo>
                    <a:pt x="150391" y="487787"/>
                  </a:moveTo>
                  <a:lnTo>
                    <a:pt x="1661" y="481"/>
                  </a:lnTo>
                </a:path>
              </a:pathLst>
            </a:custGeom>
            <a:noFill/>
            <a:ln w="45201" cap="rnd">
              <a:solidFill>
                <a:srgbClr val="000000"/>
              </a:solidFill>
              <a:prstDash val="solid"/>
              <a:round/>
            </a:ln>
          </p:spPr>
          <p:txBody>
            <a:bodyPr rtlCol="0" anchor="ctr"/>
            <a:lstStyle/>
            <a:p>
              <a:endParaRPr lang="en-US"/>
            </a:p>
          </p:txBody>
        </p:sp>
        <p:sp>
          <p:nvSpPr>
            <p:cNvPr id="22" name="Graphic 11">
              <a:extLst>
                <a:ext uri="{FF2B5EF4-FFF2-40B4-BE49-F238E27FC236}">
                  <a16:creationId xmlns:a16="http://schemas.microsoft.com/office/drawing/2014/main" id="{2E04A0DF-C13C-4B70-BF09-39A59343DEBC}"/>
                </a:ext>
              </a:extLst>
            </p:cNvPr>
            <p:cNvSpPr/>
            <p:nvPr/>
          </p:nvSpPr>
          <p:spPr>
            <a:xfrm>
              <a:off x="6094290" y="2790833"/>
              <a:ext cx="1247958" cy="259616"/>
            </a:xfrm>
            <a:custGeom>
              <a:avLst/>
              <a:gdLst>
                <a:gd name="connsiteX0" fmla="*/ 1249574 w 1247958"/>
                <a:gd name="connsiteY0" fmla="*/ 260112 h 259616"/>
                <a:gd name="connsiteX1" fmla="*/ 1616 w 1247958"/>
                <a:gd name="connsiteY1" fmla="*/ 495 h 259616"/>
              </a:gdLst>
              <a:ahLst/>
              <a:cxnLst>
                <a:cxn ang="0">
                  <a:pos x="connsiteX0" y="connsiteY0"/>
                </a:cxn>
                <a:cxn ang="0">
                  <a:pos x="connsiteX1" y="connsiteY1"/>
                </a:cxn>
              </a:cxnLst>
              <a:rect l="l" t="t" r="r" b="b"/>
              <a:pathLst>
                <a:path w="1247958" h="259616">
                  <a:moveTo>
                    <a:pt x="1249574" y="260112"/>
                  </a:moveTo>
                  <a:lnTo>
                    <a:pt x="1616" y="495"/>
                  </a:lnTo>
                </a:path>
              </a:pathLst>
            </a:custGeom>
            <a:noFill/>
            <a:ln w="14292" cap="rnd">
              <a:solidFill>
                <a:srgbClr val="000000"/>
              </a:solidFill>
              <a:prstDash val="solid"/>
              <a:round/>
            </a:ln>
          </p:spPr>
          <p:txBody>
            <a:bodyPr rtlCol="0" anchor="ctr"/>
            <a:lstStyle/>
            <a:p>
              <a:endParaRPr lang="en-US"/>
            </a:p>
          </p:txBody>
        </p:sp>
        <p:sp>
          <p:nvSpPr>
            <p:cNvPr id="23" name="Graphic 11">
              <a:extLst>
                <a:ext uri="{FF2B5EF4-FFF2-40B4-BE49-F238E27FC236}">
                  <a16:creationId xmlns:a16="http://schemas.microsoft.com/office/drawing/2014/main" id="{B74F4B83-872B-4C09-BC0C-801670864F7D}"/>
                </a:ext>
              </a:extLst>
            </p:cNvPr>
            <p:cNvSpPr/>
            <p:nvPr/>
          </p:nvSpPr>
          <p:spPr>
            <a:xfrm>
              <a:off x="7475018" y="3171738"/>
              <a:ext cx="207498" cy="681807"/>
            </a:xfrm>
            <a:custGeom>
              <a:avLst/>
              <a:gdLst>
                <a:gd name="connsiteX0" fmla="*/ 1678 w 207498"/>
                <a:gd name="connsiteY0" fmla="*/ 538 h 681807"/>
                <a:gd name="connsiteX1" fmla="*/ 209176 w 207498"/>
                <a:gd name="connsiteY1" fmla="*/ 682345 h 681807"/>
              </a:gdLst>
              <a:ahLst/>
              <a:cxnLst>
                <a:cxn ang="0">
                  <a:pos x="connsiteX0" y="connsiteY0"/>
                </a:cxn>
                <a:cxn ang="0">
                  <a:pos x="connsiteX1" y="connsiteY1"/>
                </a:cxn>
              </a:cxnLst>
              <a:rect l="l" t="t" r="r" b="b"/>
              <a:pathLst>
                <a:path w="207498" h="681807">
                  <a:moveTo>
                    <a:pt x="1678" y="538"/>
                  </a:moveTo>
                  <a:lnTo>
                    <a:pt x="209176" y="682345"/>
                  </a:lnTo>
                </a:path>
              </a:pathLst>
            </a:custGeom>
            <a:noFill/>
            <a:ln w="14292" cap="rnd">
              <a:solidFill>
                <a:srgbClr val="000000"/>
              </a:solidFill>
              <a:prstDash val="solid"/>
              <a:round/>
            </a:ln>
          </p:spPr>
          <p:txBody>
            <a:bodyPr rtlCol="0" anchor="ctr"/>
            <a:lstStyle/>
            <a:p>
              <a:endParaRPr lang="en-US"/>
            </a:p>
          </p:txBody>
        </p:sp>
        <p:sp>
          <p:nvSpPr>
            <p:cNvPr id="24" name="Graphic 11">
              <a:extLst>
                <a:ext uri="{FF2B5EF4-FFF2-40B4-BE49-F238E27FC236}">
                  <a16:creationId xmlns:a16="http://schemas.microsoft.com/office/drawing/2014/main" id="{37258E1F-5361-4F08-BD39-CEFA23B801BB}"/>
                </a:ext>
              </a:extLst>
            </p:cNvPr>
            <p:cNvSpPr/>
            <p:nvPr/>
          </p:nvSpPr>
          <p:spPr>
            <a:xfrm>
              <a:off x="7221747" y="3174156"/>
              <a:ext cx="201942" cy="989833"/>
            </a:xfrm>
            <a:custGeom>
              <a:avLst/>
              <a:gdLst>
                <a:gd name="connsiteX0" fmla="*/ 1659 w 201942"/>
                <a:gd name="connsiteY0" fmla="*/ 990382 h 989833"/>
                <a:gd name="connsiteX1" fmla="*/ 203602 w 201942"/>
                <a:gd name="connsiteY1" fmla="*/ 549 h 989833"/>
              </a:gdLst>
              <a:ahLst/>
              <a:cxnLst>
                <a:cxn ang="0">
                  <a:pos x="connsiteX0" y="connsiteY0"/>
                </a:cxn>
                <a:cxn ang="0">
                  <a:pos x="connsiteX1" y="connsiteY1"/>
                </a:cxn>
              </a:cxnLst>
              <a:rect l="l" t="t" r="r" b="b"/>
              <a:pathLst>
                <a:path w="201942" h="989833">
                  <a:moveTo>
                    <a:pt x="1659" y="990382"/>
                  </a:moveTo>
                  <a:lnTo>
                    <a:pt x="203602" y="549"/>
                  </a:lnTo>
                </a:path>
              </a:pathLst>
            </a:custGeom>
            <a:noFill/>
            <a:ln w="28412" cap="rnd">
              <a:solidFill>
                <a:srgbClr val="000000"/>
              </a:solidFill>
              <a:prstDash val="solid"/>
              <a:round/>
            </a:ln>
          </p:spPr>
          <p:txBody>
            <a:bodyPr rtlCol="0" anchor="ctr"/>
            <a:lstStyle/>
            <a:p>
              <a:endParaRPr lang="en-US"/>
            </a:p>
          </p:txBody>
        </p:sp>
        <p:sp>
          <p:nvSpPr>
            <p:cNvPr id="25" name="Graphic 11">
              <a:extLst>
                <a:ext uri="{FF2B5EF4-FFF2-40B4-BE49-F238E27FC236}">
                  <a16:creationId xmlns:a16="http://schemas.microsoft.com/office/drawing/2014/main" id="{D07A9BF3-55AC-4E04-ABA8-3C3BB8D01765}"/>
                </a:ext>
              </a:extLst>
            </p:cNvPr>
            <p:cNvSpPr/>
            <p:nvPr/>
          </p:nvSpPr>
          <p:spPr>
            <a:xfrm>
              <a:off x="6830966" y="3160805"/>
              <a:ext cx="558909" cy="909908"/>
            </a:xfrm>
            <a:custGeom>
              <a:avLst/>
              <a:gdLst>
                <a:gd name="connsiteX0" fmla="*/ 1644 w 558909"/>
                <a:gd name="connsiteY0" fmla="*/ 910454 h 909908"/>
                <a:gd name="connsiteX1" fmla="*/ 560554 w 558909"/>
                <a:gd name="connsiteY1" fmla="*/ 545 h 909908"/>
              </a:gdLst>
              <a:ahLst/>
              <a:cxnLst>
                <a:cxn ang="0">
                  <a:pos x="connsiteX0" y="connsiteY0"/>
                </a:cxn>
                <a:cxn ang="0">
                  <a:pos x="connsiteX1" y="connsiteY1"/>
                </a:cxn>
              </a:cxnLst>
              <a:rect l="l" t="t" r="r" b="b"/>
              <a:pathLst>
                <a:path w="558909" h="909908">
                  <a:moveTo>
                    <a:pt x="1644" y="910454"/>
                  </a:moveTo>
                  <a:lnTo>
                    <a:pt x="560554" y="545"/>
                  </a:lnTo>
                </a:path>
              </a:pathLst>
            </a:custGeom>
            <a:noFill/>
            <a:ln w="28412" cap="rnd">
              <a:solidFill>
                <a:srgbClr val="000000"/>
              </a:solidFill>
              <a:prstDash val="solid"/>
              <a:round/>
            </a:ln>
          </p:spPr>
          <p:txBody>
            <a:bodyPr rtlCol="0" anchor="ctr"/>
            <a:lstStyle/>
            <a:p>
              <a:endParaRPr lang="en-US"/>
            </a:p>
          </p:txBody>
        </p:sp>
        <p:sp>
          <p:nvSpPr>
            <p:cNvPr id="26" name="Graphic 11">
              <a:extLst>
                <a:ext uri="{FF2B5EF4-FFF2-40B4-BE49-F238E27FC236}">
                  <a16:creationId xmlns:a16="http://schemas.microsoft.com/office/drawing/2014/main" id="{7026526B-A6A0-448D-AF74-F88E0C7A4FF0}"/>
                </a:ext>
              </a:extLst>
            </p:cNvPr>
            <p:cNvSpPr/>
            <p:nvPr/>
          </p:nvSpPr>
          <p:spPr>
            <a:xfrm>
              <a:off x="6443666" y="3091260"/>
              <a:ext cx="672254" cy="377383"/>
            </a:xfrm>
            <a:custGeom>
              <a:avLst/>
              <a:gdLst>
                <a:gd name="connsiteX0" fmla="*/ 673875 w 672254"/>
                <a:gd name="connsiteY0" fmla="*/ 377904 h 377383"/>
                <a:gd name="connsiteX1" fmla="*/ 1620 w 672254"/>
                <a:gd name="connsiteY1" fmla="*/ 521 h 377383"/>
              </a:gdLst>
              <a:ahLst/>
              <a:cxnLst>
                <a:cxn ang="0">
                  <a:pos x="connsiteX0" y="connsiteY0"/>
                </a:cxn>
                <a:cxn ang="0">
                  <a:pos x="connsiteX1" y="connsiteY1"/>
                </a:cxn>
              </a:cxnLst>
              <a:rect l="l" t="t" r="r" b="b"/>
              <a:pathLst>
                <a:path w="672254" h="377383">
                  <a:moveTo>
                    <a:pt x="673875" y="377904"/>
                  </a:moveTo>
                  <a:lnTo>
                    <a:pt x="1620" y="521"/>
                  </a:lnTo>
                </a:path>
              </a:pathLst>
            </a:custGeom>
            <a:noFill/>
            <a:ln w="14292" cap="rnd">
              <a:solidFill>
                <a:srgbClr val="000000"/>
              </a:solidFill>
              <a:prstDash val="solid"/>
              <a:round/>
            </a:ln>
          </p:spPr>
          <p:txBody>
            <a:bodyPr rtlCol="0" anchor="ctr"/>
            <a:lstStyle/>
            <a:p>
              <a:endParaRPr lang="en-US"/>
            </a:p>
          </p:txBody>
        </p:sp>
        <p:sp>
          <p:nvSpPr>
            <p:cNvPr id="27" name="Graphic 11">
              <a:extLst>
                <a:ext uri="{FF2B5EF4-FFF2-40B4-BE49-F238E27FC236}">
                  <a16:creationId xmlns:a16="http://schemas.microsoft.com/office/drawing/2014/main" id="{F773BFDB-0B09-4D6C-945C-4296437DDC1B}"/>
                </a:ext>
              </a:extLst>
            </p:cNvPr>
            <p:cNvSpPr/>
            <p:nvPr/>
          </p:nvSpPr>
          <p:spPr>
            <a:xfrm>
              <a:off x="6227219" y="3523499"/>
              <a:ext cx="880239" cy="183398"/>
            </a:xfrm>
            <a:custGeom>
              <a:avLst/>
              <a:gdLst>
                <a:gd name="connsiteX0" fmla="*/ 881852 w 880239"/>
                <a:gd name="connsiteY0" fmla="*/ 545 h 183398"/>
                <a:gd name="connsiteX1" fmla="*/ 1612 w 880239"/>
                <a:gd name="connsiteY1" fmla="*/ 183944 h 183398"/>
              </a:gdLst>
              <a:ahLst/>
              <a:cxnLst>
                <a:cxn ang="0">
                  <a:pos x="connsiteX0" y="connsiteY0"/>
                </a:cxn>
                <a:cxn ang="0">
                  <a:pos x="connsiteX1" y="connsiteY1"/>
                </a:cxn>
              </a:cxnLst>
              <a:rect l="l" t="t" r="r" b="b"/>
              <a:pathLst>
                <a:path w="880239" h="183398">
                  <a:moveTo>
                    <a:pt x="881852" y="545"/>
                  </a:moveTo>
                  <a:lnTo>
                    <a:pt x="1612" y="183944"/>
                  </a:lnTo>
                </a:path>
              </a:pathLst>
            </a:custGeom>
            <a:noFill/>
            <a:ln w="22815" cap="rnd">
              <a:solidFill>
                <a:srgbClr val="000000"/>
              </a:solidFill>
              <a:prstDash val="solid"/>
              <a:round/>
            </a:ln>
          </p:spPr>
          <p:txBody>
            <a:bodyPr rtlCol="0" anchor="ctr"/>
            <a:lstStyle/>
            <a:p>
              <a:endParaRPr lang="en-US"/>
            </a:p>
          </p:txBody>
        </p:sp>
        <p:sp>
          <p:nvSpPr>
            <p:cNvPr id="28" name="Graphic 11">
              <a:extLst>
                <a:ext uri="{FF2B5EF4-FFF2-40B4-BE49-F238E27FC236}">
                  <a16:creationId xmlns:a16="http://schemas.microsoft.com/office/drawing/2014/main" id="{0BA83FF6-AC46-41CD-A7F2-C3323753D72C}"/>
                </a:ext>
              </a:extLst>
            </p:cNvPr>
            <p:cNvSpPr/>
            <p:nvPr/>
          </p:nvSpPr>
          <p:spPr>
            <a:xfrm>
              <a:off x="7184964" y="3586466"/>
              <a:ext cx="486" cy="573874"/>
            </a:xfrm>
            <a:custGeom>
              <a:avLst/>
              <a:gdLst>
                <a:gd name="connsiteX0" fmla="*/ 2136 w 486"/>
                <a:gd name="connsiteY0" fmla="*/ 574438 h 573874"/>
                <a:gd name="connsiteX1" fmla="*/ 1649 w 486"/>
                <a:gd name="connsiteY1" fmla="*/ 564 h 573874"/>
              </a:gdLst>
              <a:ahLst/>
              <a:cxnLst>
                <a:cxn ang="0">
                  <a:pos x="connsiteX0" y="connsiteY0"/>
                </a:cxn>
                <a:cxn ang="0">
                  <a:pos x="connsiteX1" y="connsiteY1"/>
                </a:cxn>
              </a:cxnLst>
              <a:rect l="l" t="t" r="r" b="b"/>
              <a:pathLst>
                <a:path w="486" h="573874">
                  <a:moveTo>
                    <a:pt x="2136" y="574438"/>
                  </a:moveTo>
                  <a:lnTo>
                    <a:pt x="1649" y="564"/>
                  </a:lnTo>
                </a:path>
              </a:pathLst>
            </a:custGeom>
            <a:noFill/>
            <a:ln w="22815" cap="rnd">
              <a:solidFill>
                <a:srgbClr val="000000"/>
              </a:solidFill>
              <a:prstDash val="solid"/>
              <a:round/>
            </a:ln>
          </p:spPr>
          <p:txBody>
            <a:bodyPr rtlCol="0" anchor="ctr"/>
            <a:lstStyle/>
            <a:p>
              <a:endParaRPr lang="en-US"/>
            </a:p>
          </p:txBody>
        </p:sp>
        <p:sp>
          <p:nvSpPr>
            <p:cNvPr id="29" name="Graphic 11">
              <a:extLst>
                <a:ext uri="{FF2B5EF4-FFF2-40B4-BE49-F238E27FC236}">
                  <a16:creationId xmlns:a16="http://schemas.microsoft.com/office/drawing/2014/main" id="{C4638ADF-9297-48B0-8541-ED7BF2750702}"/>
                </a:ext>
              </a:extLst>
            </p:cNvPr>
            <p:cNvSpPr/>
            <p:nvPr/>
          </p:nvSpPr>
          <p:spPr>
            <a:xfrm>
              <a:off x="6832502" y="3574458"/>
              <a:ext cx="310496" cy="497207"/>
            </a:xfrm>
            <a:custGeom>
              <a:avLst/>
              <a:gdLst>
                <a:gd name="connsiteX0" fmla="*/ 1635 w 310496"/>
                <a:gd name="connsiteY0" fmla="*/ 497768 h 497207"/>
                <a:gd name="connsiteX1" fmla="*/ 312132 w 310496"/>
                <a:gd name="connsiteY1" fmla="*/ 560 h 497207"/>
              </a:gdLst>
              <a:ahLst/>
              <a:cxnLst>
                <a:cxn ang="0">
                  <a:pos x="connsiteX0" y="connsiteY0"/>
                </a:cxn>
                <a:cxn ang="0">
                  <a:pos x="connsiteX1" y="connsiteY1"/>
                </a:cxn>
              </a:cxnLst>
              <a:rect l="l" t="t" r="r" b="b"/>
              <a:pathLst>
                <a:path w="310496" h="497207">
                  <a:moveTo>
                    <a:pt x="1635" y="497768"/>
                  </a:moveTo>
                  <a:lnTo>
                    <a:pt x="312132" y="560"/>
                  </a:lnTo>
                </a:path>
              </a:pathLst>
            </a:custGeom>
            <a:noFill/>
            <a:ln w="22815" cap="rnd">
              <a:solidFill>
                <a:srgbClr val="000000"/>
              </a:solidFill>
              <a:prstDash val="solid"/>
              <a:round/>
            </a:ln>
          </p:spPr>
          <p:txBody>
            <a:bodyPr rtlCol="0" anchor="ctr"/>
            <a:lstStyle/>
            <a:p>
              <a:endParaRPr lang="en-US"/>
            </a:p>
          </p:txBody>
        </p:sp>
        <p:sp>
          <p:nvSpPr>
            <p:cNvPr id="30" name="Graphic 11">
              <a:extLst>
                <a:ext uri="{FF2B5EF4-FFF2-40B4-BE49-F238E27FC236}">
                  <a16:creationId xmlns:a16="http://schemas.microsoft.com/office/drawing/2014/main" id="{3136826E-1B96-4B4D-923C-EAE8E2CE46EA}"/>
                </a:ext>
              </a:extLst>
            </p:cNvPr>
            <p:cNvSpPr/>
            <p:nvPr/>
          </p:nvSpPr>
          <p:spPr>
            <a:xfrm>
              <a:off x="7337885" y="4438617"/>
              <a:ext cx="447591" cy="286496"/>
            </a:xfrm>
            <a:custGeom>
              <a:avLst/>
              <a:gdLst>
                <a:gd name="connsiteX0" fmla="*/ 1676 w 447591"/>
                <a:gd name="connsiteY0" fmla="*/ 614 h 286496"/>
                <a:gd name="connsiteX1" fmla="*/ 449268 w 447591"/>
                <a:gd name="connsiteY1" fmla="*/ 287111 h 286496"/>
              </a:gdLst>
              <a:ahLst/>
              <a:cxnLst>
                <a:cxn ang="0">
                  <a:pos x="connsiteX0" y="connsiteY0"/>
                </a:cxn>
                <a:cxn ang="0">
                  <a:pos x="connsiteX1" y="connsiteY1"/>
                </a:cxn>
              </a:cxnLst>
              <a:rect l="l" t="t" r="r" b="b"/>
              <a:pathLst>
                <a:path w="447591" h="286496">
                  <a:moveTo>
                    <a:pt x="1676" y="614"/>
                  </a:moveTo>
                  <a:lnTo>
                    <a:pt x="449268" y="287111"/>
                  </a:lnTo>
                </a:path>
              </a:pathLst>
            </a:custGeom>
            <a:noFill/>
            <a:ln w="22815" cap="rnd">
              <a:solidFill>
                <a:srgbClr val="000000"/>
              </a:solidFill>
              <a:prstDash val="solid"/>
              <a:round/>
            </a:ln>
          </p:spPr>
          <p:txBody>
            <a:bodyPr rtlCol="0" anchor="ctr"/>
            <a:lstStyle/>
            <a:p>
              <a:endParaRPr lang="en-US"/>
            </a:p>
          </p:txBody>
        </p:sp>
        <p:sp>
          <p:nvSpPr>
            <p:cNvPr id="31" name="Graphic 11">
              <a:extLst>
                <a:ext uri="{FF2B5EF4-FFF2-40B4-BE49-F238E27FC236}">
                  <a16:creationId xmlns:a16="http://schemas.microsoft.com/office/drawing/2014/main" id="{E6623B1D-A4F8-4361-B377-287BF9C60D5C}"/>
                </a:ext>
              </a:extLst>
            </p:cNvPr>
            <p:cNvSpPr/>
            <p:nvPr/>
          </p:nvSpPr>
          <p:spPr>
            <a:xfrm>
              <a:off x="6928260" y="4373822"/>
              <a:ext cx="852960" cy="359386"/>
            </a:xfrm>
            <a:custGeom>
              <a:avLst/>
              <a:gdLst>
                <a:gd name="connsiteX0" fmla="*/ 1662 w 852960"/>
                <a:gd name="connsiteY0" fmla="*/ 612 h 359386"/>
                <a:gd name="connsiteX1" fmla="*/ 854622 w 852960"/>
                <a:gd name="connsiteY1" fmla="*/ 359999 h 359386"/>
              </a:gdLst>
              <a:ahLst/>
              <a:cxnLst>
                <a:cxn ang="0">
                  <a:pos x="connsiteX0" y="connsiteY0"/>
                </a:cxn>
                <a:cxn ang="0">
                  <a:pos x="connsiteX1" y="connsiteY1"/>
                </a:cxn>
              </a:cxnLst>
              <a:rect l="l" t="t" r="r" b="b"/>
              <a:pathLst>
                <a:path w="852960" h="359386">
                  <a:moveTo>
                    <a:pt x="1662" y="612"/>
                  </a:moveTo>
                  <a:lnTo>
                    <a:pt x="854622" y="359999"/>
                  </a:lnTo>
                </a:path>
              </a:pathLst>
            </a:custGeom>
            <a:noFill/>
            <a:ln w="14292" cap="rnd">
              <a:solidFill>
                <a:srgbClr val="000000"/>
              </a:solidFill>
              <a:prstDash val="solid"/>
              <a:round/>
            </a:ln>
          </p:spPr>
          <p:txBody>
            <a:bodyPr rtlCol="0" anchor="ctr"/>
            <a:lstStyle/>
            <a:p>
              <a:endParaRPr lang="en-US"/>
            </a:p>
          </p:txBody>
        </p:sp>
        <p:sp>
          <p:nvSpPr>
            <p:cNvPr id="32" name="Graphic 11">
              <a:extLst>
                <a:ext uri="{FF2B5EF4-FFF2-40B4-BE49-F238E27FC236}">
                  <a16:creationId xmlns:a16="http://schemas.microsoft.com/office/drawing/2014/main" id="{C83E19A5-F365-4EFE-A9F7-B1E96C0B287C}"/>
                </a:ext>
              </a:extLst>
            </p:cNvPr>
            <p:cNvSpPr/>
            <p:nvPr/>
          </p:nvSpPr>
          <p:spPr>
            <a:xfrm>
              <a:off x="6889617" y="3636952"/>
              <a:ext cx="749466" cy="258462"/>
            </a:xfrm>
            <a:custGeom>
              <a:avLst/>
              <a:gdLst>
                <a:gd name="connsiteX0" fmla="*/ 751122 w 749466"/>
                <a:gd name="connsiteY0" fmla="*/ 259018 h 258462"/>
                <a:gd name="connsiteX1" fmla="*/ 1655 w 749466"/>
                <a:gd name="connsiteY1" fmla="*/ 556 h 258462"/>
              </a:gdLst>
              <a:ahLst/>
              <a:cxnLst>
                <a:cxn ang="0">
                  <a:pos x="connsiteX0" y="connsiteY0"/>
                </a:cxn>
                <a:cxn ang="0">
                  <a:pos x="connsiteX1" y="connsiteY1"/>
                </a:cxn>
              </a:cxnLst>
              <a:rect l="l" t="t" r="r" b="b"/>
              <a:pathLst>
                <a:path w="749466" h="258462">
                  <a:moveTo>
                    <a:pt x="751122" y="259018"/>
                  </a:moveTo>
                  <a:lnTo>
                    <a:pt x="1655" y="556"/>
                  </a:lnTo>
                </a:path>
              </a:pathLst>
            </a:custGeom>
            <a:noFill/>
            <a:ln w="14292" cap="rnd">
              <a:solidFill>
                <a:srgbClr val="000000"/>
              </a:solidFill>
              <a:prstDash val="solid"/>
              <a:round/>
            </a:ln>
          </p:spPr>
          <p:txBody>
            <a:bodyPr rtlCol="0" anchor="ctr"/>
            <a:lstStyle/>
            <a:p>
              <a:endParaRPr lang="en-US"/>
            </a:p>
          </p:txBody>
        </p:sp>
        <p:sp>
          <p:nvSpPr>
            <p:cNvPr id="33" name="Graphic 11">
              <a:extLst>
                <a:ext uri="{FF2B5EF4-FFF2-40B4-BE49-F238E27FC236}">
                  <a16:creationId xmlns:a16="http://schemas.microsoft.com/office/drawing/2014/main" id="{4CC42075-CB82-466A-B71D-45DFA5C66817}"/>
                </a:ext>
              </a:extLst>
            </p:cNvPr>
            <p:cNvSpPr/>
            <p:nvPr/>
          </p:nvSpPr>
          <p:spPr>
            <a:xfrm>
              <a:off x="6932817" y="3939674"/>
              <a:ext cx="706609" cy="256020"/>
            </a:xfrm>
            <a:custGeom>
              <a:avLst/>
              <a:gdLst>
                <a:gd name="connsiteX0" fmla="*/ 1657 w 706609"/>
                <a:gd name="connsiteY0" fmla="*/ 256598 h 256020"/>
                <a:gd name="connsiteX1" fmla="*/ 708267 w 706609"/>
                <a:gd name="connsiteY1" fmla="*/ 578 h 256020"/>
              </a:gdLst>
              <a:ahLst/>
              <a:cxnLst>
                <a:cxn ang="0">
                  <a:pos x="connsiteX0" y="connsiteY0"/>
                </a:cxn>
                <a:cxn ang="0">
                  <a:pos x="connsiteX1" y="connsiteY1"/>
                </a:cxn>
              </a:cxnLst>
              <a:rect l="l" t="t" r="r" b="b"/>
              <a:pathLst>
                <a:path w="706609" h="256020">
                  <a:moveTo>
                    <a:pt x="1657" y="256598"/>
                  </a:moveTo>
                  <a:lnTo>
                    <a:pt x="708267" y="578"/>
                  </a:lnTo>
                </a:path>
              </a:pathLst>
            </a:custGeom>
            <a:noFill/>
            <a:ln w="14292" cap="rnd">
              <a:solidFill>
                <a:srgbClr val="000000"/>
              </a:solidFill>
              <a:prstDash val="solid"/>
              <a:round/>
            </a:ln>
          </p:spPr>
          <p:txBody>
            <a:bodyPr rtlCol="0" anchor="ctr"/>
            <a:lstStyle/>
            <a:p>
              <a:endParaRPr lang="en-US"/>
            </a:p>
          </p:txBody>
        </p:sp>
        <p:sp>
          <p:nvSpPr>
            <p:cNvPr id="34" name="Graphic 11">
              <a:extLst>
                <a:ext uri="{FF2B5EF4-FFF2-40B4-BE49-F238E27FC236}">
                  <a16:creationId xmlns:a16="http://schemas.microsoft.com/office/drawing/2014/main" id="{BCFAE0EA-82B8-4ECD-980B-C683BEBBC77F}"/>
                </a:ext>
              </a:extLst>
            </p:cNvPr>
            <p:cNvSpPr/>
            <p:nvPr/>
          </p:nvSpPr>
          <p:spPr>
            <a:xfrm>
              <a:off x="6821356" y="3720311"/>
              <a:ext cx="272754" cy="464888"/>
            </a:xfrm>
            <a:custGeom>
              <a:avLst/>
              <a:gdLst>
                <a:gd name="connsiteX0" fmla="*/ 274388 w 272754"/>
                <a:gd name="connsiteY0" fmla="*/ 465458 h 464888"/>
                <a:gd name="connsiteX1" fmla="*/ 1633 w 272754"/>
                <a:gd name="connsiteY1" fmla="*/ 569 h 464888"/>
              </a:gdLst>
              <a:ahLst/>
              <a:cxnLst>
                <a:cxn ang="0">
                  <a:pos x="connsiteX0" y="connsiteY0"/>
                </a:cxn>
                <a:cxn ang="0">
                  <a:pos x="connsiteX1" y="connsiteY1"/>
                </a:cxn>
              </a:cxnLst>
              <a:rect l="l" t="t" r="r" b="b"/>
              <a:pathLst>
                <a:path w="272754" h="464888">
                  <a:moveTo>
                    <a:pt x="274388" y="465458"/>
                  </a:moveTo>
                  <a:lnTo>
                    <a:pt x="1633" y="569"/>
                  </a:lnTo>
                </a:path>
              </a:pathLst>
            </a:custGeom>
            <a:noFill/>
            <a:ln w="14292" cap="rnd">
              <a:solidFill>
                <a:srgbClr val="000000"/>
              </a:solidFill>
              <a:prstDash val="solid"/>
              <a:round/>
            </a:ln>
          </p:spPr>
          <p:txBody>
            <a:bodyPr rtlCol="0" anchor="ctr"/>
            <a:lstStyle/>
            <a:p>
              <a:endParaRPr lang="en-US"/>
            </a:p>
          </p:txBody>
        </p:sp>
        <p:sp>
          <p:nvSpPr>
            <p:cNvPr id="35" name="Graphic 11">
              <a:extLst>
                <a:ext uri="{FF2B5EF4-FFF2-40B4-BE49-F238E27FC236}">
                  <a16:creationId xmlns:a16="http://schemas.microsoft.com/office/drawing/2014/main" id="{42256731-16F0-4F81-9A46-9457BCBCA9AE}"/>
                </a:ext>
              </a:extLst>
            </p:cNvPr>
            <p:cNvSpPr/>
            <p:nvPr/>
          </p:nvSpPr>
          <p:spPr>
            <a:xfrm>
              <a:off x="6216509" y="3772115"/>
              <a:ext cx="813182" cy="477481"/>
            </a:xfrm>
            <a:custGeom>
              <a:avLst/>
              <a:gdLst>
                <a:gd name="connsiteX0" fmla="*/ 814791 w 813182"/>
                <a:gd name="connsiteY0" fmla="*/ 478054 h 477481"/>
                <a:gd name="connsiteX1" fmla="*/ 1609 w 813182"/>
                <a:gd name="connsiteY1" fmla="*/ 573 h 477481"/>
              </a:gdLst>
              <a:ahLst/>
              <a:cxnLst>
                <a:cxn ang="0">
                  <a:pos x="connsiteX0" y="connsiteY0"/>
                </a:cxn>
                <a:cxn ang="0">
                  <a:pos x="connsiteX1" y="connsiteY1"/>
                </a:cxn>
              </a:cxnLst>
              <a:rect l="l" t="t" r="r" b="b"/>
              <a:pathLst>
                <a:path w="813182" h="477481">
                  <a:moveTo>
                    <a:pt x="814791" y="478054"/>
                  </a:moveTo>
                  <a:lnTo>
                    <a:pt x="1609" y="573"/>
                  </a:lnTo>
                </a:path>
              </a:pathLst>
            </a:custGeom>
            <a:noFill/>
            <a:ln w="22815" cap="rnd">
              <a:solidFill>
                <a:srgbClr val="000000"/>
              </a:solidFill>
              <a:prstDash val="solid"/>
              <a:round/>
            </a:ln>
          </p:spPr>
          <p:txBody>
            <a:bodyPr rtlCol="0" anchor="ctr"/>
            <a:lstStyle/>
            <a:p>
              <a:endParaRPr lang="en-US"/>
            </a:p>
          </p:txBody>
        </p:sp>
        <p:sp>
          <p:nvSpPr>
            <p:cNvPr id="36" name="Graphic 11">
              <a:extLst>
                <a:ext uri="{FF2B5EF4-FFF2-40B4-BE49-F238E27FC236}">
                  <a16:creationId xmlns:a16="http://schemas.microsoft.com/office/drawing/2014/main" id="{7950B296-DD73-4AFF-B31D-24532F013DC1}"/>
                </a:ext>
              </a:extLst>
            </p:cNvPr>
            <p:cNvSpPr/>
            <p:nvPr/>
          </p:nvSpPr>
          <p:spPr>
            <a:xfrm>
              <a:off x="7255383" y="4507942"/>
              <a:ext cx="231604" cy="553622"/>
            </a:xfrm>
            <a:custGeom>
              <a:avLst/>
              <a:gdLst>
                <a:gd name="connsiteX0" fmla="*/ 1663 w 231604"/>
                <a:gd name="connsiteY0" fmla="*/ 629 h 553622"/>
                <a:gd name="connsiteX1" fmla="*/ 233267 w 231604"/>
                <a:gd name="connsiteY1" fmla="*/ 554252 h 553622"/>
              </a:gdLst>
              <a:ahLst/>
              <a:cxnLst>
                <a:cxn ang="0">
                  <a:pos x="connsiteX0" y="connsiteY0"/>
                </a:cxn>
                <a:cxn ang="0">
                  <a:pos x="connsiteX1" y="connsiteY1"/>
                </a:cxn>
              </a:cxnLst>
              <a:rect l="l" t="t" r="r" b="b"/>
              <a:pathLst>
                <a:path w="231604" h="553622">
                  <a:moveTo>
                    <a:pt x="1663" y="629"/>
                  </a:moveTo>
                  <a:lnTo>
                    <a:pt x="233267" y="554252"/>
                  </a:lnTo>
                </a:path>
              </a:pathLst>
            </a:custGeom>
            <a:noFill/>
            <a:ln w="22815" cap="rnd">
              <a:solidFill>
                <a:srgbClr val="000000"/>
              </a:solidFill>
              <a:prstDash val="solid"/>
              <a:round/>
            </a:ln>
          </p:spPr>
          <p:txBody>
            <a:bodyPr rtlCol="0" anchor="ctr"/>
            <a:lstStyle/>
            <a:p>
              <a:endParaRPr lang="en-US"/>
            </a:p>
          </p:txBody>
        </p:sp>
        <p:sp>
          <p:nvSpPr>
            <p:cNvPr id="37" name="Graphic 11">
              <a:extLst>
                <a:ext uri="{FF2B5EF4-FFF2-40B4-BE49-F238E27FC236}">
                  <a16:creationId xmlns:a16="http://schemas.microsoft.com/office/drawing/2014/main" id="{2108376E-1B2F-47AE-9275-A21FFD6A4957}"/>
                </a:ext>
              </a:extLst>
            </p:cNvPr>
            <p:cNvSpPr/>
            <p:nvPr/>
          </p:nvSpPr>
          <p:spPr>
            <a:xfrm>
              <a:off x="6430195" y="4463722"/>
              <a:ext cx="622499" cy="574107"/>
            </a:xfrm>
            <a:custGeom>
              <a:avLst/>
              <a:gdLst>
                <a:gd name="connsiteX0" fmla="*/ 624117 w 622499"/>
                <a:gd name="connsiteY0" fmla="*/ 627 h 574107"/>
                <a:gd name="connsiteX1" fmla="*/ 1618 w 622499"/>
                <a:gd name="connsiteY1" fmla="*/ 574735 h 574107"/>
              </a:gdLst>
              <a:ahLst/>
              <a:cxnLst>
                <a:cxn ang="0">
                  <a:pos x="connsiteX0" y="connsiteY0"/>
                </a:cxn>
                <a:cxn ang="0">
                  <a:pos x="connsiteX1" y="connsiteY1"/>
                </a:cxn>
              </a:cxnLst>
              <a:rect l="l" t="t" r="r" b="b"/>
              <a:pathLst>
                <a:path w="622499" h="574107">
                  <a:moveTo>
                    <a:pt x="624117" y="627"/>
                  </a:moveTo>
                  <a:lnTo>
                    <a:pt x="1618" y="574735"/>
                  </a:lnTo>
                </a:path>
              </a:pathLst>
            </a:custGeom>
            <a:noFill/>
            <a:ln w="5650" cap="rnd">
              <a:solidFill>
                <a:srgbClr val="000000"/>
              </a:solidFill>
              <a:prstDash val="solid"/>
              <a:round/>
            </a:ln>
          </p:spPr>
          <p:txBody>
            <a:bodyPr rtlCol="0" anchor="ctr"/>
            <a:lstStyle/>
            <a:p>
              <a:endParaRPr lang="en-US"/>
            </a:p>
          </p:txBody>
        </p:sp>
        <p:sp>
          <p:nvSpPr>
            <p:cNvPr id="38" name="Graphic 11">
              <a:extLst>
                <a:ext uri="{FF2B5EF4-FFF2-40B4-BE49-F238E27FC236}">
                  <a16:creationId xmlns:a16="http://schemas.microsoft.com/office/drawing/2014/main" id="{025B291F-3C0B-4F14-A31F-64A439F57B34}"/>
                </a:ext>
              </a:extLst>
            </p:cNvPr>
            <p:cNvSpPr/>
            <p:nvPr/>
          </p:nvSpPr>
          <p:spPr>
            <a:xfrm>
              <a:off x="7121604" y="4521464"/>
              <a:ext cx="50764" cy="691580"/>
            </a:xfrm>
            <a:custGeom>
              <a:avLst/>
              <a:gdLst>
                <a:gd name="connsiteX0" fmla="*/ 52411 w 50764"/>
                <a:gd name="connsiteY0" fmla="*/ 635 h 691580"/>
                <a:gd name="connsiteX1" fmla="*/ 1647 w 50764"/>
                <a:gd name="connsiteY1" fmla="*/ 692215 h 691580"/>
              </a:gdLst>
              <a:ahLst/>
              <a:cxnLst>
                <a:cxn ang="0">
                  <a:pos x="connsiteX0" y="connsiteY0"/>
                </a:cxn>
                <a:cxn ang="0">
                  <a:pos x="connsiteX1" y="connsiteY1"/>
                </a:cxn>
              </a:cxnLst>
              <a:rect l="l" t="t" r="r" b="b"/>
              <a:pathLst>
                <a:path w="50764" h="691580">
                  <a:moveTo>
                    <a:pt x="52411" y="635"/>
                  </a:moveTo>
                  <a:lnTo>
                    <a:pt x="1647" y="692215"/>
                  </a:lnTo>
                </a:path>
              </a:pathLst>
            </a:custGeom>
            <a:noFill/>
            <a:ln w="22815" cap="rnd">
              <a:solidFill>
                <a:srgbClr val="000000"/>
              </a:solidFill>
              <a:prstDash val="solid"/>
              <a:round/>
            </a:ln>
          </p:spPr>
          <p:txBody>
            <a:bodyPr rtlCol="0" anchor="ctr"/>
            <a:lstStyle/>
            <a:p>
              <a:endParaRPr lang="en-US"/>
            </a:p>
          </p:txBody>
        </p:sp>
        <p:sp>
          <p:nvSpPr>
            <p:cNvPr id="39" name="Graphic 11">
              <a:extLst>
                <a:ext uri="{FF2B5EF4-FFF2-40B4-BE49-F238E27FC236}">
                  <a16:creationId xmlns:a16="http://schemas.microsoft.com/office/drawing/2014/main" id="{7C7DE8E2-8A74-4DC6-9653-1E1A3C0E8534}"/>
                </a:ext>
              </a:extLst>
            </p:cNvPr>
            <p:cNvSpPr/>
            <p:nvPr/>
          </p:nvSpPr>
          <p:spPr>
            <a:xfrm>
              <a:off x="6749264" y="4502476"/>
              <a:ext cx="354716" cy="701104"/>
            </a:xfrm>
            <a:custGeom>
              <a:avLst/>
              <a:gdLst>
                <a:gd name="connsiteX0" fmla="*/ 356347 w 354716"/>
                <a:gd name="connsiteY0" fmla="*/ 634 h 701104"/>
                <a:gd name="connsiteX1" fmla="*/ 1631 w 354716"/>
                <a:gd name="connsiteY1" fmla="*/ 701738 h 701104"/>
              </a:gdLst>
              <a:ahLst/>
              <a:cxnLst>
                <a:cxn ang="0">
                  <a:pos x="connsiteX0" y="connsiteY0"/>
                </a:cxn>
                <a:cxn ang="0">
                  <a:pos x="connsiteX1" y="connsiteY1"/>
                </a:cxn>
              </a:cxnLst>
              <a:rect l="l" t="t" r="r" b="b"/>
              <a:pathLst>
                <a:path w="354716" h="701104">
                  <a:moveTo>
                    <a:pt x="356347" y="634"/>
                  </a:moveTo>
                  <a:lnTo>
                    <a:pt x="1631" y="701738"/>
                  </a:lnTo>
                </a:path>
              </a:pathLst>
            </a:custGeom>
            <a:noFill/>
            <a:ln w="14292" cap="rnd">
              <a:solidFill>
                <a:srgbClr val="000000"/>
              </a:solidFill>
              <a:prstDash val="solid"/>
              <a:round/>
            </a:ln>
          </p:spPr>
          <p:txBody>
            <a:bodyPr rtlCol="0" anchor="ctr"/>
            <a:lstStyle/>
            <a:p>
              <a:endParaRPr lang="en-US"/>
            </a:p>
          </p:txBody>
        </p:sp>
        <p:sp>
          <p:nvSpPr>
            <p:cNvPr id="40" name="Graphic 11">
              <a:extLst>
                <a:ext uri="{FF2B5EF4-FFF2-40B4-BE49-F238E27FC236}">
                  <a16:creationId xmlns:a16="http://schemas.microsoft.com/office/drawing/2014/main" id="{51019D6A-571B-456D-B5C4-FEEA1F8C37F6}"/>
                </a:ext>
              </a:extLst>
            </p:cNvPr>
            <p:cNvSpPr/>
            <p:nvPr/>
          </p:nvSpPr>
          <p:spPr>
            <a:xfrm>
              <a:off x="6434300" y="3450270"/>
              <a:ext cx="634742" cy="752659"/>
            </a:xfrm>
            <a:custGeom>
              <a:avLst/>
              <a:gdLst>
                <a:gd name="connsiteX0" fmla="*/ 636361 w 634742"/>
                <a:gd name="connsiteY0" fmla="*/ 753220 h 752659"/>
                <a:gd name="connsiteX1" fmla="*/ 1618 w 634742"/>
                <a:gd name="connsiteY1" fmla="*/ 560 h 752659"/>
              </a:gdLst>
              <a:ahLst/>
              <a:cxnLst>
                <a:cxn ang="0">
                  <a:pos x="connsiteX0" y="connsiteY0"/>
                </a:cxn>
                <a:cxn ang="0">
                  <a:pos x="connsiteX1" y="connsiteY1"/>
                </a:cxn>
              </a:cxnLst>
              <a:rect l="l" t="t" r="r" b="b"/>
              <a:pathLst>
                <a:path w="634742" h="752659">
                  <a:moveTo>
                    <a:pt x="636361" y="753220"/>
                  </a:moveTo>
                  <a:lnTo>
                    <a:pt x="1618" y="560"/>
                  </a:lnTo>
                </a:path>
              </a:pathLst>
            </a:custGeom>
            <a:noFill/>
            <a:ln w="34008" cap="rnd">
              <a:solidFill>
                <a:srgbClr val="000000"/>
              </a:solidFill>
              <a:prstDash val="solid"/>
              <a:round/>
            </a:ln>
          </p:spPr>
          <p:txBody>
            <a:bodyPr rtlCol="0" anchor="ctr"/>
            <a:lstStyle/>
            <a:p>
              <a:endParaRPr lang="en-US"/>
            </a:p>
          </p:txBody>
        </p:sp>
        <p:sp>
          <p:nvSpPr>
            <p:cNvPr id="41" name="Graphic 11">
              <a:extLst>
                <a:ext uri="{FF2B5EF4-FFF2-40B4-BE49-F238E27FC236}">
                  <a16:creationId xmlns:a16="http://schemas.microsoft.com/office/drawing/2014/main" id="{88D23A9C-C4B2-4DE5-BC72-93F82BE9E787}"/>
                </a:ext>
              </a:extLst>
            </p:cNvPr>
            <p:cNvSpPr/>
            <p:nvPr/>
          </p:nvSpPr>
          <p:spPr>
            <a:xfrm>
              <a:off x="6122353" y="4234306"/>
              <a:ext cx="883353" cy="88762"/>
            </a:xfrm>
            <a:custGeom>
              <a:avLst/>
              <a:gdLst>
                <a:gd name="connsiteX0" fmla="*/ 884958 w 883353"/>
                <a:gd name="connsiteY0" fmla="*/ 89355 h 88762"/>
                <a:gd name="connsiteX1" fmla="*/ 1605 w 883353"/>
                <a:gd name="connsiteY1" fmla="*/ 593 h 88762"/>
              </a:gdLst>
              <a:ahLst/>
              <a:cxnLst>
                <a:cxn ang="0">
                  <a:pos x="connsiteX0" y="connsiteY0"/>
                </a:cxn>
                <a:cxn ang="0">
                  <a:pos x="connsiteX1" y="connsiteY1"/>
                </a:cxn>
              </a:cxnLst>
              <a:rect l="l" t="t" r="r" b="b"/>
              <a:pathLst>
                <a:path w="883353" h="88762">
                  <a:moveTo>
                    <a:pt x="884958" y="89355"/>
                  </a:moveTo>
                  <a:lnTo>
                    <a:pt x="1605" y="593"/>
                  </a:lnTo>
                </a:path>
              </a:pathLst>
            </a:custGeom>
            <a:noFill/>
            <a:ln w="28412" cap="rnd">
              <a:solidFill>
                <a:srgbClr val="000000"/>
              </a:solidFill>
              <a:prstDash val="solid"/>
              <a:round/>
            </a:ln>
          </p:spPr>
          <p:txBody>
            <a:bodyPr rtlCol="0" anchor="ctr"/>
            <a:lstStyle/>
            <a:p>
              <a:endParaRPr lang="en-US"/>
            </a:p>
          </p:txBody>
        </p:sp>
        <p:sp>
          <p:nvSpPr>
            <p:cNvPr id="42" name="Graphic 11">
              <a:extLst>
                <a:ext uri="{FF2B5EF4-FFF2-40B4-BE49-F238E27FC236}">
                  <a16:creationId xmlns:a16="http://schemas.microsoft.com/office/drawing/2014/main" id="{42C39D0A-D44B-49F0-9664-61B50BD2705B}"/>
                </a:ext>
              </a:extLst>
            </p:cNvPr>
            <p:cNvSpPr/>
            <p:nvPr/>
          </p:nvSpPr>
          <p:spPr>
            <a:xfrm>
              <a:off x="6945427" y="4310182"/>
              <a:ext cx="60856" cy="7845"/>
            </a:xfrm>
            <a:custGeom>
              <a:avLst/>
              <a:gdLst>
                <a:gd name="connsiteX0" fmla="*/ 1634 w 60856"/>
                <a:gd name="connsiteY0" fmla="*/ 595 h 7845"/>
                <a:gd name="connsiteX1" fmla="*/ 62491 w 60856"/>
                <a:gd name="connsiteY1" fmla="*/ 8441 h 7845"/>
              </a:gdLst>
              <a:ahLst/>
              <a:cxnLst>
                <a:cxn ang="0">
                  <a:pos x="connsiteX0" y="connsiteY0"/>
                </a:cxn>
                <a:cxn ang="0">
                  <a:pos x="connsiteX1" y="connsiteY1"/>
                </a:cxn>
              </a:cxnLst>
              <a:rect l="l" t="t" r="r" b="b"/>
              <a:pathLst>
                <a:path w="60856" h="7845">
                  <a:moveTo>
                    <a:pt x="1634" y="595"/>
                  </a:moveTo>
                  <a:lnTo>
                    <a:pt x="62491" y="8441"/>
                  </a:lnTo>
                </a:path>
              </a:pathLst>
            </a:custGeom>
            <a:noFill/>
            <a:ln w="34008" cap="rnd">
              <a:solidFill>
                <a:srgbClr val="000000"/>
              </a:solidFill>
              <a:prstDash val="solid"/>
              <a:round/>
            </a:ln>
          </p:spPr>
          <p:txBody>
            <a:bodyPr rtlCol="0" anchor="ctr"/>
            <a:lstStyle/>
            <a:p>
              <a:endParaRPr lang="en-US"/>
            </a:p>
          </p:txBody>
        </p:sp>
        <p:sp>
          <p:nvSpPr>
            <p:cNvPr id="43" name="Graphic 11">
              <a:extLst>
                <a:ext uri="{FF2B5EF4-FFF2-40B4-BE49-F238E27FC236}">
                  <a16:creationId xmlns:a16="http://schemas.microsoft.com/office/drawing/2014/main" id="{AB4EE8E9-987C-40C4-A7B6-644B45D6D178}"/>
                </a:ext>
              </a:extLst>
            </p:cNvPr>
            <p:cNvSpPr/>
            <p:nvPr/>
          </p:nvSpPr>
          <p:spPr>
            <a:xfrm>
              <a:off x="6865414" y="3681640"/>
              <a:ext cx="714937" cy="555609"/>
            </a:xfrm>
            <a:custGeom>
              <a:avLst/>
              <a:gdLst>
                <a:gd name="connsiteX0" fmla="*/ 716590 w 714937"/>
                <a:gd name="connsiteY0" fmla="*/ 556179 h 555609"/>
                <a:gd name="connsiteX1" fmla="*/ 1652 w 714937"/>
                <a:gd name="connsiteY1" fmla="*/ 570 h 555609"/>
              </a:gdLst>
              <a:ahLst/>
              <a:cxnLst>
                <a:cxn ang="0">
                  <a:pos x="connsiteX0" y="connsiteY0"/>
                </a:cxn>
                <a:cxn ang="0">
                  <a:pos x="connsiteX1" y="connsiteY1"/>
                </a:cxn>
              </a:cxnLst>
              <a:rect l="l" t="t" r="r" b="b"/>
              <a:pathLst>
                <a:path w="714937" h="555609">
                  <a:moveTo>
                    <a:pt x="716590" y="556179"/>
                  </a:moveTo>
                  <a:lnTo>
                    <a:pt x="1652" y="570"/>
                  </a:lnTo>
                </a:path>
              </a:pathLst>
            </a:custGeom>
            <a:noFill/>
            <a:ln w="5650" cap="rnd">
              <a:solidFill>
                <a:srgbClr val="000000"/>
              </a:solidFill>
              <a:prstDash val="solid"/>
              <a:round/>
            </a:ln>
          </p:spPr>
          <p:txBody>
            <a:bodyPr rtlCol="0" anchor="ctr"/>
            <a:lstStyle/>
            <a:p>
              <a:endParaRPr lang="en-US"/>
            </a:p>
          </p:txBody>
        </p:sp>
        <p:sp>
          <p:nvSpPr>
            <p:cNvPr id="44" name="Graphic 11">
              <a:extLst>
                <a:ext uri="{FF2B5EF4-FFF2-40B4-BE49-F238E27FC236}">
                  <a16:creationId xmlns:a16="http://schemas.microsoft.com/office/drawing/2014/main" id="{4DAC17C0-31EC-4D61-8646-4C763CD88CF7}"/>
                </a:ext>
              </a:extLst>
            </p:cNvPr>
            <p:cNvSpPr/>
            <p:nvPr/>
          </p:nvSpPr>
          <p:spPr>
            <a:xfrm>
              <a:off x="6947422" y="4270697"/>
              <a:ext cx="621638" cy="5915"/>
            </a:xfrm>
            <a:custGeom>
              <a:avLst/>
              <a:gdLst>
                <a:gd name="connsiteX0" fmla="*/ 1655 w 621638"/>
                <a:gd name="connsiteY0" fmla="*/ 6508 h 5915"/>
                <a:gd name="connsiteX1" fmla="*/ 623293 w 621638"/>
                <a:gd name="connsiteY1" fmla="*/ 592 h 5915"/>
              </a:gdLst>
              <a:ahLst/>
              <a:cxnLst>
                <a:cxn ang="0">
                  <a:pos x="connsiteX0" y="connsiteY0"/>
                </a:cxn>
                <a:cxn ang="0">
                  <a:pos x="connsiteX1" y="connsiteY1"/>
                </a:cxn>
              </a:cxnLst>
              <a:rect l="l" t="t" r="r" b="b"/>
              <a:pathLst>
                <a:path w="621638" h="5915">
                  <a:moveTo>
                    <a:pt x="1655" y="6508"/>
                  </a:moveTo>
                  <a:lnTo>
                    <a:pt x="623293" y="592"/>
                  </a:lnTo>
                </a:path>
              </a:pathLst>
            </a:custGeom>
            <a:noFill/>
            <a:ln w="14292" cap="rnd">
              <a:solidFill>
                <a:srgbClr val="000000"/>
              </a:solidFill>
              <a:prstDash val="solid"/>
              <a:round/>
            </a:ln>
          </p:spPr>
          <p:txBody>
            <a:bodyPr rtlCol="0" anchor="ctr"/>
            <a:lstStyle/>
            <a:p>
              <a:endParaRPr lang="en-US"/>
            </a:p>
          </p:txBody>
        </p:sp>
        <p:sp>
          <p:nvSpPr>
            <p:cNvPr id="45" name="Graphic 11">
              <a:extLst>
                <a:ext uri="{FF2B5EF4-FFF2-40B4-BE49-F238E27FC236}">
                  <a16:creationId xmlns:a16="http://schemas.microsoft.com/office/drawing/2014/main" id="{0C69B2A1-38F8-4075-A144-1B9D29D6E0C6}"/>
                </a:ext>
              </a:extLst>
            </p:cNvPr>
            <p:cNvSpPr/>
            <p:nvPr/>
          </p:nvSpPr>
          <p:spPr>
            <a:xfrm>
              <a:off x="4349546" y="2783599"/>
              <a:ext cx="317837" cy="304018"/>
            </a:xfrm>
            <a:custGeom>
              <a:avLst/>
              <a:gdLst>
                <a:gd name="connsiteX0" fmla="*/ 1457 w 317837"/>
                <a:gd name="connsiteY0" fmla="*/ 496 h 304018"/>
                <a:gd name="connsiteX1" fmla="*/ 319295 w 317837"/>
                <a:gd name="connsiteY1" fmla="*/ 304515 h 304018"/>
              </a:gdLst>
              <a:ahLst/>
              <a:cxnLst>
                <a:cxn ang="0">
                  <a:pos x="connsiteX0" y="connsiteY0"/>
                </a:cxn>
                <a:cxn ang="0">
                  <a:pos x="connsiteX1" y="connsiteY1"/>
                </a:cxn>
              </a:cxnLst>
              <a:rect l="l" t="t" r="r" b="b"/>
              <a:pathLst>
                <a:path w="317837" h="304018">
                  <a:moveTo>
                    <a:pt x="1457" y="496"/>
                  </a:moveTo>
                  <a:lnTo>
                    <a:pt x="319295" y="304515"/>
                  </a:lnTo>
                </a:path>
              </a:pathLst>
            </a:custGeom>
            <a:noFill/>
            <a:ln w="22815" cap="rnd">
              <a:solidFill>
                <a:srgbClr val="000000"/>
              </a:solidFill>
              <a:prstDash val="solid"/>
              <a:round/>
            </a:ln>
          </p:spPr>
          <p:txBody>
            <a:bodyPr rtlCol="0" anchor="ctr"/>
            <a:lstStyle/>
            <a:p>
              <a:endParaRPr lang="en-US"/>
            </a:p>
          </p:txBody>
        </p:sp>
        <p:sp>
          <p:nvSpPr>
            <p:cNvPr id="46" name="Graphic 11">
              <a:extLst>
                <a:ext uri="{FF2B5EF4-FFF2-40B4-BE49-F238E27FC236}">
                  <a16:creationId xmlns:a16="http://schemas.microsoft.com/office/drawing/2014/main" id="{A106F62D-3A9C-4128-A89F-614DA4674929}"/>
                </a:ext>
              </a:extLst>
            </p:cNvPr>
            <p:cNvSpPr/>
            <p:nvPr/>
          </p:nvSpPr>
          <p:spPr>
            <a:xfrm>
              <a:off x="4349282" y="2407337"/>
              <a:ext cx="311050" cy="301782"/>
            </a:xfrm>
            <a:custGeom>
              <a:avLst/>
              <a:gdLst>
                <a:gd name="connsiteX0" fmla="*/ 1457 w 311050"/>
                <a:gd name="connsiteY0" fmla="*/ 302252 h 301782"/>
                <a:gd name="connsiteX1" fmla="*/ 312508 w 311050"/>
                <a:gd name="connsiteY1" fmla="*/ 469 h 301782"/>
              </a:gdLst>
              <a:ahLst/>
              <a:cxnLst>
                <a:cxn ang="0">
                  <a:pos x="connsiteX0" y="connsiteY0"/>
                </a:cxn>
                <a:cxn ang="0">
                  <a:pos x="connsiteX1" y="connsiteY1"/>
                </a:cxn>
              </a:cxnLst>
              <a:rect l="l" t="t" r="r" b="b"/>
              <a:pathLst>
                <a:path w="311050" h="301782">
                  <a:moveTo>
                    <a:pt x="1457" y="302252"/>
                  </a:moveTo>
                  <a:lnTo>
                    <a:pt x="312508" y="469"/>
                  </a:lnTo>
                </a:path>
              </a:pathLst>
            </a:custGeom>
            <a:noFill/>
            <a:ln w="22815" cap="rnd">
              <a:solidFill>
                <a:srgbClr val="000000"/>
              </a:solidFill>
              <a:prstDash val="solid"/>
              <a:round/>
            </a:ln>
          </p:spPr>
          <p:txBody>
            <a:bodyPr rtlCol="0" anchor="ctr"/>
            <a:lstStyle/>
            <a:p>
              <a:endParaRPr lang="en-US"/>
            </a:p>
          </p:txBody>
        </p:sp>
        <p:sp>
          <p:nvSpPr>
            <p:cNvPr id="47" name="Graphic 11">
              <a:extLst>
                <a:ext uri="{FF2B5EF4-FFF2-40B4-BE49-F238E27FC236}">
                  <a16:creationId xmlns:a16="http://schemas.microsoft.com/office/drawing/2014/main" id="{8EF684B1-10F9-45B7-9631-4DEDD9382E0F}"/>
                </a:ext>
              </a:extLst>
            </p:cNvPr>
            <p:cNvSpPr/>
            <p:nvPr/>
          </p:nvSpPr>
          <p:spPr>
            <a:xfrm>
              <a:off x="4791992" y="2377735"/>
              <a:ext cx="856188" cy="291300"/>
            </a:xfrm>
            <a:custGeom>
              <a:avLst/>
              <a:gdLst>
                <a:gd name="connsiteX0" fmla="*/ 1508 w 856188"/>
                <a:gd name="connsiteY0" fmla="*/ 467 h 291300"/>
                <a:gd name="connsiteX1" fmla="*/ 857697 w 856188"/>
                <a:gd name="connsiteY1" fmla="*/ 291767 h 291300"/>
              </a:gdLst>
              <a:ahLst/>
              <a:cxnLst>
                <a:cxn ang="0">
                  <a:pos x="connsiteX0" y="connsiteY0"/>
                </a:cxn>
                <a:cxn ang="0">
                  <a:pos x="connsiteX1" y="connsiteY1"/>
                </a:cxn>
              </a:cxnLst>
              <a:rect l="l" t="t" r="r" b="b"/>
              <a:pathLst>
                <a:path w="856188" h="291300">
                  <a:moveTo>
                    <a:pt x="1508" y="467"/>
                  </a:moveTo>
                  <a:lnTo>
                    <a:pt x="857697" y="291767"/>
                  </a:lnTo>
                </a:path>
              </a:pathLst>
            </a:custGeom>
            <a:noFill/>
            <a:ln w="22815" cap="rnd">
              <a:solidFill>
                <a:srgbClr val="000000"/>
              </a:solidFill>
              <a:prstDash val="solid"/>
              <a:round/>
            </a:ln>
          </p:spPr>
          <p:txBody>
            <a:bodyPr rtlCol="0" anchor="ctr"/>
            <a:lstStyle/>
            <a:p>
              <a:endParaRPr lang="en-US"/>
            </a:p>
          </p:txBody>
        </p:sp>
        <p:sp>
          <p:nvSpPr>
            <p:cNvPr id="48" name="Graphic 11">
              <a:extLst>
                <a:ext uri="{FF2B5EF4-FFF2-40B4-BE49-F238E27FC236}">
                  <a16:creationId xmlns:a16="http://schemas.microsoft.com/office/drawing/2014/main" id="{58C4DE4F-8CF7-4AE3-9434-EF27FF33289A}"/>
                </a:ext>
              </a:extLst>
            </p:cNvPr>
            <p:cNvSpPr/>
            <p:nvPr/>
          </p:nvSpPr>
          <p:spPr>
            <a:xfrm>
              <a:off x="4745881" y="2425938"/>
              <a:ext cx="289298" cy="740755"/>
            </a:xfrm>
            <a:custGeom>
              <a:avLst/>
              <a:gdLst>
                <a:gd name="connsiteX0" fmla="*/ 1485 w 289298"/>
                <a:gd name="connsiteY0" fmla="*/ 486 h 740755"/>
                <a:gd name="connsiteX1" fmla="*/ 290783 w 289298"/>
                <a:gd name="connsiteY1" fmla="*/ 741242 h 740755"/>
              </a:gdLst>
              <a:ahLst/>
              <a:cxnLst>
                <a:cxn ang="0">
                  <a:pos x="connsiteX0" y="connsiteY0"/>
                </a:cxn>
                <a:cxn ang="0">
                  <a:pos x="connsiteX1" y="connsiteY1"/>
                </a:cxn>
              </a:cxnLst>
              <a:rect l="l" t="t" r="r" b="b"/>
              <a:pathLst>
                <a:path w="289298" h="740755">
                  <a:moveTo>
                    <a:pt x="1485" y="486"/>
                  </a:moveTo>
                  <a:lnTo>
                    <a:pt x="290783" y="741242"/>
                  </a:lnTo>
                </a:path>
              </a:pathLst>
            </a:custGeom>
            <a:noFill/>
            <a:ln w="14292" cap="rnd">
              <a:solidFill>
                <a:srgbClr val="000000"/>
              </a:solidFill>
              <a:prstDash val="solid"/>
              <a:round/>
            </a:ln>
          </p:spPr>
          <p:txBody>
            <a:bodyPr rtlCol="0" anchor="ctr"/>
            <a:lstStyle/>
            <a:p>
              <a:endParaRPr lang="en-US"/>
            </a:p>
          </p:txBody>
        </p:sp>
        <p:sp>
          <p:nvSpPr>
            <p:cNvPr id="49" name="Graphic 11">
              <a:extLst>
                <a:ext uri="{FF2B5EF4-FFF2-40B4-BE49-F238E27FC236}">
                  <a16:creationId xmlns:a16="http://schemas.microsoft.com/office/drawing/2014/main" id="{4E2C99A9-746A-4979-A4B2-8919A1608888}"/>
                </a:ext>
              </a:extLst>
            </p:cNvPr>
            <p:cNvSpPr/>
            <p:nvPr/>
          </p:nvSpPr>
          <p:spPr>
            <a:xfrm>
              <a:off x="4717850" y="2431354"/>
              <a:ext cx="5951" cy="631841"/>
            </a:xfrm>
            <a:custGeom>
              <a:avLst/>
              <a:gdLst>
                <a:gd name="connsiteX0" fmla="*/ 1473 w 5951"/>
                <a:gd name="connsiteY0" fmla="*/ 483 h 631841"/>
                <a:gd name="connsiteX1" fmla="*/ 7424 w 5951"/>
                <a:gd name="connsiteY1" fmla="*/ 632325 h 631841"/>
              </a:gdLst>
              <a:ahLst/>
              <a:cxnLst>
                <a:cxn ang="0">
                  <a:pos x="connsiteX0" y="connsiteY0"/>
                </a:cxn>
                <a:cxn ang="0">
                  <a:pos x="connsiteX1" y="connsiteY1"/>
                </a:cxn>
              </a:cxnLst>
              <a:rect l="l" t="t" r="r" b="b"/>
              <a:pathLst>
                <a:path w="5951" h="631841">
                  <a:moveTo>
                    <a:pt x="1473" y="483"/>
                  </a:moveTo>
                  <a:lnTo>
                    <a:pt x="7424" y="632325"/>
                  </a:lnTo>
                </a:path>
              </a:pathLst>
            </a:custGeom>
            <a:noFill/>
            <a:ln w="34008" cap="rnd">
              <a:solidFill>
                <a:srgbClr val="000000"/>
              </a:solidFill>
              <a:prstDash val="solid"/>
              <a:round/>
            </a:ln>
          </p:spPr>
          <p:txBody>
            <a:bodyPr rtlCol="0" anchor="ctr"/>
            <a:lstStyle/>
            <a:p>
              <a:endParaRPr lang="en-US"/>
            </a:p>
          </p:txBody>
        </p:sp>
        <p:sp>
          <p:nvSpPr>
            <p:cNvPr id="50" name="Graphic 11">
              <a:extLst>
                <a:ext uri="{FF2B5EF4-FFF2-40B4-BE49-F238E27FC236}">
                  <a16:creationId xmlns:a16="http://schemas.microsoft.com/office/drawing/2014/main" id="{14E21D83-B751-4F93-AFF5-15373E9AF829}"/>
                </a:ext>
              </a:extLst>
            </p:cNvPr>
            <p:cNvSpPr/>
            <p:nvPr/>
          </p:nvSpPr>
          <p:spPr>
            <a:xfrm>
              <a:off x="4799235" y="2819942"/>
              <a:ext cx="849521" cy="296302"/>
            </a:xfrm>
            <a:custGeom>
              <a:avLst/>
              <a:gdLst>
                <a:gd name="connsiteX0" fmla="*/ 1509 w 849521"/>
                <a:gd name="connsiteY0" fmla="*/ 296801 h 296302"/>
                <a:gd name="connsiteX1" fmla="*/ 851031 w 849521"/>
                <a:gd name="connsiteY1" fmla="*/ 499 h 296302"/>
              </a:gdLst>
              <a:ahLst/>
              <a:cxnLst>
                <a:cxn ang="0">
                  <a:pos x="connsiteX0" y="connsiteY0"/>
                </a:cxn>
                <a:cxn ang="0">
                  <a:pos x="connsiteX1" y="connsiteY1"/>
                </a:cxn>
              </a:cxnLst>
              <a:rect l="l" t="t" r="r" b="b"/>
              <a:pathLst>
                <a:path w="849521" h="296302">
                  <a:moveTo>
                    <a:pt x="1509" y="296801"/>
                  </a:moveTo>
                  <a:lnTo>
                    <a:pt x="851031" y="499"/>
                  </a:lnTo>
                </a:path>
              </a:pathLst>
            </a:custGeom>
            <a:noFill/>
            <a:ln w="22815" cap="rnd">
              <a:solidFill>
                <a:srgbClr val="000000"/>
              </a:solidFill>
              <a:prstDash val="solid"/>
              <a:round/>
            </a:ln>
          </p:spPr>
          <p:txBody>
            <a:bodyPr rtlCol="0" anchor="ctr"/>
            <a:lstStyle/>
            <a:p>
              <a:endParaRPr lang="en-US"/>
            </a:p>
          </p:txBody>
        </p:sp>
        <p:sp>
          <p:nvSpPr>
            <p:cNvPr id="51" name="Graphic 11">
              <a:extLst>
                <a:ext uri="{FF2B5EF4-FFF2-40B4-BE49-F238E27FC236}">
                  <a16:creationId xmlns:a16="http://schemas.microsoft.com/office/drawing/2014/main" id="{4F4BA9CC-0A03-487E-8D53-ADFC32C9B124}"/>
                </a:ext>
              </a:extLst>
            </p:cNvPr>
            <p:cNvSpPr/>
            <p:nvPr/>
          </p:nvSpPr>
          <p:spPr>
            <a:xfrm>
              <a:off x="4751951" y="2355775"/>
              <a:ext cx="263071" cy="712316"/>
            </a:xfrm>
            <a:custGeom>
              <a:avLst/>
              <a:gdLst>
                <a:gd name="connsiteX0" fmla="*/ 264555 w 263071"/>
                <a:gd name="connsiteY0" fmla="*/ 480 h 712316"/>
                <a:gd name="connsiteX1" fmla="*/ 1484 w 263071"/>
                <a:gd name="connsiteY1" fmla="*/ 712796 h 712316"/>
              </a:gdLst>
              <a:ahLst/>
              <a:cxnLst>
                <a:cxn ang="0">
                  <a:pos x="connsiteX0" y="connsiteY0"/>
                </a:cxn>
                <a:cxn ang="0">
                  <a:pos x="connsiteX1" y="connsiteY1"/>
                </a:cxn>
              </a:cxnLst>
              <a:rect l="l" t="t" r="r" b="b"/>
              <a:pathLst>
                <a:path w="263071" h="712316">
                  <a:moveTo>
                    <a:pt x="264555" y="480"/>
                  </a:moveTo>
                  <a:lnTo>
                    <a:pt x="1484" y="712796"/>
                  </a:lnTo>
                </a:path>
              </a:pathLst>
            </a:custGeom>
            <a:noFill/>
            <a:ln w="22815" cap="rnd">
              <a:solidFill>
                <a:srgbClr val="000000"/>
              </a:solidFill>
              <a:prstDash val="solid"/>
              <a:round/>
            </a:ln>
          </p:spPr>
          <p:txBody>
            <a:bodyPr rtlCol="0" anchor="ctr"/>
            <a:lstStyle/>
            <a:p>
              <a:endParaRPr lang="en-US"/>
            </a:p>
          </p:txBody>
        </p:sp>
        <p:sp>
          <p:nvSpPr>
            <p:cNvPr id="52" name="Graphic 11">
              <a:extLst>
                <a:ext uri="{FF2B5EF4-FFF2-40B4-BE49-F238E27FC236}">
                  <a16:creationId xmlns:a16="http://schemas.microsoft.com/office/drawing/2014/main" id="{79DF2A58-093D-4CB5-BF49-59937A64C3EB}"/>
                </a:ext>
              </a:extLst>
            </p:cNvPr>
            <p:cNvSpPr/>
            <p:nvPr/>
          </p:nvSpPr>
          <p:spPr>
            <a:xfrm>
              <a:off x="5096372" y="2325164"/>
              <a:ext cx="567512" cy="307989"/>
            </a:xfrm>
            <a:custGeom>
              <a:avLst/>
              <a:gdLst>
                <a:gd name="connsiteX0" fmla="*/ 1520 w 567512"/>
                <a:gd name="connsiteY0" fmla="*/ 463 h 307989"/>
                <a:gd name="connsiteX1" fmla="*/ 569033 w 567512"/>
                <a:gd name="connsiteY1" fmla="*/ 308453 h 307989"/>
              </a:gdLst>
              <a:ahLst/>
              <a:cxnLst>
                <a:cxn ang="0">
                  <a:pos x="connsiteX0" y="connsiteY0"/>
                </a:cxn>
                <a:cxn ang="0">
                  <a:pos x="connsiteX1" y="connsiteY1"/>
                </a:cxn>
              </a:cxnLst>
              <a:rect l="l" t="t" r="r" b="b"/>
              <a:pathLst>
                <a:path w="567512" h="307989">
                  <a:moveTo>
                    <a:pt x="1520" y="463"/>
                  </a:moveTo>
                  <a:lnTo>
                    <a:pt x="569033" y="308453"/>
                  </a:lnTo>
                </a:path>
              </a:pathLst>
            </a:custGeom>
            <a:noFill/>
            <a:ln w="14292" cap="rnd">
              <a:solidFill>
                <a:srgbClr val="000000"/>
              </a:solidFill>
              <a:prstDash val="solid"/>
              <a:round/>
            </a:ln>
          </p:spPr>
          <p:txBody>
            <a:bodyPr rtlCol="0" anchor="ctr"/>
            <a:lstStyle/>
            <a:p>
              <a:endParaRPr lang="en-US"/>
            </a:p>
          </p:txBody>
        </p:sp>
        <p:sp>
          <p:nvSpPr>
            <p:cNvPr id="53" name="Graphic 11">
              <a:extLst>
                <a:ext uri="{FF2B5EF4-FFF2-40B4-BE49-F238E27FC236}">
                  <a16:creationId xmlns:a16="http://schemas.microsoft.com/office/drawing/2014/main" id="{B017E6BB-0AE3-4314-8DF7-FE8A5598A086}"/>
                </a:ext>
              </a:extLst>
            </p:cNvPr>
            <p:cNvSpPr/>
            <p:nvPr/>
          </p:nvSpPr>
          <p:spPr>
            <a:xfrm>
              <a:off x="5039535" y="2359870"/>
              <a:ext cx="18284" cy="802292"/>
            </a:xfrm>
            <a:custGeom>
              <a:avLst/>
              <a:gdLst>
                <a:gd name="connsiteX0" fmla="*/ 1496 w 18284"/>
                <a:gd name="connsiteY0" fmla="*/ 484 h 802292"/>
                <a:gd name="connsiteX1" fmla="*/ 19781 w 18284"/>
                <a:gd name="connsiteY1" fmla="*/ 802776 h 802292"/>
              </a:gdLst>
              <a:ahLst/>
              <a:cxnLst>
                <a:cxn ang="0">
                  <a:pos x="connsiteX0" y="connsiteY0"/>
                </a:cxn>
                <a:cxn ang="0">
                  <a:pos x="connsiteX1" y="connsiteY1"/>
                </a:cxn>
              </a:cxnLst>
              <a:rect l="l" t="t" r="r" b="b"/>
              <a:pathLst>
                <a:path w="18284" h="802292">
                  <a:moveTo>
                    <a:pt x="1496" y="484"/>
                  </a:moveTo>
                  <a:lnTo>
                    <a:pt x="19781" y="802776"/>
                  </a:lnTo>
                </a:path>
              </a:pathLst>
            </a:custGeom>
            <a:noFill/>
            <a:ln w="22815" cap="rnd">
              <a:solidFill>
                <a:srgbClr val="000000"/>
              </a:solidFill>
              <a:prstDash val="solid"/>
              <a:round/>
            </a:ln>
          </p:spPr>
          <p:txBody>
            <a:bodyPr rtlCol="0" anchor="ctr"/>
            <a:lstStyle/>
            <a:p>
              <a:endParaRPr lang="en-US"/>
            </a:p>
          </p:txBody>
        </p:sp>
        <p:sp>
          <p:nvSpPr>
            <p:cNvPr id="54" name="Graphic 11">
              <a:extLst>
                <a:ext uri="{FF2B5EF4-FFF2-40B4-BE49-F238E27FC236}">
                  <a16:creationId xmlns:a16="http://schemas.microsoft.com/office/drawing/2014/main" id="{BA122EF7-A001-43C6-B05E-9CC529015685}"/>
                </a:ext>
              </a:extLst>
            </p:cNvPr>
            <p:cNvSpPr/>
            <p:nvPr/>
          </p:nvSpPr>
          <p:spPr>
            <a:xfrm>
              <a:off x="5116260" y="2862834"/>
              <a:ext cx="552585" cy="331542"/>
            </a:xfrm>
            <a:custGeom>
              <a:avLst/>
              <a:gdLst>
                <a:gd name="connsiteX0" fmla="*/ 1521 w 552585"/>
                <a:gd name="connsiteY0" fmla="*/ 332046 h 331542"/>
                <a:gd name="connsiteX1" fmla="*/ 554106 w 552585"/>
                <a:gd name="connsiteY1" fmla="*/ 503 h 331542"/>
              </a:gdLst>
              <a:ahLst/>
              <a:cxnLst>
                <a:cxn ang="0">
                  <a:pos x="connsiteX0" y="connsiteY0"/>
                </a:cxn>
                <a:cxn ang="0">
                  <a:pos x="connsiteX1" y="connsiteY1"/>
                </a:cxn>
              </a:cxnLst>
              <a:rect l="l" t="t" r="r" b="b"/>
              <a:pathLst>
                <a:path w="552585" h="331542">
                  <a:moveTo>
                    <a:pt x="1521" y="332046"/>
                  </a:moveTo>
                  <a:lnTo>
                    <a:pt x="554106" y="503"/>
                  </a:lnTo>
                </a:path>
              </a:pathLst>
            </a:custGeom>
            <a:noFill/>
            <a:ln w="22815" cap="rnd">
              <a:solidFill>
                <a:srgbClr val="000000"/>
              </a:solidFill>
              <a:prstDash val="solid"/>
              <a:round/>
            </a:ln>
          </p:spPr>
          <p:txBody>
            <a:bodyPr rtlCol="0" anchor="ctr"/>
            <a:lstStyle/>
            <a:p>
              <a:endParaRPr lang="en-US"/>
            </a:p>
          </p:txBody>
        </p:sp>
        <p:sp>
          <p:nvSpPr>
            <p:cNvPr id="55" name="Graphic 11">
              <a:extLst>
                <a:ext uri="{FF2B5EF4-FFF2-40B4-BE49-F238E27FC236}">
                  <a16:creationId xmlns:a16="http://schemas.microsoft.com/office/drawing/2014/main" id="{6CA8804B-851C-4030-967D-FDB05F7E2024}"/>
                </a:ext>
              </a:extLst>
            </p:cNvPr>
            <p:cNvSpPr/>
            <p:nvPr/>
          </p:nvSpPr>
          <p:spPr>
            <a:xfrm>
              <a:off x="6708583" y="4523244"/>
              <a:ext cx="15237" cy="674568"/>
            </a:xfrm>
            <a:custGeom>
              <a:avLst/>
              <a:gdLst>
                <a:gd name="connsiteX0" fmla="*/ 1616 w 15237"/>
                <a:gd name="connsiteY0" fmla="*/ 634 h 674568"/>
                <a:gd name="connsiteX1" fmla="*/ 16853 w 15237"/>
                <a:gd name="connsiteY1" fmla="*/ 675203 h 674568"/>
              </a:gdLst>
              <a:ahLst/>
              <a:cxnLst>
                <a:cxn ang="0">
                  <a:pos x="connsiteX0" y="connsiteY0"/>
                </a:cxn>
                <a:cxn ang="0">
                  <a:pos x="connsiteX1" y="connsiteY1"/>
                </a:cxn>
              </a:cxnLst>
              <a:rect l="l" t="t" r="r" b="b"/>
              <a:pathLst>
                <a:path w="15237" h="674568">
                  <a:moveTo>
                    <a:pt x="1616" y="634"/>
                  </a:moveTo>
                  <a:lnTo>
                    <a:pt x="16853" y="675203"/>
                  </a:lnTo>
                </a:path>
              </a:pathLst>
            </a:custGeom>
            <a:noFill/>
            <a:ln w="22815" cap="rnd">
              <a:solidFill>
                <a:srgbClr val="000000"/>
              </a:solidFill>
              <a:prstDash val="solid"/>
              <a:round/>
            </a:ln>
          </p:spPr>
          <p:txBody>
            <a:bodyPr rtlCol="0" anchor="ctr"/>
            <a:lstStyle/>
            <a:p>
              <a:endParaRPr lang="en-US"/>
            </a:p>
          </p:txBody>
        </p:sp>
        <p:sp>
          <p:nvSpPr>
            <p:cNvPr id="56" name="Graphic 11">
              <a:extLst>
                <a:ext uri="{FF2B5EF4-FFF2-40B4-BE49-F238E27FC236}">
                  <a16:creationId xmlns:a16="http://schemas.microsoft.com/office/drawing/2014/main" id="{5D792691-CC0D-452F-9BC8-96838FAD3469}"/>
                </a:ext>
              </a:extLst>
            </p:cNvPr>
            <p:cNvSpPr/>
            <p:nvPr/>
          </p:nvSpPr>
          <p:spPr>
            <a:xfrm>
              <a:off x="5958169" y="4305031"/>
              <a:ext cx="76887" cy="703701"/>
            </a:xfrm>
            <a:custGeom>
              <a:avLst/>
              <a:gdLst>
                <a:gd name="connsiteX0" fmla="*/ 78452 w 76887"/>
                <a:gd name="connsiteY0" fmla="*/ 620 h 703701"/>
                <a:gd name="connsiteX1" fmla="*/ 1564 w 76887"/>
                <a:gd name="connsiteY1" fmla="*/ 704322 h 703701"/>
              </a:gdLst>
              <a:ahLst/>
              <a:cxnLst>
                <a:cxn ang="0">
                  <a:pos x="connsiteX0" y="connsiteY0"/>
                </a:cxn>
                <a:cxn ang="0">
                  <a:pos x="connsiteX1" y="connsiteY1"/>
                </a:cxn>
              </a:cxnLst>
              <a:rect l="l" t="t" r="r" b="b"/>
              <a:pathLst>
                <a:path w="76887" h="703701">
                  <a:moveTo>
                    <a:pt x="78452" y="620"/>
                  </a:moveTo>
                  <a:lnTo>
                    <a:pt x="1564" y="704322"/>
                  </a:lnTo>
                </a:path>
              </a:pathLst>
            </a:custGeom>
            <a:noFill/>
            <a:ln w="28412" cap="rnd">
              <a:solidFill>
                <a:srgbClr val="000000"/>
              </a:solidFill>
              <a:prstDash val="solid"/>
              <a:round/>
            </a:ln>
          </p:spPr>
          <p:txBody>
            <a:bodyPr rtlCol="0" anchor="ctr"/>
            <a:lstStyle/>
            <a:p>
              <a:endParaRPr lang="en-US"/>
            </a:p>
          </p:txBody>
        </p:sp>
        <p:sp>
          <p:nvSpPr>
            <p:cNvPr id="57" name="Graphic 11">
              <a:extLst>
                <a:ext uri="{FF2B5EF4-FFF2-40B4-BE49-F238E27FC236}">
                  <a16:creationId xmlns:a16="http://schemas.microsoft.com/office/drawing/2014/main" id="{A8F766DD-A5E0-44C2-8BAC-AE9CF58F3C01}"/>
                </a:ext>
              </a:extLst>
            </p:cNvPr>
            <p:cNvSpPr/>
            <p:nvPr/>
          </p:nvSpPr>
          <p:spPr>
            <a:xfrm>
              <a:off x="5989483" y="4455347"/>
              <a:ext cx="544477" cy="567996"/>
            </a:xfrm>
            <a:custGeom>
              <a:avLst/>
              <a:gdLst>
                <a:gd name="connsiteX0" fmla="*/ 546061 w 544477"/>
                <a:gd name="connsiteY0" fmla="*/ 626 h 567996"/>
                <a:gd name="connsiteX1" fmla="*/ 1583 w 544477"/>
                <a:gd name="connsiteY1" fmla="*/ 568622 h 567996"/>
              </a:gdLst>
              <a:ahLst/>
              <a:cxnLst>
                <a:cxn ang="0">
                  <a:pos x="connsiteX0" y="connsiteY0"/>
                </a:cxn>
                <a:cxn ang="0">
                  <a:pos x="connsiteX1" y="connsiteY1"/>
                </a:cxn>
              </a:cxnLst>
              <a:rect l="l" t="t" r="r" b="b"/>
              <a:pathLst>
                <a:path w="544477" h="567996">
                  <a:moveTo>
                    <a:pt x="546061" y="626"/>
                  </a:moveTo>
                  <a:lnTo>
                    <a:pt x="1583" y="568622"/>
                  </a:lnTo>
                </a:path>
              </a:pathLst>
            </a:custGeom>
            <a:noFill/>
            <a:ln w="14292" cap="rnd">
              <a:solidFill>
                <a:srgbClr val="000000"/>
              </a:solidFill>
              <a:prstDash val="solid"/>
              <a:round/>
            </a:ln>
          </p:spPr>
          <p:txBody>
            <a:bodyPr rtlCol="0" anchor="ctr"/>
            <a:lstStyle/>
            <a:p>
              <a:endParaRPr lang="en-US"/>
            </a:p>
          </p:txBody>
        </p:sp>
        <p:sp>
          <p:nvSpPr>
            <p:cNvPr id="58" name="Graphic 11">
              <a:extLst>
                <a:ext uri="{FF2B5EF4-FFF2-40B4-BE49-F238E27FC236}">
                  <a16:creationId xmlns:a16="http://schemas.microsoft.com/office/drawing/2014/main" id="{B0DC2B3D-14FC-41AC-8E00-AC367C0F1821}"/>
                </a:ext>
              </a:extLst>
            </p:cNvPr>
            <p:cNvSpPr/>
            <p:nvPr/>
          </p:nvSpPr>
          <p:spPr>
            <a:xfrm>
              <a:off x="6410359" y="4506395"/>
              <a:ext cx="203377" cy="517863"/>
            </a:xfrm>
            <a:custGeom>
              <a:avLst/>
              <a:gdLst>
                <a:gd name="connsiteX0" fmla="*/ 204979 w 203377"/>
                <a:gd name="connsiteY0" fmla="*/ 628 h 517863"/>
                <a:gd name="connsiteX1" fmla="*/ 1601 w 203377"/>
                <a:gd name="connsiteY1" fmla="*/ 518491 h 517863"/>
              </a:gdLst>
              <a:ahLst/>
              <a:cxnLst>
                <a:cxn ang="0">
                  <a:pos x="connsiteX0" y="connsiteY0"/>
                </a:cxn>
                <a:cxn ang="0">
                  <a:pos x="connsiteX1" y="connsiteY1"/>
                </a:cxn>
              </a:cxnLst>
              <a:rect l="l" t="t" r="r" b="b"/>
              <a:pathLst>
                <a:path w="203377" h="517863">
                  <a:moveTo>
                    <a:pt x="204979" y="628"/>
                  </a:moveTo>
                  <a:lnTo>
                    <a:pt x="1601" y="518491"/>
                  </a:lnTo>
                </a:path>
              </a:pathLst>
            </a:custGeom>
            <a:noFill/>
            <a:ln w="14292" cap="rnd">
              <a:solidFill>
                <a:srgbClr val="000000"/>
              </a:solidFill>
              <a:prstDash val="solid"/>
              <a:round/>
            </a:ln>
          </p:spPr>
          <p:txBody>
            <a:bodyPr rtlCol="0" anchor="ctr"/>
            <a:lstStyle/>
            <a:p>
              <a:endParaRPr lang="en-US"/>
            </a:p>
          </p:txBody>
        </p:sp>
        <p:sp>
          <p:nvSpPr>
            <p:cNvPr id="59" name="Graphic 11">
              <a:extLst>
                <a:ext uri="{FF2B5EF4-FFF2-40B4-BE49-F238E27FC236}">
                  <a16:creationId xmlns:a16="http://schemas.microsoft.com/office/drawing/2014/main" id="{5952BBC7-6111-4B9F-AC37-D10FFDCDBD13}"/>
                </a:ext>
              </a:extLst>
            </p:cNvPr>
            <p:cNvSpPr/>
            <p:nvPr/>
          </p:nvSpPr>
          <p:spPr>
            <a:xfrm>
              <a:off x="6797653" y="4504258"/>
              <a:ext cx="299244" cy="712826"/>
            </a:xfrm>
            <a:custGeom>
              <a:avLst/>
              <a:gdLst>
                <a:gd name="connsiteX0" fmla="*/ 1632 w 299244"/>
                <a:gd name="connsiteY0" fmla="*/ 634 h 712826"/>
                <a:gd name="connsiteX1" fmla="*/ 300877 w 299244"/>
                <a:gd name="connsiteY1" fmla="*/ 713461 h 712826"/>
              </a:gdLst>
              <a:ahLst/>
              <a:cxnLst>
                <a:cxn ang="0">
                  <a:pos x="connsiteX0" y="connsiteY0"/>
                </a:cxn>
                <a:cxn ang="0">
                  <a:pos x="connsiteX1" y="connsiteY1"/>
                </a:cxn>
              </a:cxnLst>
              <a:rect l="l" t="t" r="r" b="b"/>
              <a:pathLst>
                <a:path w="299244" h="712826">
                  <a:moveTo>
                    <a:pt x="1632" y="634"/>
                  </a:moveTo>
                  <a:lnTo>
                    <a:pt x="300877" y="713461"/>
                  </a:lnTo>
                </a:path>
              </a:pathLst>
            </a:custGeom>
            <a:noFill/>
            <a:ln w="5650" cap="rnd">
              <a:solidFill>
                <a:srgbClr val="000000"/>
              </a:solidFill>
              <a:prstDash val="solid"/>
              <a:round/>
            </a:ln>
          </p:spPr>
          <p:txBody>
            <a:bodyPr rtlCol="0" anchor="ctr"/>
            <a:lstStyle/>
            <a:p>
              <a:endParaRPr lang="en-US"/>
            </a:p>
          </p:txBody>
        </p:sp>
        <p:sp>
          <p:nvSpPr>
            <p:cNvPr id="60" name="Graphic 11">
              <a:extLst>
                <a:ext uri="{FF2B5EF4-FFF2-40B4-BE49-F238E27FC236}">
                  <a16:creationId xmlns:a16="http://schemas.microsoft.com/office/drawing/2014/main" id="{E26A45AE-00A8-4CFF-A6CA-2BBF7BAEC98C}"/>
                </a:ext>
              </a:extLst>
            </p:cNvPr>
            <p:cNvSpPr/>
            <p:nvPr/>
          </p:nvSpPr>
          <p:spPr>
            <a:xfrm>
              <a:off x="6872931" y="4454612"/>
              <a:ext cx="597459" cy="617882"/>
            </a:xfrm>
            <a:custGeom>
              <a:avLst/>
              <a:gdLst>
                <a:gd name="connsiteX0" fmla="*/ 1648 w 597459"/>
                <a:gd name="connsiteY0" fmla="*/ 627 h 617882"/>
                <a:gd name="connsiteX1" fmla="*/ 599108 w 597459"/>
                <a:gd name="connsiteY1" fmla="*/ 618510 h 617882"/>
              </a:gdLst>
              <a:ahLst/>
              <a:cxnLst>
                <a:cxn ang="0">
                  <a:pos x="connsiteX0" y="connsiteY0"/>
                </a:cxn>
                <a:cxn ang="0">
                  <a:pos x="connsiteX1" y="connsiteY1"/>
                </a:cxn>
              </a:cxnLst>
              <a:rect l="l" t="t" r="r" b="b"/>
              <a:pathLst>
                <a:path w="597459" h="617882">
                  <a:moveTo>
                    <a:pt x="1648" y="627"/>
                  </a:moveTo>
                  <a:lnTo>
                    <a:pt x="599108" y="618510"/>
                  </a:lnTo>
                </a:path>
              </a:pathLst>
            </a:custGeom>
            <a:noFill/>
            <a:ln w="28412" cap="rnd">
              <a:solidFill>
                <a:srgbClr val="000000"/>
              </a:solidFill>
              <a:prstDash val="solid"/>
              <a:round/>
            </a:ln>
          </p:spPr>
          <p:txBody>
            <a:bodyPr rtlCol="0" anchor="ctr"/>
            <a:lstStyle/>
            <a:p>
              <a:endParaRPr lang="en-US"/>
            </a:p>
          </p:txBody>
        </p:sp>
        <p:sp>
          <p:nvSpPr>
            <p:cNvPr id="61" name="Graphic 11">
              <a:extLst>
                <a:ext uri="{FF2B5EF4-FFF2-40B4-BE49-F238E27FC236}">
                  <a16:creationId xmlns:a16="http://schemas.microsoft.com/office/drawing/2014/main" id="{E92F6411-3BAC-4BA8-B393-45FC05500D41}"/>
                </a:ext>
              </a:extLst>
            </p:cNvPr>
            <p:cNvSpPr/>
            <p:nvPr/>
          </p:nvSpPr>
          <p:spPr>
            <a:xfrm>
              <a:off x="6032077" y="2077255"/>
              <a:ext cx="508215" cy="503375"/>
            </a:xfrm>
            <a:custGeom>
              <a:avLst/>
              <a:gdLst>
                <a:gd name="connsiteX0" fmla="*/ 509801 w 508215"/>
                <a:gd name="connsiteY0" fmla="*/ 453 h 503375"/>
                <a:gd name="connsiteX1" fmla="*/ 1585 w 508215"/>
                <a:gd name="connsiteY1" fmla="*/ 503828 h 503375"/>
              </a:gdLst>
              <a:ahLst/>
              <a:cxnLst>
                <a:cxn ang="0">
                  <a:pos x="connsiteX0" y="connsiteY0"/>
                </a:cxn>
                <a:cxn ang="0">
                  <a:pos x="connsiteX1" y="connsiteY1"/>
                </a:cxn>
              </a:cxnLst>
              <a:rect l="l" t="t" r="r" b="b"/>
              <a:pathLst>
                <a:path w="508215" h="503375">
                  <a:moveTo>
                    <a:pt x="509801" y="453"/>
                  </a:moveTo>
                  <a:lnTo>
                    <a:pt x="1585" y="503828"/>
                  </a:lnTo>
                </a:path>
              </a:pathLst>
            </a:custGeom>
            <a:noFill/>
            <a:ln w="14292" cap="rnd">
              <a:solidFill>
                <a:srgbClr val="000000"/>
              </a:solidFill>
              <a:prstDash val="solid"/>
              <a:round/>
            </a:ln>
          </p:spPr>
          <p:txBody>
            <a:bodyPr rtlCol="0" anchor="ctr"/>
            <a:lstStyle/>
            <a:p>
              <a:endParaRPr lang="en-US"/>
            </a:p>
          </p:txBody>
        </p:sp>
        <p:sp>
          <p:nvSpPr>
            <p:cNvPr id="62" name="Graphic 11">
              <a:extLst>
                <a:ext uri="{FF2B5EF4-FFF2-40B4-BE49-F238E27FC236}">
                  <a16:creationId xmlns:a16="http://schemas.microsoft.com/office/drawing/2014/main" id="{C10572EC-CAB2-44B3-8044-2D62B0F9BCD4}"/>
                </a:ext>
              </a:extLst>
            </p:cNvPr>
            <p:cNvSpPr/>
            <p:nvPr/>
          </p:nvSpPr>
          <p:spPr>
            <a:xfrm>
              <a:off x="6355669" y="2091382"/>
              <a:ext cx="209061" cy="792099"/>
            </a:xfrm>
            <a:custGeom>
              <a:avLst/>
              <a:gdLst>
                <a:gd name="connsiteX0" fmla="*/ 210659 w 209061"/>
                <a:gd name="connsiteY0" fmla="*/ 464 h 792099"/>
                <a:gd name="connsiteX1" fmla="*/ 1597 w 209061"/>
                <a:gd name="connsiteY1" fmla="*/ 792563 h 792099"/>
              </a:gdLst>
              <a:ahLst/>
              <a:cxnLst>
                <a:cxn ang="0">
                  <a:pos x="connsiteX0" y="connsiteY0"/>
                </a:cxn>
                <a:cxn ang="0">
                  <a:pos x="connsiteX1" y="connsiteY1"/>
                </a:cxn>
              </a:cxnLst>
              <a:rect l="l" t="t" r="r" b="b"/>
              <a:pathLst>
                <a:path w="209061" h="792099">
                  <a:moveTo>
                    <a:pt x="210659" y="464"/>
                  </a:moveTo>
                  <a:lnTo>
                    <a:pt x="1597" y="792563"/>
                  </a:lnTo>
                </a:path>
              </a:pathLst>
            </a:custGeom>
            <a:noFill/>
            <a:ln w="14292" cap="rnd">
              <a:solidFill>
                <a:srgbClr val="000000"/>
              </a:solidFill>
              <a:prstDash val="solid"/>
              <a:round/>
            </a:ln>
          </p:spPr>
          <p:txBody>
            <a:bodyPr rtlCol="0" anchor="ctr"/>
            <a:lstStyle/>
            <a:p>
              <a:endParaRPr lang="en-US"/>
            </a:p>
          </p:txBody>
        </p:sp>
        <p:sp>
          <p:nvSpPr>
            <p:cNvPr id="63" name="Graphic 11">
              <a:extLst>
                <a:ext uri="{FF2B5EF4-FFF2-40B4-BE49-F238E27FC236}">
                  <a16:creationId xmlns:a16="http://schemas.microsoft.com/office/drawing/2014/main" id="{459AE512-2115-4FC1-88F4-F094850EACD7}"/>
                </a:ext>
              </a:extLst>
            </p:cNvPr>
            <p:cNvSpPr/>
            <p:nvPr/>
          </p:nvSpPr>
          <p:spPr>
            <a:xfrm>
              <a:off x="5649994" y="2935622"/>
              <a:ext cx="87836" cy="130050"/>
            </a:xfrm>
            <a:custGeom>
              <a:avLst/>
              <a:gdLst>
                <a:gd name="connsiteX0" fmla="*/ 1542 w 87836"/>
                <a:gd name="connsiteY0" fmla="*/ 130552 h 130050"/>
                <a:gd name="connsiteX1" fmla="*/ 89379 w 87836"/>
                <a:gd name="connsiteY1" fmla="*/ 501 h 130050"/>
              </a:gdLst>
              <a:ahLst/>
              <a:cxnLst>
                <a:cxn ang="0">
                  <a:pos x="connsiteX0" y="connsiteY0"/>
                </a:cxn>
                <a:cxn ang="0">
                  <a:pos x="connsiteX1" y="connsiteY1"/>
                </a:cxn>
              </a:cxnLst>
              <a:rect l="l" t="t" r="r" b="b"/>
              <a:pathLst>
                <a:path w="87836" h="130050">
                  <a:moveTo>
                    <a:pt x="1542" y="130552"/>
                  </a:moveTo>
                  <a:lnTo>
                    <a:pt x="89379" y="501"/>
                  </a:lnTo>
                </a:path>
              </a:pathLst>
            </a:custGeom>
            <a:noFill/>
            <a:ln w="22815" cap="rnd">
              <a:solidFill>
                <a:srgbClr val="000000"/>
              </a:solidFill>
              <a:prstDash val="solid"/>
              <a:round/>
            </a:ln>
          </p:spPr>
          <p:txBody>
            <a:bodyPr rtlCol="0" anchor="ctr"/>
            <a:lstStyle/>
            <a:p>
              <a:endParaRPr lang="en-US"/>
            </a:p>
          </p:txBody>
        </p:sp>
        <p:sp>
          <p:nvSpPr>
            <p:cNvPr id="64" name="Graphic 11">
              <a:extLst>
                <a:ext uri="{FF2B5EF4-FFF2-40B4-BE49-F238E27FC236}">
                  <a16:creationId xmlns:a16="http://schemas.microsoft.com/office/drawing/2014/main" id="{70A12959-82B3-4A15-85FC-98363C5764C1}"/>
                </a:ext>
              </a:extLst>
            </p:cNvPr>
            <p:cNvSpPr/>
            <p:nvPr/>
          </p:nvSpPr>
          <p:spPr>
            <a:xfrm>
              <a:off x="5694367" y="3046673"/>
              <a:ext cx="484480" cy="87121"/>
            </a:xfrm>
            <a:custGeom>
              <a:avLst/>
              <a:gdLst>
                <a:gd name="connsiteX0" fmla="*/ 1560 w 484480"/>
                <a:gd name="connsiteY0" fmla="*/ 87629 h 87121"/>
                <a:gd name="connsiteX1" fmla="*/ 486040 w 484480"/>
                <a:gd name="connsiteY1" fmla="*/ 507 h 87121"/>
              </a:gdLst>
              <a:ahLst/>
              <a:cxnLst>
                <a:cxn ang="0">
                  <a:pos x="connsiteX0" y="connsiteY0"/>
                </a:cxn>
                <a:cxn ang="0">
                  <a:pos x="connsiteX1" y="connsiteY1"/>
                </a:cxn>
              </a:cxnLst>
              <a:rect l="l" t="t" r="r" b="b"/>
              <a:pathLst>
                <a:path w="484480" h="87121">
                  <a:moveTo>
                    <a:pt x="1560" y="87629"/>
                  </a:moveTo>
                  <a:lnTo>
                    <a:pt x="486040" y="507"/>
                  </a:lnTo>
                </a:path>
              </a:pathLst>
            </a:custGeom>
            <a:noFill/>
            <a:ln w="22815" cap="rnd">
              <a:solidFill>
                <a:srgbClr val="000000"/>
              </a:solidFill>
              <a:prstDash val="solid"/>
              <a:round/>
            </a:ln>
          </p:spPr>
          <p:txBody>
            <a:bodyPr rtlCol="0" anchor="ctr"/>
            <a:lstStyle/>
            <a:p>
              <a:endParaRPr lang="en-US"/>
            </a:p>
          </p:txBody>
        </p:sp>
        <p:sp>
          <p:nvSpPr>
            <p:cNvPr id="65" name="Graphic 11">
              <a:extLst>
                <a:ext uri="{FF2B5EF4-FFF2-40B4-BE49-F238E27FC236}">
                  <a16:creationId xmlns:a16="http://schemas.microsoft.com/office/drawing/2014/main" id="{A98428A6-602E-4CCD-8E79-AAF2B1783D5D}"/>
                </a:ext>
              </a:extLst>
            </p:cNvPr>
            <p:cNvSpPr/>
            <p:nvPr/>
          </p:nvSpPr>
          <p:spPr>
            <a:xfrm>
              <a:off x="5689298" y="3189167"/>
              <a:ext cx="908038" cy="342318"/>
            </a:xfrm>
            <a:custGeom>
              <a:avLst/>
              <a:gdLst>
                <a:gd name="connsiteX0" fmla="*/ 1575 w 908038"/>
                <a:gd name="connsiteY0" fmla="*/ 527 h 342318"/>
                <a:gd name="connsiteX1" fmla="*/ 909613 w 908038"/>
                <a:gd name="connsiteY1" fmla="*/ 342845 h 342318"/>
              </a:gdLst>
              <a:ahLst/>
              <a:cxnLst>
                <a:cxn ang="0">
                  <a:pos x="connsiteX0" y="connsiteY0"/>
                </a:cxn>
                <a:cxn ang="0">
                  <a:pos x="connsiteX1" y="connsiteY1"/>
                </a:cxn>
              </a:cxnLst>
              <a:rect l="l" t="t" r="r" b="b"/>
              <a:pathLst>
                <a:path w="908038" h="342318">
                  <a:moveTo>
                    <a:pt x="1575" y="527"/>
                  </a:moveTo>
                  <a:lnTo>
                    <a:pt x="909613" y="342845"/>
                  </a:lnTo>
                </a:path>
              </a:pathLst>
            </a:custGeom>
            <a:noFill/>
            <a:ln w="22815" cap="rnd">
              <a:solidFill>
                <a:srgbClr val="000000"/>
              </a:solidFill>
              <a:prstDash val="solid"/>
              <a:round/>
            </a:ln>
          </p:spPr>
          <p:txBody>
            <a:bodyPr rtlCol="0" anchor="ctr"/>
            <a:lstStyle/>
            <a:p>
              <a:endParaRPr lang="en-US"/>
            </a:p>
          </p:txBody>
        </p:sp>
        <p:sp>
          <p:nvSpPr>
            <p:cNvPr id="66" name="Graphic 11">
              <a:extLst>
                <a:ext uri="{FF2B5EF4-FFF2-40B4-BE49-F238E27FC236}">
                  <a16:creationId xmlns:a16="http://schemas.microsoft.com/office/drawing/2014/main" id="{5AC58916-A7F7-435F-8DF2-C32BB25419B2}"/>
                </a:ext>
              </a:extLst>
            </p:cNvPr>
            <p:cNvSpPr/>
            <p:nvPr/>
          </p:nvSpPr>
          <p:spPr>
            <a:xfrm>
              <a:off x="5680102" y="2539339"/>
              <a:ext cx="891064" cy="557512"/>
            </a:xfrm>
            <a:custGeom>
              <a:avLst/>
              <a:gdLst>
                <a:gd name="connsiteX0" fmla="*/ 892638 w 891064"/>
                <a:gd name="connsiteY0" fmla="*/ 488 h 557512"/>
                <a:gd name="connsiteX1" fmla="*/ 1573 w 891064"/>
                <a:gd name="connsiteY1" fmla="*/ 558000 h 557512"/>
              </a:gdLst>
              <a:ahLst/>
              <a:cxnLst>
                <a:cxn ang="0">
                  <a:pos x="connsiteX0" y="connsiteY0"/>
                </a:cxn>
                <a:cxn ang="0">
                  <a:pos x="connsiteX1" y="connsiteY1"/>
                </a:cxn>
              </a:cxnLst>
              <a:rect l="l" t="t" r="r" b="b"/>
              <a:pathLst>
                <a:path w="891064" h="557512">
                  <a:moveTo>
                    <a:pt x="892638" y="488"/>
                  </a:moveTo>
                  <a:lnTo>
                    <a:pt x="1573" y="558000"/>
                  </a:lnTo>
                </a:path>
              </a:pathLst>
            </a:custGeom>
            <a:noFill/>
            <a:ln w="22815" cap="rnd">
              <a:solidFill>
                <a:srgbClr val="000000"/>
              </a:solidFill>
              <a:prstDash val="solid"/>
              <a:round/>
            </a:ln>
          </p:spPr>
          <p:txBody>
            <a:bodyPr rtlCol="0" anchor="ctr"/>
            <a:lstStyle/>
            <a:p>
              <a:endParaRPr lang="en-US"/>
            </a:p>
          </p:txBody>
        </p:sp>
        <p:sp>
          <p:nvSpPr>
            <p:cNvPr id="67" name="Graphic 11">
              <a:extLst>
                <a:ext uri="{FF2B5EF4-FFF2-40B4-BE49-F238E27FC236}">
                  <a16:creationId xmlns:a16="http://schemas.microsoft.com/office/drawing/2014/main" id="{7058DAFF-F128-4635-B295-B216B4F00F04}"/>
                </a:ext>
              </a:extLst>
            </p:cNvPr>
            <p:cNvSpPr/>
            <p:nvPr/>
          </p:nvSpPr>
          <p:spPr>
            <a:xfrm>
              <a:off x="5370401" y="2136538"/>
              <a:ext cx="198858" cy="913620"/>
            </a:xfrm>
            <a:custGeom>
              <a:avLst/>
              <a:gdLst>
                <a:gd name="connsiteX0" fmla="*/ 1526 w 198858"/>
                <a:gd name="connsiteY0" fmla="*/ 472 h 913620"/>
                <a:gd name="connsiteX1" fmla="*/ 200384 w 198858"/>
                <a:gd name="connsiteY1" fmla="*/ 914092 h 913620"/>
              </a:gdLst>
              <a:ahLst/>
              <a:cxnLst>
                <a:cxn ang="0">
                  <a:pos x="connsiteX0" y="connsiteY0"/>
                </a:cxn>
                <a:cxn ang="0">
                  <a:pos x="connsiteX1" y="connsiteY1"/>
                </a:cxn>
              </a:cxnLst>
              <a:rect l="l" t="t" r="r" b="b"/>
              <a:pathLst>
                <a:path w="198858" h="913620">
                  <a:moveTo>
                    <a:pt x="1526" y="472"/>
                  </a:moveTo>
                  <a:lnTo>
                    <a:pt x="200384" y="914092"/>
                  </a:lnTo>
                </a:path>
              </a:pathLst>
            </a:custGeom>
            <a:noFill/>
            <a:ln w="22815" cap="rnd">
              <a:solidFill>
                <a:srgbClr val="000000"/>
              </a:solidFill>
              <a:prstDash val="solid"/>
              <a:round/>
            </a:ln>
          </p:spPr>
          <p:txBody>
            <a:bodyPr rtlCol="0" anchor="ctr"/>
            <a:lstStyle/>
            <a:p>
              <a:endParaRPr lang="en-US"/>
            </a:p>
          </p:txBody>
        </p:sp>
        <p:sp>
          <p:nvSpPr>
            <p:cNvPr id="68" name="Graphic 11">
              <a:extLst>
                <a:ext uri="{FF2B5EF4-FFF2-40B4-BE49-F238E27FC236}">
                  <a16:creationId xmlns:a16="http://schemas.microsoft.com/office/drawing/2014/main" id="{703BC795-CBC7-437A-891F-3D73F95DC515}"/>
                </a:ext>
              </a:extLst>
            </p:cNvPr>
            <p:cNvSpPr/>
            <p:nvPr/>
          </p:nvSpPr>
          <p:spPr>
            <a:xfrm>
              <a:off x="5623935" y="3251659"/>
              <a:ext cx="167424" cy="512743"/>
            </a:xfrm>
            <a:custGeom>
              <a:avLst/>
              <a:gdLst>
                <a:gd name="connsiteX0" fmla="*/ 168968 w 167424"/>
                <a:gd name="connsiteY0" fmla="*/ 513281 h 512743"/>
                <a:gd name="connsiteX1" fmla="*/ 1543 w 167424"/>
                <a:gd name="connsiteY1" fmla="*/ 537 h 512743"/>
              </a:gdLst>
              <a:ahLst/>
              <a:cxnLst>
                <a:cxn ang="0">
                  <a:pos x="connsiteX0" y="connsiteY0"/>
                </a:cxn>
                <a:cxn ang="0">
                  <a:pos x="connsiteX1" y="connsiteY1"/>
                </a:cxn>
              </a:cxnLst>
              <a:rect l="l" t="t" r="r" b="b"/>
              <a:pathLst>
                <a:path w="167424" h="512743">
                  <a:moveTo>
                    <a:pt x="168968" y="513281"/>
                  </a:moveTo>
                  <a:lnTo>
                    <a:pt x="1543" y="537"/>
                  </a:lnTo>
                </a:path>
              </a:pathLst>
            </a:custGeom>
            <a:noFill/>
            <a:ln w="22815" cap="rnd">
              <a:solidFill>
                <a:srgbClr val="000000"/>
              </a:solidFill>
              <a:prstDash val="solid"/>
              <a:round/>
            </a:ln>
          </p:spPr>
          <p:txBody>
            <a:bodyPr rtlCol="0" anchor="ctr"/>
            <a:lstStyle/>
            <a:p>
              <a:endParaRPr lang="en-US"/>
            </a:p>
          </p:txBody>
        </p:sp>
        <p:sp>
          <p:nvSpPr>
            <p:cNvPr id="69" name="Graphic 11">
              <a:extLst>
                <a:ext uri="{FF2B5EF4-FFF2-40B4-BE49-F238E27FC236}">
                  <a16:creationId xmlns:a16="http://schemas.microsoft.com/office/drawing/2014/main" id="{AA34AAF1-7C04-434B-A7A1-B1EA0DD5962B}"/>
                </a:ext>
              </a:extLst>
            </p:cNvPr>
            <p:cNvSpPr/>
            <p:nvPr/>
          </p:nvSpPr>
          <p:spPr>
            <a:xfrm>
              <a:off x="5391759" y="2126599"/>
              <a:ext cx="334287" cy="433590"/>
            </a:xfrm>
            <a:custGeom>
              <a:avLst/>
              <a:gdLst>
                <a:gd name="connsiteX0" fmla="*/ 1533 w 334287"/>
                <a:gd name="connsiteY0" fmla="*/ 454 h 433590"/>
                <a:gd name="connsiteX1" fmla="*/ 335820 w 334287"/>
                <a:gd name="connsiteY1" fmla="*/ 434045 h 433590"/>
              </a:gdLst>
              <a:ahLst/>
              <a:cxnLst>
                <a:cxn ang="0">
                  <a:pos x="connsiteX0" y="connsiteY0"/>
                </a:cxn>
                <a:cxn ang="0">
                  <a:pos x="connsiteX1" y="connsiteY1"/>
                </a:cxn>
              </a:cxnLst>
              <a:rect l="l" t="t" r="r" b="b"/>
              <a:pathLst>
                <a:path w="334287" h="433590">
                  <a:moveTo>
                    <a:pt x="1533" y="454"/>
                  </a:moveTo>
                  <a:lnTo>
                    <a:pt x="335820" y="434045"/>
                  </a:lnTo>
                </a:path>
              </a:pathLst>
            </a:custGeom>
            <a:noFill/>
            <a:ln w="5650" cap="rnd">
              <a:solidFill>
                <a:srgbClr val="000000"/>
              </a:solidFill>
              <a:prstDash val="solid"/>
              <a:round/>
            </a:ln>
          </p:spPr>
          <p:txBody>
            <a:bodyPr rtlCol="0" anchor="ctr"/>
            <a:lstStyle/>
            <a:p>
              <a:endParaRPr lang="en-US"/>
            </a:p>
          </p:txBody>
        </p:sp>
        <p:sp>
          <p:nvSpPr>
            <p:cNvPr id="70" name="Graphic 11">
              <a:extLst>
                <a:ext uri="{FF2B5EF4-FFF2-40B4-BE49-F238E27FC236}">
                  <a16:creationId xmlns:a16="http://schemas.microsoft.com/office/drawing/2014/main" id="{8F7E06CF-4D37-4D57-95CF-C6DFAA8247CA}"/>
                </a:ext>
              </a:extLst>
            </p:cNvPr>
            <p:cNvSpPr/>
            <p:nvPr/>
          </p:nvSpPr>
          <p:spPr>
            <a:xfrm>
              <a:off x="6088155" y="2521459"/>
              <a:ext cx="474721" cy="151684"/>
            </a:xfrm>
            <a:custGeom>
              <a:avLst/>
              <a:gdLst>
                <a:gd name="connsiteX0" fmla="*/ 476309 w 474721"/>
                <a:gd name="connsiteY0" fmla="*/ 472 h 151684"/>
                <a:gd name="connsiteX1" fmla="*/ 1588 w 474721"/>
                <a:gd name="connsiteY1" fmla="*/ 152156 h 151684"/>
              </a:gdLst>
              <a:ahLst/>
              <a:cxnLst>
                <a:cxn ang="0">
                  <a:pos x="connsiteX0" y="connsiteY0"/>
                </a:cxn>
                <a:cxn ang="0">
                  <a:pos x="connsiteX1" y="connsiteY1"/>
                </a:cxn>
              </a:cxnLst>
              <a:rect l="l" t="t" r="r" b="b"/>
              <a:pathLst>
                <a:path w="474721" h="151684">
                  <a:moveTo>
                    <a:pt x="476309" y="472"/>
                  </a:moveTo>
                  <a:lnTo>
                    <a:pt x="1588" y="152156"/>
                  </a:lnTo>
                </a:path>
              </a:pathLst>
            </a:custGeom>
            <a:noFill/>
            <a:ln w="14292" cap="rnd">
              <a:solidFill>
                <a:srgbClr val="000000"/>
              </a:solidFill>
              <a:prstDash val="solid"/>
              <a:round/>
            </a:ln>
          </p:spPr>
          <p:txBody>
            <a:bodyPr rtlCol="0" anchor="ctr"/>
            <a:lstStyle/>
            <a:p>
              <a:endParaRPr lang="en-US"/>
            </a:p>
          </p:txBody>
        </p:sp>
        <p:sp>
          <p:nvSpPr>
            <p:cNvPr id="71" name="Graphic 11">
              <a:extLst>
                <a:ext uri="{FF2B5EF4-FFF2-40B4-BE49-F238E27FC236}">
                  <a16:creationId xmlns:a16="http://schemas.microsoft.com/office/drawing/2014/main" id="{6CA3CDBD-6268-4F69-B660-1D0485E800F4}"/>
                </a:ext>
              </a:extLst>
            </p:cNvPr>
            <p:cNvSpPr/>
            <p:nvPr/>
          </p:nvSpPr>
          <p:spPr>
            <a:xfrm>
              <a:off x="6393437" y="2564953"/>
              <a:ext cx="203660" cy="334603"/>
            </a:xfrm>
            <a:custGeom>
              <a:avLst/>
              <a:gdLst>
                <a:gd name="connsiteX0" fmla="*/ 205261 w 203660"/>
                <a:gd name="connsiteY0" fmla="*/ 482 h 334603"/>
                <a:gd name="connsiteX1" fmla="*/ 1600 w 203660"/>
                <a:gd name="connsiteY1" fmla="*/ 335085 h 334603"/>
              </a:gdLst>
              <a:ahLst/>
              <a:cxnLst>
                <a:cxn ang="0">
                  <a:pos x="connsiteX0" y="connsiteY0"/>
                </a:cxn>
                <a:cxn ang="0">
                  <a:pos x="connsiteX1" y="connsiteY1"/>
                </a:cxn>
              </a:cxnLst>
              <a:rect l="l" t="t" r="r" b="b"/>
              <a:pathLst>
                <a:path w="203660" h="334603">
                  <a:moveTo>
                    <a:pt x="205261" y="482"/>
                  </a:moveTo>
                  <a:lnTo>
                    <a:pt x="1600" y="335085"/>
                  </a:lnTo>
                </a:path>
              </a:pathLst>
            </a:custGeom>
            <a:noFill/>
            <a:ln w="28412" cap="rnd">
              <a:solidFill>
                <a:srgbClr val="000000"/>
              </a:solidFill>
              <a:prstDash val="solid"/>
              <a:round/>
            </a:ln>
          </p:spPr>
          <p:txBody>
            <a:bodyPr rtlCol="0" anchor="ctr"/>
            <a:lstStyle/>
            <a:p>
              <a:endParaRPr lang="en-US"/>
            </a:p>
          </p:txBody>
        </p:sp>
        <p:sp>
          <p:nvSpPr>
            <p:cNvPr id="72" name="Graphic 11">
              <a:extLst>
                <a:ext uri="{FF2B5EF4-FFF2-40B4-BE49-F238E27FC236}">
                  <a16:creationId xmlns:a16="http://schemas.microsoft.com/office/drawing/2014/main" id="{0D9B2EC5-3C42-4E31-B9A6-713EC38AC9B3}"/>
                </a:ext>
              </a:extLst>
            </p:cNvPr>
            <p:cNvSpPr/>
            <p:nvPr/>
          </p:nvSpPr>
          <p:spPr>
            <a:xfrm>
              <a:off x="6645782" y="2576123"/>
              <a:ext cx="82102" cy="855503"/>
            </a:xfrm>
            <a:custGeom>
              <a:avLst/>
              <a:gdLst>
                <a:gd name="connsiteX0" fmla="*/ 1614 w 82102"/>
                <a:gd name="connsiteY0" fmla="*/ 501 h 855503"/>
                <a:gd name="connsiteX1" fmla="*/ 83716 w 82102"/>
                <a:gd name="connsiteY1" fmla="*/ 856005 h 855503"/>
              </a:gdLst>
              <a:ahLst/>
              <a:cxnLst>
                <a:cxn ang="0">
                  <a:pos x="connsiteX0" y="connsiteY0"/>
                </a:cxn>
                <a:cxn ang="0">
                  <a:pos x="connsiteX1" y="connsiteY1"/>
                </a:cxn>
              </a:cxnLst>
              <a:rect l="l" t="t" r="r" b="b"/>
              <a:pathLst>
                <a:path w="82102" h="855503">
                  <a:moveTo>
                    <a:pt x="1614" y="501"/>
                  </a:moveTo>
                  <a:lnTo>
                    <a:pt x="83716" y="856005"/>
                  </a:lnTo>
                </a:path>
              </a:pathLst>
            </a:custGeom>
            <a:noFill/>
            <a:ln w="28412" cap="rnd">
              <a:solidFill>
                <a:srgbClr val="000000"/>
              </a:solidFill>
              <a:prstDash val="solid"/>
              <a:round/>
            </a:ln>
          </p:spPr>
          <p:txBody>
            <a:bodyPr rtlCol="0" anchor="ctr"/>
            <a:lstStyle/>
            <a:p>
              <a:endParaRPr lang="en-US"/>
            </a:p>
          </p:txBody>
        </p:sp>
        <p:sp>
          <p:nvSpPr>
            <p:cNvPr id="73" name="Graphic 11">
              <a:extLst>
                <a:ext uri="{FF2B5EF4-FFF2-40B4-BE49-F238E27FC236}">
                  <a16:creationId xmlns:a16="http://schemas.microsoft.com/office/drawing/2014/main" id="{12682D36-3BEB-4009-BCAC-195EDFC60A19}"/>
                </a:ext>
              </a:extLst>
            </p:cNvPr>
            <p:cNvSpPr/>
            <p:nvPr/>
          </p:nvSpPr>
          <p:spPr>
            <a:xfrm>
              <a:off x="5951369" y="1997045"/>
              <a:ext cx="206135" cy="530669"/>
            </a:xfrm>
            <a:custGeom>
              <a:avLst/>
              <a:gdLst>
                <a:gd name="connsiteX0" fmla="*/ 207704 w 206135"/>
                <a:gd name="connsiteY0" fmla="*/ 448 h 530669"/>
                <a:gd name="connsiteX1" fmla="*/ 1568 w 206135"/>
                <a:gd name="connsiteY1" fmla="*/ 531117 h 530669"/>
              </a:gdLst>
              <a:ahLst/>
              <a:cxnLst>
                <a:cxn ang="0">
                  <a:pos x="connsiteX0" y="connsiteY0"/>
                </a:cxn>
                <a:cxn ang="0">
                  <a:pos x="connsiteX1" y="connsiteY1"/>
                </a:cxn>
              </a:cxnLst>
              <a:rect l="l" t="t" r="r" b="b"/>
              <a:pathLst>
                <a:path w="206135" h="530669">
                  <a:moveTo>
                    <a:pt x="207704" y="448"/>
                  </a:moveTo>
                  <a:lnTo>
                    <a:pt x="1568" y="531117"/>
                  </a:lnTo>
                </a:path>
              </a:pathLst>
            </a:custGeom>
            <a:noFill/>
            <a:ln w="14292" cap="rnd">
              <a:solidFill>
                <a:srgbClr val="000000"/>
              </a:solidFill>
              <a:prstDash val="solid"/>
              <a:round/>
            </a:ln>
          </p:spPr>
          <p:txBody>
            <a:bodyPr rtlCol="0" anchor="ctr"/>
            <a:lstStyle/>
            <a:p>
              <a:endParaRPr lang="en-US"/>
            </a:p>
          </p:txBody>
        </p:sp>
        <p:sp>
          <p:nvSpPr>
            <p:cNvPr id="74" name="Graphic 11">
              <a:extLst>
                <a:ext uri="{FF2B5EF4-FFF2-40B4-BE49-F238E27FC236}">
                  <a16:creationId xmlns:a16="http://schemas.microsoft.com/office/drawing/2014/main" id="{66A33C3A-F1E3-461F-BA13-C53C67DA4DFA}"/>
                </a:ext>
              </a:extLst>
            </p:cNvPr>
            <p:cNvSpPr/>
            <p:nvPr/>
          </p:nvSpPr>
          <p:spPr>
            <a:xfrm>
              <a:off x="6183988" y="2000222"/>
              <a:ext cx="116538" cy="879770"/>
            </a:xfrm>
            <a:custGeom>
              <a:avLst/>
              <a:gdLst>
                <a:gd name="connsiteX0" fmla="*/ 1582 w 116538"/>
                <a:gd name="connsiteY0" fmla="*/ 461 h 879770"/>
                <a:gd name="connsiteX1" fmla="*/ 118120 w 116538"/>
                <a:gd name="connsiteY1" fmla="*/ 880231 h 879770"/>
              </a:gdLst>
              <a:ahLst/>
              <a:cxnLst>
                <a:cxn ang="0">
                  <a:pos x="connsiteX0" y="connsiteY0"/>
                </a:cxn>
                <a:cxn ang="0">
                  <a:pos x="connsiteX1" y="connsiteY1"/>
                </a:cxn>
              </a:cxnLst>
              <a:rect l="l" t="t" r="r" b="b"/>
              <a:pathLst>
                <a:path w="116538" h="879770">
                  <a:moveTo>
                    <a:pt x="1582" y="461"/>
                  </a:moveTo>
                  <a:lnTo>
                    <a:pt x="118120" y="880231"/>
                  </a:lnTo>
                </a:path>
              </a:pathLst>
            </a:custGeom>
            <a:noFill/>
            <a:ln w="5650" cap="rnd">
              <a:solidFill>
                <a:srgbClr val="000000"/>
              </a:solidFill>
              <a:prstDash val="solid"/>
              <a:round/>
            </a:ln>
          </p:spPr>
          <p:txBody>
            <a:bodyPr rtlCol="0" anchor="ctr"/>
            <a:lstStyle/>
            <a:p>
              <a:endParaRPr lang="en-US"/>
            </a:p>
          </p:txBody>
        </p:sp>
        <p:sp>
          <p:nvSpPr>
            <p:cNvPr id="75" name="Graphic 11">
              <a:extLst>
                <a:ext uri="{FF2B5EF4-FFF2-40B4-BE49-F238E27FC236}">
                  <a16:creationId xmlns:a16="http://schemas.microsoft.com/office/drawing/2014/main" id="{D164A097-3901-4933-8D15-08D56951CFFA}"/>
                </a:ext>
              </a:extLst>
            </p:cNvPr>
            <p:cNvSpPr/>
            <p:nvPr/>
          </p:nvSpPr>
          <p:spPr>
            <a:xfrm>
              <a:off x="5704775" y="1708201"/>
              <a:ext cx="126752" cy="806602"/>
            </a:xfrm>
            <a:custGeom>
              <a:avLst/>
              <a:gdLst>
                <a:gd name="connsiteX0" fmla="*/ 1548 w 126752"/>
                <a:gd name="connsiteY0" fmla="*/ 437 h 806602"/>
                <a:gd name="connsiteX1" fmla="*/ 128300 w 126752"/>
                <a:gd name="connsiteY1" fmla="*/ 807040 h 806602"/>
              </a:gdLst>
              <a:ahLst/>
              <a:cxnLst>
                <a:cxn ang="0">
                  <a:pos x="connsiteX0" y="connsiteY0"/>
                </a:cxn>
                <a:cxn ang="0">
                  <a:pos x="connsiteX1" y="connsiteY1"/>
                </a:cxn>
              </a:cxnLst>
              <a:rect l="l" t="t" r="r" b="b"/>
              <a:pathLst>
                <a:path w="126752" h="806602">
                  <a:moveTo>
                    <a:pt x="1548" y="437"/>
                  </a:moveTo>
                  <a:lnTo>
                    <a:pt x="128300" y="807040"/>
                  </a:lnTo>
                </a:path>
              </a:pathLst>
            </a:custGeom>
            <a:noFill/>
            <a:ln w="22815" cap="rnd">
              <a:solidFill>
                <a:srgbClr val="000000"/>
              </a:solidFill>
              <a:prstDash val="solid"/>
              <a:round/>
            </a:ln>
          </p:spPr>
          <p:txBody>
            <a:bodyPr rtlCol="0" anchor="ctr"/>
            <a:lstStyle/>
            <a:p>
              <a:endParaRPr lang="en-US"/>
            </a:p>
          </p:txBody>
        </p:sp>
        <p:sp>
          <p:nvSpPr>
            <p:cNvPr id="76" name="Graphic 11">
              <a:extLst>
                <a:ext uri="{FF2B5EF4-FFF2-40B4-BE49-F238E27FC236}">
                  <a16:creationId xmlns:a16="http://schemas.microsoft.com/office/drawing/2014/main" id="{B974A5A3-8227-45E1-A7BB-76A8A49D3A0F}"/>
                </a:ext>
              </a:extLst>
            </p:cNvPr>
            <p:cNvSpPr/>
            <p:nvPr/>
          </p:nvSpPr>
          <p:spPr>
            <a:xfrm>
              <a:off x="6064828" y="2864984"/>
              <a:ext cx="132901" cy="81714"/>
            </a:xfrm>
            <a:custGeom>
              <a:avLst/>
              <a:gdLst>
                <a:gd name="connsiteX0" fmla="*/ 134476 w 132901"/>
                <a:gd name="connsiteY0" fmla="*/ 82209 h 81714"/>
                <a:gd name="connsiteX1" fmla="*/ 1574 w 132901"/>
                <a:gd name="connsiteY1" fmla="*/ 494 h 81714"/>
              </a:gdLst>
              <a:ahLst/>
              <a:cxnLst>
                <a:cxn ang="0">
                  <a:pos x="connsiteX0" y="connsiteY0"/>
                </a:cxn>
                <a:cxn ang="0">
                  <a:pos x="connsiteX1" y="connsiteY1"/>
                </a:cxn>
              </a:cxnLst>
              <a:rect l="l" t="t" r="r" b="b"/>
              <a:pathLst>
                <a:path w="132901" h="81714">
                  <a:moveTo>
                    <a:pt x="134476" y="82209"/>
                  </a:moveTo>
                  <a:lnTo>
                    <a:pt x="1574" y="494"/>
                  </a:lnTo>
                </a:path>
              </a:pathLst>
            </a:custGeom>
            <a:noFill/>
            <a:ln w="28412" cap="rnd">
              <a:solidFill>
                <a:srgbClr val="000000"/>
              </a:solidFill>
              <a:prstDash val="solid"/>
              <a:round/>
            </a:ln>
          </p:spPr>
          <p:txBody>
            <a:bodyPr rtlCol="0" anchor="ctr"/>
            <a:lstStyle/>
            <a:p>
              <a:endParaRPr lang="en-US"/>
            </a:p>
          </p:txBody>
        </p:sp>
        <p:sp>
          <p:nvSpPr>
            <p:cNvPr id="77" name="Graphic 11">
              <a:extLst>
                <a:ext uri="{FF2B5EF4-FFF2-40B4-BE49-F238E27FC236}">
                  <a16:creationId xmlns:a16="http://schemas.microsoft.com/office/drawing/2014/main" id="{B2A89958-A07C-4934-BD91-DBC59DD3B9CE}"/>
                </a:ext>
              </a:extLst>
            </p:cNvPr>
            <p:cNvSpPr/>
            <p:nvPr/>
          </p:nvSpPr>
          <p:spPr>
            <a:xfrm>
              <a:off x="6404837" y="3135574"/>
              <a:ext cx="244689" cy="326398"/>
            </a:xfrm>
            <a:custGeom>
              <a:avLst/>
              <a:gdLst>
                <a:gd name="connsiteX0" fmla="*/ 246292 w 244689"/>
                <a:gd name="connsiteY0" fmla="*/ 326920 h 326398"/>
                <a:gd name="connsiteX1" fmla="*/ 1602 w 244689"/>
                <a:gd name="connsiteY1" fmla="*/ 522 h 326398"/>
              </a:gdLst>
              <a:ahLst/>
              <a:cxnLst>
                <a:cxn ang="0">
                  <a:pos x="connsiteX0" y="connsiteY0"/>
                </a:cxn>
                <a:cxn ang="0">
                  <a:pos x="connsiteX1" y="connsiteY1"/>
                </a:cxn>
              </a:cxnLst>
              <a:rect l="l" t="t" r="r" b="b"/>
              <a:pathLst>
                <a:path w="244689" h="326398">
                  <a:moveTo>
                    <a:pt x="246292" y="326920"/>
                  </a:moveTo>
                  <a:lnTo>
                    <a:pt x="1602" y="522"/>
                  </a:lnTo>
                </a:path>
              </a:pathLst>
            </a:custGeom>
            <a:noFill/>
            <a:ln w="39605" cap="rnd">
              <a:solidFill>
                <a:srgbClr val="000000"/>
              </a:solidFill>
              <a:prstDash val="solid"/>
              <a:round/>
            </a:ln>
          </p:spPr>
          <p:txBody>
            <a:bodyPr rtlCol="0" anchor="ctr"/>
            <a:lstStyle/>
            <a:p>
              <a:endParaRPr lang="en-US"/>
            </a:p>
          </p:txBody>
        </p:sp>
        <p:sp>
          <p:nvSpPr>
            <p:cNvPr id="78" name="Graphic 11">
              <a:extLst>
                <a:ext uri="{FF2B5EF4-FFF2-40B4-BE49-F238E27FC236}">
                  <a16:creationId xmlns:a16="http://schemas.microsoft.com/office/drawing/2014/main" id="{DB65627D-1056-446E-AD9F-B4316F1FEC36}"/>
                </a:ext>
              </a:extLst>
            </p:cNvPr>
            <p:cNvSpPr/>
            <p:nvPr/>
          </p:nvSpPr>
          <p:spPr>
            <a:xfrm>
              <a:off x="5867183" y="3143677"/>
              <a:ext cx="378541" cy="629326"/>
            </a:xfrm>
            <a:custGeom>
              <a:avLst/>
              <a:gdLst>
                <a:gd name="connsiteX0" fmla="*/ 1568 w 378541"/>
                <a:gd name="connsiteY0" fmla="*/ 629860 h 629326"/>
                <a:gd name="connsiteX1" fmla="*/ 380110 w 378541"/>
                <a:gd name="connsiteY1" fmla="*/ 534 h 629326"/>
              </a:gdLst>
              <a:ahLst/>
              <a:cxnLst>
                <a:cxn ang="0">
                  <a:pos x="connsiteX0" y="connsiteY0"/>
                </a:cxn>
                <a:cxn ang="0">
                  <a:pos x="connsiteX1" y="connsiteY1"/>
                </a:cxn>
              </a:cxnLst>
              <a:rect l="l" t="t" r="r" b="b"/>
              <a:pathLst>
                <a:path w="378541" h="629326">
                  <a:moveTo>
                    <a:pt x="1568" y="629860"/>
                  </a:moveTo>
                  <a:lnTo>
                    <a:pt x="380110" y="534"/>
                  </a:lnTo>
                </a:path>
              </a:pathLst>
            </a:custGeom>
            <a:noFill/>
            <a:ln w="34008" cap="rnd">
              <a:solidFill>
                <a:srgbClr val="000000"/>
              </a:solidFill>
              <a:prstDash val="solid"/>
              <a:round/>
            </a:ln>
          </p:spPr>
          <p:txBody>
            <a:bodyPr rtlCol="0" anchor="ctr"/>
            <a:lstStyle/>
            <a:p>
              <a:endParaRPr lang="en-US"/>
            </a:p>
          </p:txBody>
        </p:sp>
        <p:sp>
          <p:nvSpPr>
            <p:cNvPr id="79" name="Graphic 11">
              <a:extLst>
                <a:ext uri="{FF2B5EF4-FFF2-40B4-BE49-F238E27FC236}">
                  <a16:creationId xmlns:a16="http://schemas.microsoft.com/office/drawing/2014/main" id="{D294928F-AF50-43DE-BFCE-F737AC2D0063}"/>
                </a:ext>
              </a:extLst>
            </p:cNvPr>
            <p:cNvSpPr/>
            <p:nvPr/>
          </p:nvSpPr>
          <p:spPr>
            <a:xfrm>
              <a:off x="6034373" y="2904319"/>
              <a:ext cx="596420" cy="574210"/>
            </a:xfrm>
            <a:custGeom>
              <a:avLst/>
              <a:gdLst>
                <a:gd name="connsiteX0" fmla="*/ 598009 w 596420"/>
                <a:gd name="connsiteY0" fmla="*/ 574725 h 574210"/>
                <a:gd name="connsiteX1" fmla="*/ 1588 w 596420"/>
                <a:gd name="connsiteY1" fmla="*/ 515 h 574210"/>
              </a:gdLst>
              <a:ahLst/>
              <a:cxnLst>
                <a:cxn ang="0">
                  <a:pos x="connsiteX0" y="connsiteY0"/>
                </a:cxn>
                <a:cxn ang="0">
                  <a:pos x="connsiteX1" y="connsiteY1"/>
                </a:cxn>
              </a:cxnLst>
              <a:rect l="l" t="t" r="r" b="b"/>
              <a:pathLst>
                <a:path w="596420" h="574210">
                  <a:moveTo>
                    <a:pt x="598009" y="574725"/>
                  </a:moveTo>
                  <a:lnTo>
                    <a:pt x="1588" y="515"/>
                  </a:lnTo>
                </a:path>
              </a:pathLst>
            </a:custGeom>
            <a:noFill/>
            <a:ln w="34008" cap="rnd">
              <a:solidFill>
                <a:srgbClr val="000000"/>
              </a:solidFill>
              <a:prstDash val="solid"/>
              <a:round/>
            </a:ln>
          </p:spPr>
          <p:txBody>
            <a:bodyPr rtlCol="0" anchor="ctr"/>
            <a:lstStyle/>
            <a:p>
              <a:endParaRPr lang="en-US"/>
            </a:p>
          </p:txBody>
        </p:sp>
        <p:sp>
          <p:nvSpPr>
            <p:cNvPr id="80" name="Graphic 11">
              <a:extLst>
                <a:ext uri="{FF2B5EF4-FFF2-40B4-BE49-F238E27FC236}">
                  <a16:creationId xmlns:a16="http://schemas.microsoft.com/office/drawing/2014/main" id="{F31569DB-AEFF-4D96-8AC9-B0C2A713A82D}"/>
                </a:ext>
              </a:extLst>
            </p:cNvPr>
            <p:cNvSpPr/>
            <p:nvPr/>
          </p:nvSpPr>
          <p:spPr>
            <a:xfrm>
              <a:off x="5928873" y="2967026"/>
              <a:ext cx="184132" cy="670066"/>
            </a:xfrm>
            <a:custGeom>
              <a:avLst/>
              <a:gdLst>
                <a:gd name="connsiteX0" fmla="*/ 185699 w 184132"/>
                <a:gd name="connsiteY0" fmla="*/ 670589 h 670066"/>
                <a:gd name="connsiteX1" fmla="*/ 1566 w 184132"/>
                <a:gd name="connsiteY1" fmla="*/ 523 h 670066"/>
              </a:gdLst>
              <a:ahLst/>
              <a:cxnLst>
                <a:cxn ang="0">
                  <a:pos x="connsiteX0" y="connsiteY0"/>
                </a:cxn>
                <a:cxn ang="0">
                  <a:pos x="connsiteX1" y="connsiteY1"/>
                </a:cxn>
              </a:cxnLst>
              <a:rect l="l" t="t" r="r" b="b"/>
              <a:pathLst>
                <a:path w="184132" h="670066">
                  <a:moveTo>
                    <a:pt x="185699" y="670589"/>
                  </a:moveTo>
                  <a:lnTo>
                    <a:pt x="1566" y="523"/>
                  </a:lnTo>
                </a:path>
              </a:pathLst>
            </a:custGeom>
            <a:noFill/>
            <a:ln w="14292" cap="rnd">
              <a:solidFill>
                <a:srgbClr val="000000"/>
              </a:solidFill>
              <a:prstDash val="solid"/>
              <a:round/>
            </a:ln>
          </p:spPr>
          <p:txBody>
            <a:bodyPr rtlCol="0" anchor="ctr"/>
            <a:lstStyle/>
            <a:p>
              <a:endParaRPr lang="en-US"/>
            </a:p>
          </p:txBody>
        </p:sp>
        <p:sp>
          <p:nvSpPr>
            <p:cNvPr id="81" name="Graphic 11">
              <a:extLst>
                <a:ext uri="{FF2B5EF4-FFF2-40B4-BE49-F238E27FC236}">
                  <a16:creationId xmlns:a16="http://schemas.microsoft.com/office/drawing/2014/main" id="{04E843ED-C59D-48DE-A6E9-1852AA73CB5D}"/>
                </a:ext>
              </a:extLst>
            </p:cNvPr>
            <p:cNvSpPr/>
            <p:nvPr/>
          </p:nvSpPr>
          <p:spPr>
            <a:xfrm>
              <a:off x="5823801" y="2975093"/>
              <a:ext cx="33739" cy="784859"/>
            </a:xfrm>
            <a:custGeom>
              <a:avLst/>
              <a:gdLst>
                <a:gd name="connsiteX0" fmla="*/ 1553 w 33739"/>
                <a:gd name="connsiteY0" fmla="*/ 785387 h 784859"/>
                <a:gd name="connsiteX1" fmla="*/ 35292 w 33739"/>
                <a:gd name="connsiteY1" fmla="*/ 527 h 784859"/>
              </a:gdLst>
              <a:ahLst/>
              <a:cxnLst>
                <a:cxn ang="0">
                  <a:pos x="connsiteX0" y="connsiteY0"/>
                </a:cxn>
                <a:cxn ang="0">
                  <a:pos x="connsiteX1" y="connsiteY1"/>
                </a:cxn>
              </a:cxnLst>
              <a:rect l="l" t="t" r="r" b="b"/>
              <a:pathLst>
                <a:path w="33739" h="784859">
                  <a:moveTo>
                    <a:pt x="1553" y="785387"/>
                  </a:moveTo>
                  <a:lnTo>
                    <a:pt x="35292" y="527"/>
                  </a:lnTo>
                </a:path>
              </a:pathLst>
            </a:custGeom>
            <a:noFill/>
            <a:ln w="22815" cap="rnd">
              <a:solidFill>
                <a:srgbClr val="000000"/>
              </a:solidFill>
              <a:prstDash val="solid"/>
              <a:round/>
            </a:ln>
          </p:spPr>
          <p:txBody>
            <a:bodyPr rtlCol="0" anchor="ctr"/>
            <a:lstStyle/>
            <a:p>
              <a:endParaRPr lang="en-US"/>
            </a:p>
          </p:txBody>
        </p:sp>
        <p:sp>
          <p:nvSpPr>
            <p:cNvPr id="82" name="Graphic 11">
              <a:extLst>
                <a:ext uri="{FF2B5EF4-FFF2-40B4-BE49-F238E27FC236}">
                  <a16:creationId xmlns:a16="http://schemas.microsoft.com/office/drawing/2014/main" id="{2DBDB70E-AD00-49E2-B8FB-7C5D4A6AE251}"/>
                </a:ext>
              </a:extLst>
            </p:cNvPr>
            <p:cNvSpPr/>
            <p:nvPr/>
          </p:nvSpPr>
          <p:spPr>
            <a:xfrm>
              <a:off x="6202973" y="3789824"/>
              <a:ext cx="325389" cy="318247"/>
            </a:xfrm>
            <a:custGeom>
              <a:avLst/>
              <a:gdLst>
                <a:gd name="connsiteX0" fmla="*/ 326981 w 325389"/>
                <a:gd name="connsiteY0" fmla="*/ 318817 h 318247"/>
                <a:gd name="connsiteX1" fmla="*/ 1591 w 325389"/>
                <a:gd name="connsiteY1" fmla="*/ 569 h 318247"/>
              </a:gdLst>
              <a:ahLst/>
              <a:cxnLst>
                <a:cxn ang="0">
                  <a:pos x="connsiteX0" y="connsiteY0"/>
                </a:cxn>
                <a:cxn ang="0">
                  <a:pos x="connsiteX1" y="connsiteY1"/>
                </a:cxn>
              </a:cxnLst>
              <a:rect l="l" t="t" r="r" b="b"/>
              <a:pathLst>
                <a:path w="325389" h="318247">
                  <a:moveTo>
                    <a:pt x="326981" y="318817"/>
                  </a:moveTo>
                  <a:lnTo>
                    <a:pt x="1591" y="569"/>
                  </a:lnTo>
                </a:path>
              </a:pathLst>
            </a:custGeom>
            <a:noFill/>
            <a:ln w="28412" cap="rnd">
              <a:solidFill>
                <a:srgbClr val="000000"/>
              </a:solidFill>
              <a:prstDash val="solid"/>
              <a:round/>
            </a:ln>
          </p:spPr>
          <p:txBody>
            <a:bodyPr rtlCol="0" anchor="ctr"/>
            <a:lstStyle/>
            <a:p>
              <a:endParaRPr lang="en-US"/>
            </a:p>
          </p:txBody>
        </p:sp>
        <p:sp>
          <p:nvSpPr>
            <p:cNvPr id="83" name="Graphic 11">
              <a:extLst>
                <a:ext uri="{FF2B5EF4-FFF2-40B4-BE49-F238E27FC236}">
                  <a16:creationId xmlns:a16="http://schemas.microsoft.com/office/drawing/2014/main" id="{89AACBF4-E54F-4F1A-A04B-99FD523BCEB6}"/>
                </a:ext>
              </a:extLst>
            </p:cNvPr>
            <p:cNvSpPr/>
            <p:nvPr/>
          </p:nvSpPr>
          <p:spPr>
            <a:xfrm>
              <a:off x="5902510" y="3891665"/>
              <a:ext cx="580574" cy="280856"/>
            </a:xfrm>
            <a:custGeom>
              <a:avLst/>
              <a:gdLst>
                <a:gd name="connsiteX0" fmla="*/ 582152 w 580574"/>
                <a:gd name="connsiteY0" fmla="*/ 281431 h 280856"/>
                <a:gd name="connsiteX1" fmla="*/ 1578 w 580574"/>
                <a:gd name="connsiteY1" fmla="*/ 575 h 280856"/>
              </a:gdLst>
              <a:ahLst/>
              <a:cxnLst>
                <a:cxn ang="0">
                  <a:pos x="connsiteX0" y="connsiteY0"/>
                </a:cxn>
                <a:cxn ang="0">
                  <a:pos x="connsiteX1" y="connsiteY1"/>
                </a:cxn>
              </a:cxnLst>
              <a:rect l="l" t="t" r="r" b="b"/>
              <a:pathLst>
                <a:path w="580574" h="280856">
                  <a:moveTo>
                    <a:pt x="582152" y="281431"/>
                  </a:moveTo>
                  <a:lnTo>
                    <a:pt x="1578" y="575"/>
                  </a:lnTo>
                </a:path>
              </a:pathLst>
            </a:custGeom>
            <a:noFill/>
            <a:ln w="22815" cap="rnd">
              <a:solidFill>
                <a:srgbClr val="000000"/>
              </a:solidFill>
              <a:prstDash val="solid"/>
              <a:round/>
            </a:ln>
          </p:spPr>
          <p:txBody>
            <a:bodyPr rtlCol="0" anchor="ctr"/>
            <a:lstStyle/>
            <a:p>
              <a:endParaRPr lang="en-US"/>
            </a:p>
          </p:txBody>
        </p:sp>
        <p:sp>
          <p:nvSpPr>
            <p:cNvPr id="84" name="Graphic 11">
              <a:extLst>
                <a:ext uri="{FF2B5EF4-FFF2-40B4-BE49-F238E27FC236}">
                  <a16:creationId xmlns:a16="http://schemas.microsoft.com/office/drawing/2014/main" id="{04F2839E-F49E-4265-8C35-3F83D69137A3}"/>
                </a:ext>
              </a:extLst>
            </p:cNvPr>
            <p:cNvSpPr/>
            <p:nvPr/>
          </p:nvSpPr>
          <p:spPr>
            <a:xfrm>
              <a:off x="6406579" y="3466335"/>
              <a:ext cx="212726" cy="583037"/>
            </a:xfrm>
            <a:custGeom>
              <a:avLst/>
              <a:gdLst>
                <a:gd name="connsiteX0" fmla="*/ 214328 w 212726"/>
                <a:gd name="connsiteY0" fmla="*/ 583593 h 583037"/>
                <a:gd name="connsiteX1" fmla="*/ 1601 w 212726"/>
                <a:gd name="connsiteY1" fmla="*/ 555 h 583037"/>
              </a:gdLst>
              <a:ahLst/>
              <a:cxnLst>
                <a:cxn ang="0">
                  <a:pos x="connsiteX0" y="connsiteY0"/>
                </a:cxn>
                <a:cxn ang="0">
                  <a:pos x="connsiteX1" y="connsiteY1"/>
                </a:cxn>
              </a:cxnLst>
              <a:rect l="l" t="t" r="r" b="b"/>
              <a:pathLst>
                <a:path w="212726" h="583037">
                  <a:moveTo>
                    <a:pt x="214328" y="583593"/>
                  </a:moveTo>
                  <a:lnTo>
                    <a:pt x="1601" y="555"/>
                  </a:lnTo>
                </a:path>
              </a:pathLst>
            </a:custGeom>
            <a:noFill/>
            <a:ln w="28412" cap="rnd">
              <a:solidFill>
                <a:srgbClr val="000000"/>
              </a:solidFill>
              <a:prstDash val="solid"/>
              <a:round/>
            </a:ln>
          </p:spPr>
          <p:txBody>
            <a:bodyPr rtlCol="0" anchor="ctr"/>
            <a:lstStyle/>
            <a:p>
              <a:endParaRPr lang="en-US"/>
            </a:p>
          </p:txBody>
        </p:sp>
        <p:sp>
          <p:nvSpPr>
            <p:cNvPr id="85" name="Graphic 11">
              <a:extLst>
                <a:ext uri="{FF2B5EF4-FFF2-40B4-BE49-F238E27FC236}">
                  <a16:creationId xmlns:a16="http://schemas.microsoft.com/office/drawing/2014/main" id="{1E7D3F1F-EDCD-45B2-AD7E-AF973E8A0797}"/>
                </a:ext>
              </a:extLst>
            </p:cNvPr>
            <p:cNvSpPr/>
            <p:nvPr/>
          </p:nvSpPr>
          <p:spPr>
            <a:xfrm>
              <a:off x="6122500" y="4232680"/>
              <a:ext cx="336968" cy="26849"/>
            </a:xfrm>
            <a:custGeom>
              <a:avLst/>
              <a:gdLst>
                <a:gd name="connsiteX0" fmla="*/ 338554 w 336968"/>
                <a:gd name="connsiteY0" fmla="*/ 27440 h 26849"/>
                <a:gd name="connsiteX1" fmla="*/ 1585 w 336968"/>
                <a:gd name="connsiteY1" fmla="*/ 590 h 26849"/>
              </a:gdLst>
              <a:ahLst/>
              <a:cxnLst>
                <a:cxn ang="0">
                  <a:pos x="connsiteX0" y="connsiteY0"/>
                </a:cxn>
                <a:cxn ang="0">
                  <a:pos x="connsiteX1" y="connsiteY1"/>
                </a:cxn>
              </a:cxnLst>
              <a:rect l="l" t="t" r="r" b="b"/>
              <a:pathLst>
                <a:path w="336968" h="26849">
                  <a:moveTo>
                    <a:pt x="338554" y="27440"/>
                  </a:moveTo>
                  <a:lnTo>
                    <a:pt x="1585" y="590"/>
                  </a:lnTo>
                </a:path>
              </a:pathLst>
            </a:custGeom>
            <a:noFill/>
            <a:ln w="14292" cap="rnd">
              <a:solidFill>
                <a:srgbClr val="000000"/>
              </a:solidFill>
              <a:prstDash val="solid"/>
              <a:round/>
            </a:ln>
          </p:spPr>
          <p:txBody>
            <a:bodyPr rtlCol="0" anchor="ctr"/>
            <a:lstStyle/>
            <a:p>
              <a:endParaRPr lang="en-US"/>
            </a:p>
          </p:txBody>
        </p:sp>
        <p:sp>
          <p:nvSpPr>
            <p:cNvPr id="86" name="Graphic 11">
              <a:extLst>
                <a:ext uri="{FF2B5EF4-FFF2-40B4-BE49-F238E27FC236}">
                  <a16:creationId xmlns:a16="http://schemas.microsoft.com/office/drawing/2014/main" id="{18BA45E1-4DD6-44A3-95DF-54582930DE71}"/>
                </a:ext>
              </a:extLst>
            </p:cNvPr>
            <p:cNvSpPr/>
            <p:nvPr/>
          </p:nvSpPr>
          <p:spPr>
            <a:xfrm>
              <a:off x="6072495" y="3465574"/>
              <a:ext cx="269130" cy="687168"/>
            </a:xfrm>
            <a:custGeom>
              <a:avLst/>
              <a:gdLst>
                <a:gd name="connsiteX0" fmla="*/ 1579 w 269130"/>
                <a:gd name="connsiteY0" fmla="*/ 687728 h 687168"/>
                <a:gd name="connsiteX1" fmla="*/ 270710 w 269130"/>
                <a:gd name="connsiteY1" fmla="*/ 559 h 687168"/>
              </a:gdLst>
              <a:ahLst/>
              <a:cxnLst>
                <a:cxn ang="0">
                  <a:pos x="connsiteX0" y="connsiteY0"/>
                </a:cxn>
                <a:cxn ang="0">
                  <a:pos x="connsiteX1" y="connsiteY1"/>
                </a:cxn>
              </a:cxnLst>
              <a:rect l="l" t="t" r="r" b="b"/>
              <a:pathLst>
                <a:path w="269130" h="687168">
                  <a:moveTo>
                    <a:pt x="1579" y="687728"/>
                  </a:moveTo>
                  <a:lnTo>
                    <a:pt x="270710" y="559"/>
                  </a:lnTo>
                </a:path>
              </a:pathLst>
            </a:custGeom>
            <a:noFill/>
            <a:ln w="22815" cap="rnd">
              <a:solidFill>
                <a:srgbClr val="000000"/>
              </a:solidFill>
              <a:prstDash val="solid"/>
              <a:round/>
            </a:ln>
          </p:spPr>
          <p:txBody>
            <a:bodyPr rtlCol="0" anchor="ctr"/>
            <a:lstStyle/>
            <a:p>
              <a:endParaRPr lang="en-US"/>
            </a:p>
          </p:txBody>
        </p:sp>
        <p:sp>
          <p:nvSpPr>
            <p:cNvPr id="87" name="Graphic 11">
              <a:extLst>
                <a:ext uri="{FF2B5EF4-FFF2-40B4-BE49-F238E27FC236}">
                  <a16:creationId xmlns:a16="http://schemas.microsoft.com/office/drawing/2014/main" id="{99DEECB3-A23B-45B8-8EA4-C0EA7F0FAF03}"/>
                </a:ext>
              </a:extLst>
            </p:cNvPr>
            <p:cNvSpPr/>
            <p:nvPr/>
          </p:nvSpPr>
          <p:spPr>
            <a:xfrm>
              <a:off x="5908097" y="3629237"/>
              <a:ext cx="685303" cy="197070"/>
            </a:xfrm>
            <a:custGeom>
              <a:avLst/>
              <a:gdLst>
                <a:gd name="connsiteX0" fmla="*/ 1582 w 685303"/>
                <a:gd name="connsiteY0" fmla="*/ 197624 h 197070"/>
                <a:gd name="connsiteX1" fmla="*/ 686886 w 685303"/>
                <a:gd name="connsiteY1" fmla="*/ 553 h 197070"/>
              </a:gdLst>
              <a:ahLst/>
              <a:cxnLst>
                <a:cxn ang="0">
                  <a:pos x="connsiteX0" y="connsiteY0"/>
                </a:cxn>
                <a:cxn ang="0">
                  <a:pos x="connsiteX1" y="connsiteY1"/>
                </a:cxn>
              </a:cxnLst>
              <a:rect l="l" t="t" r="r" b="b"/>
              <a:pathLst>
                <a:path w="685303" h="197070">
                  <a:moveTo>
                    <a:pt x="1582" y="197624"/>
                  </a:moveTo>
                  <a:lnTo>
                    <a:pt x="686886" y="553"/>
                  </a:lnTo>
                </a:path>
              </a:pathLst>
            </a:custGeom>
            <a:noFill/>
            <a:ln w="22815" cap="rnd">
              <a:solidFill>
                <a:srgbClr val="000000"/>
              </a:solidFill>
              <a:prstDash val="solid"/>
              <a:round/>
            </a:ln>
          </p:spPr>
          <p:txBody>
            <a:bodyPr rtlCol="0" anchor="ctr"/>
            <a:lstStyle/>
            <a:p>
              <a:endParaRPr lang="en-US"/>
            </a:p>
          </p:txBody>
        </p:sp>
        <p:sp>
          <p:nvSpPr>
            <p:cNvPr id="88" name="Graphic 11">
              <a:extLst>
                <a:ext uri="{FF2B5EF4-FFF2-40B4-BE49-F238E27FC236}">
                  <a16:creationId xmlns:a16="http://schemas.microsoft.com/office/drawing/2014/main" id="{F542B71C-8876-43CD-894E-CA5FF2DA6849}"/>
                </a:ext>
              </a:extLst>
            </p:cNvPr>
            <p:cNvSpPr/>
            <p:nvPr/>
          </p:nvSpPr>
          <p:spPr>
            <a:xfrm>
              <a:off x="6226810" y="3621144"/>
              <a:ext cx="364497" cy="83888"/>
            </a:xfrm>
            <a:custGeom>
              <a:avLst/>
              <a:gdLst>
                <a:gd name="connsiteX0" fmla="*/ 1594 w 364497"/>
                <a:gd name="connsiteY0" fmla="*/ 84437 h 83888"/>
                <a:gd name="connsiteX1" fmla="*/ 366091 w 364497"/>
                <a:gd name="connsiteY1" fmla="*/ 548 h 83888"/>
              </a:gdLst>
              <a:ahLst/>
              <a:cxnLst>
                <a:cxn ang="0">
                  <a:pos x="connsiteX0" y="connsiteY0"/>
                </a:cxn>
                <a:cxn ang="0">
                  <a:pos x="connsiteX1" y="connsiteY1"/>
                </a:cxn>
              </a:cxnLst>
              <a:rect l="l" t="t" r="r" b="b"/>
              <a:pathLst>
                <a:path w="364497" h="83888">
                  <a:moveTo>
                    <a:pt x="1594" y="84437"/>
                  </a:moveTo>
                  <a:lnTo>
                    <a:pt x="366091" y="548"/>
                  </a:lnTo>
                </a:path>
              </a:pathLst>
            </a:custGeom>
            <a:noFill/>
            <a:ln w="34008" cap="rnd">
              <a:solidFill>
                <a:srgbClr val="000000"/>
              </a:solidFill>
              <a:prstDash val="solid"/>
              <a:round/>
            </a:ln>
          </p:spPr>
          <p:txBody>
            <a:bodyPr rtlCol="0" anchor="ctr"/>
            <a:lstStyle/>
            <a:p>
              <a:endParaRPr lang="en-US"/>
            </a:p>
          </p:txBody>
        </p:sp>
        <p:sp>
          <p:nvSpPr>
            <p:cNvPr id="89" name="Graphic 11">
              <a:extLst>
                <a:ext uri="{FF2B5EF4-FFF2-40B4-BE49-F238E27FC236}">
                  <a16:creationId xmlns:a16="http://schemas.microsoft.com/office/drawing/2014/main" id="{FB7C7C3C-633F-4207-A961-BBE6F04C0EDD}"/>
                </a:ext>
              </a:extLst>
            </p:cNvPr>
            <p:cNvSpPr/>
            <p:nvPr/>
          </p:nvSpPr>
          <p:spPr>
            <a:xfrm>
              <a:off x="7534407" y="3514540"/>
              <a:ext cx="146903" cy="146903"/>
            </a:xfrm>
            <a:custGeom>
              <a:avLst/>
              <a:gdLst>
                <a:gd name="connsiteX0" fmla="*/ 148583 w 146903"/>
                <a:gd name="connsiteY0" fmla="*/ 73995 h 146903"/>
                <a:gd name="connsiteX1" fmla="*/ 75132 w 146903"/>
                <a:gd name="connsiteY1" fmla="*/ 147447 h 146903"/>
                <a:gd name="connsiteX2" fmla="*/ 1680 w 146903"/>
                <a:gd name="connsiteY2" fmla="*/ 73995 h 146903"/>
                <a:gd name="connsiteX3" fmla="*/ 75132 w 146903"/>
                <a:gd name="connsiteY3" fmla="*/ 543 h 146903"/>
                <a:gd name="connsiteX4" fmla="*/ 148583 w 146903"/>
                <a:gd name="connsiteY4" fmla="*/ 73995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83" y="73995"/>
                  </a:moveTo>
                  <a:cubicBezTo>
                    <a:pt x="148583" y="114561"/>
                    <a:pt x="115698" y="147447"/>
                    <a:pt x="75132" y="147447"/>
                  </a:cubicBezTo>
                  <a:cubicBezTo>
                    <a:pt x="34565" y="147447"/>
                    <a:pt x="1680" y="114561"/>
                    <a:pt x="1680" y="73995"/>
                  </a:cubicBezTo>
                  <a:cubicBezTo>
                    <a:pt x="1680" y="33429"/>
                    <a:pt x="34565" y="543"/>
                    <a:pt x="75132" y="543"/>
                  </a:cubicBezTo>
                  <a:cubicBezTo>
                    <a:pt x="115698" y="543"/>
                    <a:pt x="148583" y="33429"/>
                    <a:pt x="148583" y="73995"/>
                  </a:cubicBezTo>
                  <a:close/>
                </a:path>
              </a:pathLst>
            </a:custGeom>
            <a:noFill/>
            <a:ln w="11301" cap="rnd">
              <a:solidFill>
                <a:srgbClr val="000000"/>
              </a:solidFill>
              <a:prstDash val="solid"/>
              <a:round/>
            </a:ln>
          </p:spPr>
          <p:txBody>
            <a:bodyPr rtlCol="0" anchor="ctr"/>
            <a:lstStyle/>
            <a:p>
              <a:endParaRPr lang="en-US"/>
            </a:p>
          </p:txBody>
        </p:sp>
        <p:sp>
          <p:nvSpPr>
            <p:cNvPr id="90" name="Graphic 11">
              <a:extLst>
                <a:ext uri="{FF2B5EF4-FFF2-40B4-BE49-F238E27FC236}">
                  <a16:creationId xmlns:a16="http://schemas.microsoft.com/office/drawing/2014/main" id="{3672B1D5-5D57-4F30-BA05-22AF5FCE1186}"/>
                </a:ext>
              </a:extLst>
            </p:cNvPr>
            <p:cNvSpPr/>
            <p:nvPr/>
          </p:nvSpPr>
          <p:spPr>
            <a:xfrm>
              <a:off x="7534407" y="3514540"/>
              <a:ext cx="146903" cy="146903"/>
            </a:xfrm>
            <a:custGeom>
              <a:avLst/>
              <a:gdLst>
                <a:gd name="connsiteX0" fmla="*/ 148583 w 146903"/>
                <a:gd name="connsiteY0" fmla="*/ 73995 h 146903"/>
                <a:gd name="connsiteX1" fmla="*/ 75132 w 146903"/>
                <a:gd name="connsiteY1" fmla="*/ 147447 h 146903"/>
                <a:gd name="connsiteX2" fmla="*/ 1680 w 146903"/>
                <a:gd name="connsiteY2" fmla="*/ 73995 h 146903"/>
                <a:gd name="connsiteX3" fmla="*/ 75132 w 146903"/>
                <a:gd name="connsiteY3" fmla="*/ 543 h 146903"/>
                <a:gd name="connsiteX4" fmla="*/ 148583 w 146903"/>
                <a:gd name="connsiteY4" fmla="*/ 73995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83" y="73995"/>
                  </a:moveTo>
                  <a:cubicBezTo>
                    <a:pt x="148583" y="114561"/>
                    <a:pt x="115698" y="147447"/>
                    <a:pt x="75132" y="147447"/>
                  </a:cubicBezTo>
                  <a:cubicBezTo>
                    <a:pt x="34565" y="147447"/>
                    <a:pt x="1680" y="114561"/>
                    <a:pt x="1680" y="73995"/>
                  </a:cubicBezTo>
                  <a:cubicBezTo>
                    <a:pt x="1680" y="33429"/>
                    <a:pt x="34565" y="543"/>
                    <a:pt x="75132" y="543"/>
                  </a:cubicBezTo>
                  <a:cubicBezTo>
                    <a:pt x="115698" y="543"/>
                    <a:pt x="148583" y="33429"/>
                    <a:pt x="148583" y="73995"/>
                  </a:cubicBezTo>
                  <a:close/>
                </a:path>
              </a:pathLst>
            </a:custGeom>
            <a:solidFill>
              <a:srgbClr val="91BFDB"/>
            </a:solidFill>
            <a:ln w="5650" cap="sq">
              <a:noFill/>
              <a:prstDash val="solid"/>
              <a:miter/>
            </a:ln>
          </p:spPr>
          <p:txBody>
            <a:bodyPr rtlCol="0" anchor="ctr"/>
            <a:lstStyle/>
            <a:p>
              <a:endParaRPr lang="en-US"/>
            </a:p>
          </p:txBody>
        </p:sp>
        <p:sp>
          <p:nvSpPr>
            <p:cNvPr id="91" name="Graphic 11">
              <a:extLst>
                <a:ext uri="{FF2B5EF4-FFF2-40B4-BE49-F238E27FC236}">
                  <a16:creationId xmlns:a16="http://schemas.microsoft.com/office/drawing/2014/main" id="{7DABCB40-DA41-4F5A-9DF6-4FDE9D079837}"/>
                </a:ext>
              </a:extLst>
            </p:cNvPr>
            <p:cNvSpPr/>
            <p:nvPr/>
          </p:nvSpPr>
          <p:spPr>
            <a:xfrm>
              <a:off x="6950492" y="2936153"/>
              <a:ext cx="121477" cy="121477"/>
            </a:xfrm>
            <a:custGeom>
              <a:avLst/>
              <a:gdLst>
                <a:gd name="connsiteX0" fmla="*/ 123115 w 121477"/>
                <a:gd name="connsiteY0" fmla="*/ 61240 h 121477"/>
                <a:gd name="connsiteX1" fmla="*/ 62376 w 121477"/>
                <a:gd name="connsiteY1" fmla="*/ 121979 h 121477"/>
                <a:gd name="connsiteX2" fmla="*/ 1637 w 121477"/>
                <a:gd name="connsiteY2" fmla="*/ 61240 h 121477"/>
                <a:gd name="connsiteX3" fmla="*/ 62376 w 121477"/>
                <a:gd name="connsiteY3" fmla="*/ 501 h 121477"/>
                <a:gd name="connsiteX4" fmla="*/ 123115 w 121477"/>
                <a:gd name="connsiteY4" fmla="*/ 61240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15" y="61240"/>
                  </a:moveTo>
                  <a:cubicBezTo>
                    <a:pt x="123115" y="94785"/>
                    <a:pt x="95921" y="121979"/>
                    <a:pt x="62376" y="121979"/>
                  </a:cubicBezTo>
                  <a:cubicBezTo>
                    <a:pt x="28831" y="121979"/>
                    <a:pt x="1637" y="94785"/>
                    <a:pt x="1637" y="61240"/>
                  </a:cubicBezTo>
                  <a:cubicBezTo>
                    <a:pt x="1637" y="27694"/>
                    <a:pt x="28831" y="501"/>
                    <a:pt x="62376" y="501"/>
                  </a:cubicBezTo>
                  <a:cubicBezTo>
                    <a:pt x="95921" y="501"/>
                    <a:pt x="123115" y="27694"/>
                    <a:pt x="123115" y="61240"/>
                  </a:cubicBezTo>
                  <a:close/>
                </a:path>
              </a:pathLst>
            </a:custGeom>
            <a:noFill/>
            <a:ln w="11301" cap="rnd">
              <a:solidFill>
                <a:srgbClr val="000000"/>
              </a:solidFill>
              <a:prstDash val="solid"/>
              <a:round/>
            </a:ln>
          </p:spPr>
          <p:txBody>
            <a:bodyPr rtlCol="0" anchor="ctr"/>
            <a:lstStyle/>
            <a:p>
              <a:endParaRPr lang="en-US"/>
            </a:p>
          </p:txBody>
        </p:sp>
        <p:sp>
          <p:nvSpPr>
            <p:cNvPr id="92" name="Graphic 11">
              <a:extLst>
                <a:ext uri="{FF2B5EF4-FFF2-40B4-BE49-F238E27FC236}">
                  <a16:creationId xmlns:a16="http://schemas.microsoft.com/office/drawing/2014/main" id="{178691F4-D489-4306-9DD6-8BA876372577}"/>
                </a:ext>
              </a:extLst>
            </p:cNvPr>
            <p:cNvSpPr/>
            <p:nvPr/>
          </p:nvSpPr>
          <p:spPr>
            <a:xfrm>
              <a:off x="6950492" y="2936153"/>
              <a:ext cx="121477" cy="121477"/>
            </a:xfrm>
            <a:custGeom>
              <a:avLst/>
              <a:gdLst>
                <a:gd name="connsiteX0" fmla="*/ 123115 w 121477"/>
                <a:gd name="connsiteY0" fmla="*/ 61240 h 121477"/>
                <a:gd name="connsiteX1" fmla="*/ 62376 w 121477"/>
                <a:gd name="connsiteY1" fmla="*/ 121979 h 121477"/>
                <a:gd name="connsiteX2" fmla="*/ 1637 w 121477"/>
                <a:gd name="connsiteY2" fmla="*/ 61240 h 121477"/>
                <a:gd name="connsiteX3" fmla="*/ 62376 w 121477"/>
                <a:gd name="connsiteY3" fmla="*/ 501 h 121477"/>
                <a:gd name="connsiteX4" fmla="*/ 123115 w 121477"/>
                <a:gd name="connsiteY4" fmla="*/ 61240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15" y="61240"/>
                  </a:moveTo>
                  <a:cubicBezTo>
                    <a:pt x="123115" y="94785"/>
                    <a:pt x="95921" y="121979"/>
                    <a:pt x="62376" y="121979"/>
                  </a:cubicBezTo>
                  <a:cubicBezTo>
                    <a:pt x="28831" y="121979"/>
                    <a:pt x="1637" y="94785"/>
                    <a:pt x="1637" y="61240"/>
                  </a:cubicBezTo>
                  <a:cubicBezTo>
                    <a:pt x="1637" y="27694"/>
                    <a:pt x="28831" y="501"/>
                    <a:pt x="62376" y="501"/>
                  </a:cubicBezTo>
                  <a:cubicBezTo>
                    <a:pt x="95921" y="501"/>
                    <a:pt x="123115" y="27694"/>
                    <a:pt x="123115" y="61240"/>
                  </a:cubicBezTo>
                  <a:close/>
                </a:path>
              </a:pathLst>
            </a:custGeom>
            <a:solidFill>
              <a:srgbClr val="FDC48A"/>
            </a:solidFill>
            <a:ln w="5650" cap="sq">
              <a:noFill/>
              <a:prstDash val="solid"/>
              <a:miter/>
            </a:ln>
          </p:spPr>
          <p:txBody>
            <a:bodyPr rtlCol="0" anchor="ctr"/>
            <a:lstStyle/>
            <a:p>
              <a:endParaRPr lang="en-US"/>
            </a:p>
          </p:txBody>
        </p:sp>
        <p:sp>
          <p:nvSpPr>
            <p:cNvPr id="93" name="Graphic 11">
              <a:extLst>
                <a:ext uri="{FF2B5EF4-FFF2-40B4-BE49-F238E27FC236}">
                  <a16:creationId xmlns:a16="http://schemas.microsoft.com/office/drawing/2014/main" id="{EAC2D72D-6995-47F9-B733-BBD30BE88CAD}"/>
                </a:ext>
              </a:extLst>
            </p:cNvPr>
            <p:cNvSpPr/>
            <p:nvPr/>
          </p:nvSpPr>
          <p:spPr>
            <a:xfrm>
              <a:off x="7958368" y="2764374"/>
              <a:ext cx="121477" cy="121477"/>
            </a:xfrm>
            <a:custGeom>
              <a:avLst/>
              <a:gdLst>
                <a:gd name="connsiteX0" fmla="*/ 123187 w 121477"/>
                <a:gd name="connsiteY0" fmla="*/ 61227 h 121477"/>
                <a:gd name="connsiteX1" fmla="*/ 62448 w 121477"/>
                <a:gd name="connsiteY1" fmla="*/ 121966 h 121477"/>
                <a:gd name="connsiteX2" fmla="*/ 1709 w 121477"/>
                <a:gd name="connsiteY2" fmla="*/ 61227 h 121477"/>
                <a:gd name="connsiteX3" fmla="*/ 62448 w 121477"/>
                <a:gd name="connsiteY3" fmla="*/ 488 h 121477"/>
                <a:gd name="connsiteX4" fmla="*/ 123187 w 121477"/>
                <a:gd name="connsiteY4" fmla="*/ 61227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87" y="61227"/>
                  </a:moveTo>
                  <a:cubicBezTo>
                    <a:pt x="123187" y="94773"/>
                    <a:pt x="95994" y="121966"/>
                    <a:pt x="62448" y="121966"/>
                  </a:cubicBezTo>
                  <a:cubicBezTo>
                    <a:pt x="28903" y="121966"/>
                    <a:pt x="1709" y="94773"/>
                    <a:pt x="1709" y="61227"/>
                  </a:cubicBezTo>
                  <a:cubicBezTo>
                    <a:pt x="1709" y="27682"/>
                    <a:pt x="28903" y="488"/>
                    <a:pt x="62448" y="488"/>
                  </a:cubicBezTo>
                  <a:cubicBezTo>
                    <a:pt x="95994" y="488"/>
                    <a:pt x="123187" y="27682"/>
                    <a:pt x="123187" y="61227"/>
                  </a:cubicBezTo>
                  <a:close/>
                </a:path>
              </a:pathLst>
            </a:custGeom>
            <a:noFill/>
            <a:ln w="11301" cap="rnd">
              <a:solidFill>
                <a:srgbClr val="000000"/>
              </a:solidFill>
              <a:prstDash val="solid"/>
              <a:round/>
            </a:ln>
          </p:spPr>
          <p:txBody>
            <a:bodyPr rtlCol="0" anchor="ctr"/>
            <a:lstStyle/>
            <a:p>
              <a:endParaRPr lang="en-US"/>
            </a:p>
          </p:txBody>
        </p:sp>
        <p:sp>
          <p:nvSpPr>
            <p:cNvPr id="94" name="Graphic 11">
              <a:extLst>
                <a:ext uri="{FF2B5EF4-FFF2-40B4-BE49-F238E27FC236}">
                  <a16:creationId xmlns:a16="http://schemas.microsoft.com/office/drawing/2014/main" id="{C2E121AD-87C2-408C-9059-4C4C659EBC34}"/>
                </a:ext>
              </a:extLst>
            </p:cNvPr>
            <p:cNvSpPr/>
            <p:nvPr/>
          </p:nvSpPr>
          <p:spPr>
            <a:xfrm>
              <a:off x="7958368" y="2764374"/>
              <a:ext cx="121477" cy="121477"/>
            </a:xfrm>
            <a:custGeom>
              <a:avLst/>
              <a:gdLst>
                <a:gd name="connsiteX0" fmla="*/ 123187 w 121477"/>
                <a:gd name="connsiteY0" fmla="*/ 61227 h 121477"/>
                <a:gd name="connsiteX1" fmla="*/ 62448 w 121477"/>
                <a:gd name="connsiteY1" fmla="*/ 121966 h 121477"/>
                <a:gd name="connsiteX2" fmla="*/ 1709 w 121477"/>
                <a:gd name="connsiteY2" fmla="*/ 61227 h 121477"/>
                <a:gd name="connsiteX3" fmla="*/ 62448 w 121477"/>
                <a:gd name="connsiteY3" fmla="*/ 488 h 121477"/>
                <a:gd name="connsiteX4" fmla="*/ 123187 w 121477"/>
                <a:gd name="connsiteY4" fmla="*/ 61227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87" y="61227"/>
                  </a:moveTo>
                  <a:cubicBezTo>
                    <a:pt x="123187" y="94773"/>
                    <a:pt x="95994" y="121966"/>
                    <a:pt x="62448" y="121966"/>
                  </a:cubicBezTo>
                  <a:cubicBezTo>
                    <a:pt x="28903" y="121966"/>
                    <a:pt x="1709" y="94773"/>
                    <a:pt x="1709" y="61227"/>
                  </a:cubicBezTo>
                  <a:cubicBezTo>
                    <a:pt x="1709" y="27682"/>
                    <a:pt x="28903" y="488"/>
                    <a:pt x="62448" y="488"/>
                  </a:cubicBezTo>
                  <a:cubicBezTo>
                    <a:pt x="95994" y="488"/>
                    <a:pt x="123187" y="27682"/>
                    <a:pt x="123187" y="61227"/>
                  </a:cubicBezTo>
                  <a:close/>
                </a:path>
              </a:pathLst>
            </a:custGeom>
            <a:solidFill>
              <a:srgbClr val="CBE0CC"/>
            </a:solidFill>
            <a:ln w="5650" cap="sq">
              <a:noFill/>
              <a:prstDash val="solid"/>
              <a:miter/>
            </a:ln>
          </p:spPr>
          <p:txBody>
            <a:bodyPr rtlCol="0" anchor="ctr"/>
            <a:lstStyle/>
            <a:p>
              <a:endParaRPr lang="en-US"/>
            </a:p>
          </p:txBody>
        </p:sp>
        <p:sp>
          <p:nvSpPr>
            <p:cNvPr id="95" name="Graphic 11">
              <a:extLst>
                <a:ext uri="{FF2B5EF4-FFF2-40B4-BE49-F238E27FC236}">
                  <a16:creationId xmlns:a16="http://schemas.microsoft.com/office/drawing/2014/main" id="{EE63375F-0454-4EB7-ACCE-BEAF46B490E3}"/>
                </a:ext>
              </a:extLst>
            </p:cNvPr>
            <p:cNvSpPr/>
            <p:nvPr/>
          </p:nvSpPr>
          <p:spPr>
            <a:xfrm>
              <a:off x="7185222" y="2360222"/>
              <a:ext cx="121477" cy="121477"/>
            </a:xfrm>
            <a:custGeom>
              <a:avLst/>
              <a:gdLst>
                <a:gd name="connsiteX0" fmla="*/ 123132 w 121477"/>
                <a:gd name="connsiteY0" fmla="*/ 61198 h 121477"/>
                <a:gd name="connsiteX1" fmla="*/ 62393 w 121477"/>
                <a:gd name="connsiteY1" fmla="*/ 121937 h 121477"/>
                <a:gd name="connsiteX2" fmla="*/ 1654 w 121477"/>
                <a:gd name="connsiteY2" fmla="*/ 61198 h 121477"/>
                <a:gd name="connsiteX3" fmla="*/ 62393 w 121477"/>
                <a:gd name="connsiteY3" fmla="*/ 459 h 121477"/>
                <a:gd name="connsiteX4" fmla="*/ 123132 w 121477"/>
                <a:gd name="connsiteY4" fmla="*/ 61198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32" y="61198"/>
                  </a:moveTo>
                  <a:cubicBezTo>
                    <a:pt x="123132" y="94743"/>
                    <a:pt x="95938" y="121937"/>
                    <a:pt x="62393" y="121937"/>
                  </a:cubicBezTo>
                  <a:cubicBezTo>
                    <a:pt x="28848" y="121937"/>
                    <a:pt x="1654" y="94743"/>
                    <a:pt x="1654" y="61198"/>
                  </a:cubicBezTo>
                  <a:cubicBezTo>
                    <a:pt x="1654" y="27653"/>
                    <a:pt x="28848" y="459"/>
                    <a:pt x="62393" y="459"/>
                  </a:cubicBezTo>
                  <a:cubicBezTo>
                    <a:pt x="95938" y="459"/>
                    <a:pt x="123132" y="27653"/>
                    <a:pt x="123132" y="61198"/>
                  </a:cubicBezTo>
                  <a:close/>
                </a:path>
              </a:pathLst>
            </a:custGeom>
            <a:noFill/>
            <a:ln w="11301" cap="rnd">
              <a:solidFill>
                <a:srgbClr val="000000"/>
              </a:solidFill>
              <a:prstDash val="solid"/>
              <a:round/>
            </a:ln>
          </p:spPr>
          <p:txBody>
            <a:bodyPr rtlCol="0" anchor="ctr"/>
            <a:lstStyle/>
            <a:p>
              <a:endParaRPr lang="en-US"/>
            </a:p>
          </p:txBody>
        </p:sp>
        <p:sp>
          <p:nvSpPr>
            <p:cNvPr id="96" name="Graphic 11">
              <a:extLst>
                <a:ext uri="{FF2B5EF4-FFF2-40B4-BE49-F238E27FC236}">
                  <a16:creationId xmlns:a16="http://schemas.microsoft.com/office/drawing/2014/main" id="{C4102173-6FC8-43A1-BBAC-499E0C4FF43F}"/>
                </a:ext>
              </a:extLst>
            </p:cNvPr>
            <p:cNvSpPr/>
            <p:nvPr/>
          </p:nvSpPr>
          <p:spPr>
            <a:xfrm>
              <a:off x="7185222" y="2360222"/>
              <a:ext cx="121477" cy="121477"/>
            </a:xfrm>
            <a:custGeom>
              <a:avLst/>
              <a:gdLst>
                <a:gd name="connsiteX0" fmla="*/ 123132 w 121477"/>
                <a:gd name="connsiteY0" fmla="*/ 61198 h 121477"/>
                <a:gd name="connsiteX1" fmla="*/ 62393 w 121477"/>
                <a:gd name="connsiteY1" fmla="*/ 121937 h 121477"/>
                <a:gd name="connsiteX2" fmla="*/ 1654 w 121477"/>
                <a:gd name="connsiteY2" fmla="*/ 61198 h 121477"/>
                <a:gd name="connsiteX3" fmla="*/ 62393 w 121477"/>
                <a:gd name="connsiteY3" fmla="*/ 459 h 121477"/>
                <a:gd name="connsiteX4" fmla="*/ 123132 w 121477"/>
                <a:gd name="connsiteY4" fmla="*/ 61198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32" y="61198"/>
                  </a:moveTo>
                  <a:cubicBezTo>
                    <a:pt x="123132" y="94743"/>
                    <a:pt x="95938" y="121937"/>
                    <a:pt x="62393" y="121937"/>
                  </a:cubicBezTo>
                  <a:cubicBezTo>
                    <a:pt x="28848" y="121937"/>
                    <a:pt x="1654" y="94743"/>
                    <a:pt x="1654" y="61198"/>
                  </a:cubicBezTo>
                  <a:cubicBezTo>
                    <a:pt x="1654" y="27653"/>
                    <a:pt x="28848" y="459"/>
                    <a:pt x="62393" y="459"/>
                  </a:cubicBezTo>
                  <a:cubicBezTo>
                    <a:pt x="95938" y="459"/>
                    <a:pt x="123132" y="27653"/>
                    <a:pt x="123132" y="61198"/>
                  </a:cubicBezTo>
                  <a:close/>
                </a:path>
              </a:pathLst>
            </a:custGeom>
            <a:solidFill>
              <a:srgbClr val="91BFDB"/>
            </a:solidFill>
            <a:ln w="5650" cap="sq">
              <a:noFill/>
              <a:prstDash val="solid"/>
              <a:miter/>
            </a:ln>
          </p:spPr>
          <p:txBody>
            <a:bodyPr rtlCol="0" anchor="ctr"/>
            <a:lstStyle/>
            <a:p>
              <a:endParaRPr lang="en-US"/>
            </a:p>
          </p:txBody>
        </p:sp>
        <p:sp>
          <p:nvSpPr>
            <p:cNvPr id="97" name="Graphic 11">
              <a:extLst>
                <a:ext uri="{FF2B5EF4-FFF2-40B4-BE49-F238E27FC236}">
                  <a16:creationId xmlns:a16="http://schemas.microsoft.com/office/drawing/2014/main" id="{4403377F-5803-4207-B480-1D2FFE91036E}"/>
                </a:ext>
              </a:extLst>
            </p:cNvPr>
            <p:cNvSpPr/>
            <p:nvPr/>
          </p:nvSpPr>
          <p:spPr>
            <a:xfrm>
              <a:off x="7345707" y="2972861"/>
              <a:ext cx="197754" cy="197754"/>
            </a:xfrm>
            <a:custGeom>
              <a:avLst/>
              <a:gdLst>
                <a:gd name="connsiteX0" fmla="*/ 199423 w 197754"/>
                <a:gd name="connsiteY0" fmla="*/ 99383 h 197754"/>
                <a:gd name="connsiteX1" fmla="*/ 100545 w 197754"/>
                <a:gd name="connsiteY1" fmla="*/ 198261 h 197754"/>
                <a:gd name="connsiteX2" fmla="*/ 1668 w 197754"/>
                <a:gd name="connsiteY2" fmla="*/ 99383 h 197754"/>
                <a:gd name="connsiteX3" fmla="*/ 100545 w 197754"/>
                <a:gd name="connsiteY3" fmla="*/ 506 h 197754"/>
                <a:gd name="connsiteX4" fmla="*/ 199423 w 197754"/>
                <a:gd name="connsiteY4" fmla="*/ 99383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423" y="99383"/>
                  </a:moveTo>
                  <a:cubicBezTo>
                    <a:pt x="199423" y="153992"/>
                    <a:pt x="155154" y="198261"/>
                    <a:pt x="100545" y="198261"/>
                  </a:cubicBezTo>
                  <a:cubicBezTo>
                    <a:pt x="45937" y="198261"/>
                    <a:pt x="1668" y="153992"/>
                    <a:pt x="1668" y="99383"/>
                  </a:cubicBezTo>
                  <a:cubicBezTo>
                    <a:pt x="1668" y="44775"/>
                    <a:pt x="45937" y="506"/>
                    <a:pt x="100545" y="506"/>
                  </a:cubicBezTo>
                  <a:cubicBezTo>
                    <a:pt x="155154" y="506"/>
                    <a:pt x="199423" y="44775"/>
                    <a:pt x="199423" y="99383"/>
                  </a:cubicBezTo>
                  <a:close/>
                </a:path>
              </a:pathLst>
            </a:custGeom>
            <a:noFill/>
            <a:ln w="11301" cap="rnd">
              <a:solidFill>
                <a:srgbClr val="000000"/>
              </a:solidFill>
              <a:prstDash val="solid"/>
              <a:round/>
            </a:ln>
          </p:spPr>
          <p:txBody>
            <a:bodyPr rtlCol="0" anchor="ctr"/>
            <a:lstStyle/>
            <a:p>
              <a:endParaRPr lang="en-US"/>
            </a:p>
          </p:txBody>
        </p:sp>
        <p:sp>
          <p:nvSpPr>
            <p:cNvPr id="98" name="Graphic 11">
              <a:extLst>
                <a:ext uri="{FF2B5EF4-FFF2-40B4-BE49-F238E27FC236}">
                  <a16:creationId xmlns:a16="http://schemas.microsoft.com/office/drawing/2014/main" id="{29A32D2A-AEF2-457B-ABA0-544CC86AB63D}"/>
                </a:ext>
              </a:extLst>
            </p:cNvPr>
            <p:cNvSpPr/>
            <p:nvPr/>
          </p:nvSpPr>
          <p:spPr>
            <a:xfrm>
              <a:off x="7345707" y="2972861"/>
              <a:ext cx="197754" cy="197754"/>
            </a:xfrm>
            <a:custGeom>
              <a:avLst/>
              <a:gdLst>
                <a:gd name="connsiteX0" fmla="*/ 199423 w 197754"/>
                <a:gd name="connsiteY0" fmla="*/ 99383 h 197754"/>
                <a:gd name="connsiteX1" fmla="*/ 100545 w 197754"/>
                <a:gd name="connsiteY1" fmla="*/ 198261 h 197754"/>
                <a:gd name="connsiteX2" fmla="*/ 1668 w 197754"/>
                <a:gd name="connsiteY2" fmla="*/ 99383 h 197754"/>
                <a:gd name="connsiteX3" fmla="*/ 100545 w 197754"/>
                <a:gd name="connsiteY3" fmla="*/ 506 h 197754"/>
                <a:gd name="connsiteX4" fmla="*/ 199423 w 197754"/>
                <a:gd name="connsiteY4" fmla="*/ 99383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423" y="99383"/>
                  </a:moveTo>
                  <a:cubicBezTo>
                    <a:pt x="199423" y="153992"/>
                    <a:pt x="155154" y="198261"/>
                    <a:pt x="100545" y="198261"/>
                  </a:cubicBezTo>
                  <a:cubicBezTo>
                    <a:pt x="45937" y="198261"/>
                    <a:pt x="1668" y="153992"/>
                    <a:pt x="1668" y="99383"/>
                  </a:cubicBezTo>
                  <a:cubicBezTo>
                    <a:pt x="1668" y="44775"/>
                    <a:pt x="45937" y="506"/>
                    <a:pt x="100545" y="506"/>
                  </a:cubicBezTo>
                  <a:cubicBezTo>
                    <a:pt x="155154" y="506"/>
                    <a:pt x="199423" y="44775"/>
                    <a:pt x="199423" y="99383"/>
                  </a:cubicBezTo>
                  <a:close/>
                </a:path>
              </a:pathLst>
            </a:custGeom>
            <a:solidFill>
              <a:srgbClr val="91BFDB"/>
            </a:solidFill>
            <a:ln w="5650" cap="sq">
              <a:noFill/>
              <a:prstDash val="solid"/>
              <a:miter/>
            </a:ln>
          </p:spPr>
          <p:txBody>
            <a:bodyPr rtlCol="0" anchor="ctr"/>
            <a:lstStyle/>
            <a:p>
              <a:endParaRPr lang="en-US"/>
            </a:p>
          </p:txBody>
        </p:sp>
        <p:sp>
          <p:nvSpPr>
            <p:cNvPr id="99" name="Graphic 11">
              <a:extLst>
                <a:ext uri="{FF2B5EF4-FFF2-40B4-BE49-F238E27FC236}">
                  <a16:creationId xmlns:a16="http://schemas.microsoft.com/office/drawing/2014/main" id="{277F16DB-7B4E-4E05-8AA5-273FFB00EAC9}"/>
                </a:ext>
              </a:extLst>
            </p:cNvPr>
            <p:cNvSpPr/>
            <p:nvPr/>
          </p:nvSpPr>
          <p:spPr>
            <a:xfrm>
              <a:off x="7111445" y="3433913"/>
              <a:ext cx="146903" cy="146903"/>
            </a:xfrm>
            <a:custGeom>
              <a:avLst/>
              <a:gdLst>
                <a:gd name="connsiteX0" fmla="*/ 148553 w 146903"/>
                <a:gd name="connsiteY0" fmla="*/ 73989 h 146903"/>
                <a:gd name="connsiteX1" fmla="*/ 75101 w 146903"/>
                <a:gd name="connsiteY1" fmla="*/ 147441 h 146903"/>
                <a:gd name="connsiteX2" fmla="*/ 1649 w 146903"/>
                <a:gd name="connsiteY2" fmla="*/ 73989 h 146903"/>
                <a:gd name="connsiteX3" fmla="*/ 75101 w 146903"/>
                <a:gd name="connsiteY3" fmla="*/ 537 h 146903"/>
                <a:gd name="connsiteX4" fmla="*/ 148553 w 146903"/>
                <a:gd name="connsiteY4" fmla="*/ 73989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53" y="73989"/>
                  </a:moveTo>
                  <a:cubicBezTo>
                    <a:pt x="148553" y="114555"/>
                    <a:pt x="115668" y="147441"/>
                    <a:pt x="75101" y="147441"/>
                  </a:cubicBezTo>
                  <a:cubicBezTo>
                    <a:pt x="34535" y="147441"/>
                    <a:pt x="1649" y="114555"/>
                    <a:pt x="1649" y="73989"/>
                  </a:cubicBezTo>
                  <a:cubicBezTo>
                    <a:pt x="1649" y="33423"/>
                    <a:pt x="34535" y="537"/>
                    <a:pt x="75101" y="537"/>
                  </a:cubicBezTo>
                  <a:cubicBezTo>
                    <a:pt x="115668" y="537"/>
                    <a:pt x="148553" y="33423"/>
                    <a:pt x="148553" y="73989"/>
                  </a:cubicBezTo>
                  <a:close/>
                </a:path>
              </a:pathLst>
            </a:custGeom>
            <a:noFill/>
            <a:ln w="11301" cap="rnd">
              <a:solidFill>
                <a:srgbClr val="000000"/>
              </a:solidFill>
              <a:prstDash val="solid"/>
              <a:round/>
            </a:ln>
          </p:spPr>
          <p:txBody>
            <a:bodyPr rtlCol="0" anchor="ctr"/>
            <a:lstStyle/>
            <a:p>
              <a:endParaRPr lang="en-US"/>
            </a:p>
          </p:txBody>
        </p:sp>
        <p:sp>
          <p:nvSpPr>
            <p:cNvPr id="100" name="Graphic 11">
              <a:extLst>
                <a:ext uri="{FF2B5EF4-FFF2-40B4-BE49-F238E27FC236}">
                  <a16:creationId xmlns:a16="http://schemas.microsoft.com/office/drawing/2014/main" id="{87B5647C-3E38-412D-ADE4-87F8BB5052DB}"/>
                </a:ext>
              </a:extLst>
            </p:cNvPr>
            <p:cNvSpPr/>
            <p:nvPr/>
          </p:nvSpPr>
          <p:spPr>
            <a:xfrm>
              <a:off x="7111445" y="3433913"/>
              <a:ext cx="146903" cy="146903"/>
            </a:xfrm>
            <a:custGeom>
              <a:avLst/>
              <a:gdLst>
                <a:gd name="connsiteX0" fmla="*/ 148553 w 146903"/>
                <a:gd name="connsiteY0" fmla="*/ 73989 h 146903"/>
                <a:gd name="connsiteX1" fmla="*/ 75101 w 146903"/>
                <a:gd name="connsiteY1" fmla="*/ 147441 h 146903"/>
                <a:gd name="connsiteX2" fmla="*/ 1649 w 146903"/>
                <a:gd name="connsiteY2" fmla="*/ 73989 h 146903"/>
                <a:gd name="connsiteX3" fmla="*/ 75101 w 146903"/>
                <a:gd name="connsiteY3" fmla="*/ 537 h 146903"/>
                <a:gd name="connsiteX4" fmla="*/ 148553 w 146903"/>
                <a:gd name="connsiteY4" fmla="*/ 73989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53" y="73989"/>
                  </a:moveTo>
                  <a:cubicBezTo>
                    <a:pt x="148553" y="114555"/>
                    <a:pt x="115668" y="147441"/>
                    <a:pt x="75101" y="147441"/>
                  </a:cubicBezTo>
                  <a:cubicBezTo>
                    <a:pt x="34535" y="147441"/>
                    <a:pt x="1649" y="114555"/>
                    <a:pt x="1649" y="73989"/>
                  </a:cubicBezTo>
                  <a:cubicBezTo>
                    <a:pt x="1649" y="33423"/>
                    <a:pt x="34535" y="537"/>
                    <a:pt x="75101" y="537"/>
                  </a:cubicBezTo>
                  <a:cubicBezTo>
                    <a:pt x="115668" y="537"/>
                    <a:pt x="148553" y="33423"/>
                    <a:pt x="148553" y="73989"/>
                  </a:cubicBezTo>
                  <a:close/>
                </a:path>
              </a:pathLst>
            </a:custGeom>
            <a:solidFill>
              <a:srgbClr val="91BFDB"/>
            </a:solidFill>
            <a:ln w="5650" cap="sq">
              <a:noFill/>
              <a:prstDash val="solid"/>
              <a:miter/>
            </a:ln>
          </p:spPr>
          <p:txBody>
            <a:bodyPr rtlCol="0" anchor="ctr"/>
            <a:lstStyle/>
            <a:p>
              <a:endParaRPr lang="en-US"/>
            </a:p>
          </p:txBody>
        </p:sp>
        <p:sp>
          <p:nvSpPr>
            <p:cNvPr id="101" name="Graphic 11">
              <a:extLst>
                <a:ext uri="{FF2B5EF4-FFF2-40B4-BE49-F238E27FC236}">
                  <a16:creationId xmlns:a16="http://schemas.microsoft.com/office/drawing/2014/main" id="{3F0C4219-B98E-4D69-8338-E697729CD985}"/>
                </a:ext>
              </a:extLst>
            </p:cNvPr>
            <p:cNvSpPr/>
            <p:nvPr/>
          </p:nvSpPr>
          <p:spPr>
            <a:xfrm>
              <a:off x="7782659" y="4706025"/>
              <a:ext cx="96052" cy="96052"/>
            </a:xfrm>
            <a:custGeom>
              <a:avLst/>
              <a:gdLst>
                <a:gd name="connsiteX0" fmla="*/ 97748 w 96052"/>
                <a:gd name="connsiteY0" fmla="*/ 48653 h 96052"/>
                <a:gd name="connsiteX1" fmla="*/ 49722 w 96052"/>
                <a:gd name="connsiteY1" fmla="*/ 96679 h 96052"/>
                <a:gd name="connsiteX2" fmla="*/ 1696 w 96052"/>
                <a:gd name="connsiteY2" fmla="*/ 48653 h 96052"/>
                <a:gd name="connsiteX3" fmla="*/ 49722 w 96052"/>
                <a:gd name="connsiteY3" fmla="*/ 627 h 96052"/>
                <a:gd name="connsiteX4" fmla="*/ 97748 w 96052"/>
                <a:gd name="connsiteY4" fmla="*/ 48653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48" y="48653"/>
                  </a:moveTo>
                  <a:cubicBezTo>
                    <a:pt x="97748" y="75177"/>
                    <a:pt x="76246" y="96679"/>
                    <a:pt x="49722" y="96679"/>
                  </a:cubicBezTo>
                  <a:cubicBezTo>
                    <a:pt x="23198" y="96679"/>
                    <a:pt x="1696" y="75177"/>
                    <a:pt x="1696" y="48653"/>
                  </a:cubicBezTo>
                  <a:cubicBezTo>
                    <a:pt x="1696" y="22129"/>
                    <a:pt x="23198" y="627"/>
                    <a:pt x="49722" y="627"/>
                  </a:cubicBezTo>
                  <a:cubicBezTo>
                    <a:pt x="76246" y="627"/>
                    <a:pt x="97748" y="22129"/>
                    <a:pt x="97748" y="48653"/>
                  </a:cubicBezTo>
                  <a:close/>
                </a:path>
              </a:pathLst>
            </a:custGeom>
            <a:noFill/>
            <a:ln w="11301" cap="rnd">
              <a:solidFill>
                <a:srgbClr val="000000"/>
              </a:solidFill>
              <a:prstDash val="solid"/>
              <a:round/>
            </a:ln>
          </p:spPr>
          <p:txBody>
            <a:bodyPr rtlCol="0" anchor="ctr"/>
            <a:lstStyle/>
            <a:p>
              <a:endParaRPr lang="en-US"/>
            </a:p>
          </p:txBody>
        </p:sp>
        <p:sp>
          <p:nvSpPr>
            <p:cNvPr id="102" name="Graphic 11">
              <a:extLst>
                <a:ext uri="{FF2B5EF4-FFF2-40B4-BE49-F238E27FC236}">
                  <a16:creationId xmlns:a16="http://schemas.microsoft.com/office/drawing/2014/main" id="{6292625A-55BF-4674-84B6-D22F0A83F715}"/>
                </a:ext>
              </a:extLst>
            </p:cNvPr>
            <p:cNvSpPr/>
            <p:nvPr/>
          </p:nvSpPr>
          <p:spPr>
            <a:xfrm>
              <a:off x="7782659" y="4706025"/>
              <a:ext cx="96052" cy="96052"/>
            </a:xfrm>
            <a:custGeom>
              <a:avLst/>
              <a:gdLst>
                <a:gd name="connsiteX0" fmla="*/ 97748 w 96052"/>
                <a:gd name="connsiteY0" fmla="*/ 48653 h 96052"/>
                <a:gd name="connsiteX1" fmla="*/ 49722 w 96052"/>
                <a:gd name="connsiteY1" fmla="*/ 96679 h 96052"/>
                <a:gd name="connsiteX2" fmla="*/ 1696 w 96052"/>
                <a:gd name="connsiteY2" fmla="*/ 48653 h 96052"/>
                <a:gd name="connsiteX3" fmla="*/ 49722 w 96052"/>
                <a:gd name="connsiteY3" fmla="*/ 627 h 96052"/>
                <a:gd name="connsiteX4" fmla="*/ 97748 w 96052"/>
                <a:gd name="connsiteY4" fmla="*/ 48653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48" y="48653"/>
                  </a:moveTo>
                  <a:cubicBezTo>
                    <a:pt x="97748" y="75177"/>
                    <a:pt x="76246" y="96679"/>
                    <a:pt x="49722" y="96679"/>
                  </a:cubicBezTo>
                  <a:cubicBezTo>
                    <a:pt x="23198" y="96679"/>
                    <a:pt x="1696" y="75177"/>
                    <a:pt x="1696" y="48653"/>
                  </a:cubicBezTo>
                  <a:cubicBezTo>
                    <a:pt x="1696" y="22129"/>
                    <a:pt x="23198" y="627"/>
                    <a:pt x="49722" y="627"/>
                  </a:cubicBezTo>
                  <a:cubicBezTo>
                    <a:pt x="76246" y="627"/>
                    <a:pt x="97748" y="22129"/>
                    <a:pt x="97748" y="48653"/>
                  </a:cubicBezTo>
                  <a:close/>
                </a:path>
              </a:pathLst>
            </a:custGeom>
            <a:solidFill>
              <a:srgbClr val="91BFDB"/>
            </a:solidFill>
            <a:ln w="5650" cap="sq">
              <a:noFill/>
              <a:prstDash val="solid"/>
              <a:miter/>
            </a:ln>
          </p:spPr>
          <p:txBody>
            <a:bodyPr rtlCol="0" anchor="ctr"/>
            <a:lstStyle/>
            <a:p>
              <a:endParaRPr lang="en-US"/>
            </a:p>
          </p:txBody>
        </p:sp>
        <p:sp>
          <p:nvSpPr>
            <p:cNvPr id="103" name="Graphic 11">
              <a:extLst>
                <a:ext uri="{FF2B5EF4-FFF2-40B4-BE49-F238E27FC236}">
                  <a16:creationId xmlns:a16="http://schemas.microsoft.com/office/drawing/2014/main" id="{B76D4AA6-4659-4BD8-8BCA-24E4E35E3F45}"/>
                </a:ext>
              </a:extLst>
            </p:cNvPr>
            <p:cNvSpPr/>
            <p:nvPr/>
          </p:nvSpPr>
          <p:spPr>
            <a:xfrm>
              <a:off x="7641106" y="3856319"/>
              <a:ext cx="121477" cy="121477"/>
            </a:xfrm>
            <a:custGeom>
              <a:avLst/>
              <a:gdLst>
                <a:gd name="connsiteX0" fmla="*/ 123165 w 121477"/>
                <a:gd name="connsiteY0" fmla="*/ 61306 h 121477"/>
                <a:gd name="connsiteX1" fmla="*/ 62426 w 121477"/>
                <a:gd name="connsiteY1" fmla="*/ 122045 h 121477"/>
                <a:gd name="connsiteX2" fmla="*/ 1687 w 121477"/>
                <a:gd name="connsiteY2" fmla="*/ 61306 h 121477"/>
                <a:gd name="connsiteX3" fmla="*/ 62426 w 121477"/>
                <a:gd name="connsiteY3" fmla="*/ 567 h 121477"/>
                <a:gd name="connsiteX4" fmla="*/ 123165 w 121477"/>
                <a:gd name="connsiteY4" fmla="*/ 6130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65" y="61306"/>
                  </a:moveTo>
                  <a:cubicBezTo>
                    <a:pt x="123165" y="94851"/>
                    <a:pt x="95971" y="122045"/>
                    <a:pt x="62426" y="122045"/>
                  </a:cubicBezTo>
                  <a:cubicBezTo>
                    <a:pt x="28880" y="122045"/>
                    <a:pt x="1687" y="94851"/>
                    <a:pt x="1687" y="61306"/>
                  </a:cubicBezTo>
                  <a:cubicBezTo>
                    <a:pt x="1687" y="27761"/>
                    <a:pt x="28880" y="567"/>
                    <a:pt x="62426" y="567"/>
                  </a:cubicBezTo>
                  <a:cubicBezTo>
                    <a:pt x="95971" y="567"/>
                    <a:pt x="123165" y="27761"/>
                    <a:pt x="123165" y="61306"/>
                  </a:cubicBezTo>
                  <a:close/>
                </a:path>
              </a:pathLst>
            </a:custGeom>
            <a:noFill/>
            <a:ln w="11301" cap="rnd">
              <a:solidFill>
                <a:srgbClr val="000000"/>
              </a:solidFill>
              <a:prstDash val="solid"/>
              <a:round/>
            </a:ln>
          </p:spPr>
          <p:txBody>
            <a:bodyPr rtlCol="0" anchor="ctr"/>
            <a:lstStyle/>
            <a:p>
              <a:endParaRPr lang="en-US"/>
            </a:p>
          </p:txBody>
        </p:sp>
        <p:sp>
          <p:nvSpPr>
            <p:cNvPr id="104" name="Graphic 11">
              <a:extLst>
                <a:ext uri="{FF2B5EF4-FFF2-40B4-BE49-F238E27FC236}">
                  <a16:creationId xmlns:a16="http://schemas.microsoft.com/office/drawing/2014/main" id="{8921E7FD-A5EF-4F43-AB53-B6CDC05A9ECD}"/>
                </a:ext>
              </a:extLst>
            </p:cNvPr>
            <p:cNvSpPr/>
            <p:nvPr/>
          </p:nvSpPr>
          <p:spPr>
            <a:xfrm>
              <a:off x="7641106" y="3856319"/>
              <a:ext cx="121477" cy="121477"/>
            </a:xfrm>
            <a:custGeom>
              <a:avLst/>
              <a:gdLst>
                <a:gd name="connsiteX0" fmla="*/ 123165 w 121477"/>
                <a:gd name="connsiteY0" fmla="*/ 61306 h 121477"/>
                <a:gd name="connsiteX1" fmla="*/ 62426 w 121477"/>
                <a:gd name="connsiteY1" fmla="*/ 122045 h 121477"/>
                <a:gd name="connsiteX2" fmla="*/ 1687 w 121477"/>
                <a:gd name="connsiteY2" fmla="*/ 61306 h 121477"/>
                <a:gd name="connsiteX3" fmla="*/ 62426 w 121477"/>
                <a:gd name="connsiteY3" fmla="*/ 567 h 121477"/>
                <a:gd name="connsiteX4" fmla="*/ 123165 w 121477"/>
                <a:gd name="connsiteY4" fmla="*/ 6130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3165" y="61306"/>
                  </a:moveTo>
                  <a:cubicBezTo>
                    <a:pt x="123165" y="94851"/>
                    <a:pt x="95971" y="122045"/>
                    <a:pt x="62426" y="122045"/>
                  </a:cubicBezTo>
                  <a:cubicBezTo>
                    <a:pt x="28880" y="122045"/>
                    <a:pt x="1687" y="94851"/>
                    <a:pt x="1687" y="61306"/>
                  </a:cubicBezTo>
                  <a:cubicBezTo>
                    <a:pt x="1687" y="27761"/>
                    <a:pt x="28880" y="567"/>
                    <a:pt x="62426" y="567"/>
                  </a:cubicBezTo>
                  <a:cubicBezTo>
                    <a:pt x="95971" y="567"/>
                    <a:pt x="123165" y="27761"/>
                    <a:pt x="123165" y="61306"/>
                  </a:cubicBezTo>
                  <a:close/>
                </a:path>
              </a:pathLst>
            </a:custGeom>
            <a:solidFill>
              <a:srgbClr val="91BFDB"/>
            </a:solidFill>
            <a:ln w="5650" cap="sq">
              <a:noFill/>
              <a:prstDash val="solid"/>
              <a:miter/>
            </a:ln>
          </p:spPr>
          <p:txBody>
            <a:bodyPr rtlCol="0" anchor="ctr"/>
            <a:lstStyle/>
            <a:p>
              <a:endParaRPr lang="en-US"/>
            </a:p>
          </p:txBody>
        </p:sp>
        <p:sp>
          <p:nvSpPr>
            <p:cNvPr id="105" name="Graphic 11">
              <a:extLst>
                <a:ext uri="{FF2B5EF4-FFF2-40B4-BE49-F238E27FC236}">
                  <a16:creationId xmlns:a16="http://schemas.microsoft.com/office/drawing/2014/main" id="{A2ABAC72-7066-441B-9DB3-8673C1A21864}"/>
                </a:ext>
              </a:extLst>
            </p:cNvPr>
            <p:cNvSpPr/>
            <p:nvPr/>
          </p:nvSpPr>
          <p:spPr>
            <a:xfrm>
              <a:off x="7010450" y="4165990"/>
              <a:ext cx="350308" cy="350308"/>
            </a:xfrm>
            <a:custGeom>
              <a:avLst/>
              <a:gdLst>
                <a:gd name="connsiteX0" fmla="*/ 351958 w 350308"/>
                <a:gd name="connsiteY0" fmla="*/ 175751 h 350308"/>
                <a:gd name="connsiteX1" fmla="*/ 176804 w 350308"/>
                <a:gd name="connsiteY1" fmla="*/ 350906 h 350308"/>
                <a:gd name="connsiteX2" fmla="*/ 1649 w 350308"/>
                <a:gd name="connsiteY2" fmla="*/ 175751 h 350308"/>
                <a:gd name="connsiteX3" fmla="*/ 176804 w 350308"/>
                <a:gd name="connsiteY3" fmla="*/ 597 h 350308"/>
                <a:gd name="connsiteX4" fmla="*/ 351958 w 350308"/>
                <a:gd name="connsiteY4" fmla="*/ 175751 h 350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08" h="350308">
                  <a:moveTo>
                    <a:pt x="351958" y="175751"/>
                  </a:moveTo>
                  <a:cubicBezTo>
                    <a:pt x="351958" y="272486"/>
                    <a:pt x="273539" y="350906"/>
                    <a:pt x="176804" y="350906"/>
                  </a:cubicBezTo>
                  <a:cubicBezTo>
                    <a:pt x="80069" y="350906"/>
                    <a:pt x="1649" y="272486"/>
                    <a:pt x="1649" y="175751"/>
                  </a:cubicBezTo>
                  <a:cubicBezTo>
                    <a:pt x="1649" y="79016"/>
                    <a:pt x="80069" y="597"/>
                    <a:pt x="176804" y="597"/>
                  </a:cubicBezTo>
                  <a:cubicBezTo>
                    <a:pt x="273539" y="597"/>
                    <a:pt x="351958" y="79016"/>
                    <a:pt x="351958" y="175751"/>
                  </a:cubicBezTo>
                  <a:close/>
                </a:path>
              </a:pathLst>
            </a:custGeom>
            <a:noFill/>
            <a:ln w="11301" cap="rnd">
              <a:solidFill>
                <a:srgbClr val="000000"/>
              </a:solidFill>
              <a:prstDash val="solid"/>
              <a:round/>
            </a:ln>
          </p:spPr>
          <p:txBody>
            <a:bodyPr rtlCol="0" anchor="ctr"/>
            <a:lstStyle/>
            <a:p>
              <a:endParaRPr lang="en-US"/>
            </a:p>
          </p:txBody>
        </p:sp>
        <p:sp>
          <p:nvSpPr>
            <p:cNvPr id="106" name="Graphic 11">
              <a:extLst>
                <a:ext uri="{FF2B5EF4-FFF2-40B4-BE49-F238E27FC236}">
                  <a16:creationId xmlns:a16="http://schemas.microsoft.com/office/drawing/2014/main" id="{C654A896-BEBA-48D0-A340-2F0260795004}"/>
                </a:ext>
              </a:extLst>
            </p:cNvPr>
            <p:cNvSpPr/>
            <p:nvPr/>
          </p:nvSpPr>
          <p:spPr>
            <a:xfrm>
              <a:off x="7010450" y="4165990"/>
              <a:ext cx="350308" cy="350308"/>
            </a:xfrm>
            <a:custGeom>
              <a:avLst/>
              <a:gdLst>
                <a:gd name="connsiteX0" fmla="*/ 351958 w 350308"/>
                <a:gd name="connsiteY0" fmla="*/ 175751 h 350308"/>
                <a:gd name="connsiteX1" fmla="*/ 176804 w 350308"/>
                <a:gd name="connsiteY1" fmla="*/ 350906 h 350308"/>
                <a:gd name="connsiteX2" fmla="*/ 1649 w 350308"/>
                <a:gd name="connsiteY2" fmla="*/ 175751 h 350308"/>
                <a:gd name="connsiteX3" fmla="*/ 176804 w 350308"/>
                <a:gd name="connsiteY3" fmla="*/ 597 h 350308"/>
                <a:gd name="connsiteX4" fmla="*/ 351958 w 350308"/>
                <a:gd name="connsiteY4" fmla="*/ 175751 h 350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308" h="350308">
                  <a:moveTo>
                    <a:pt x="351958" y="175751"/>
                  </a:moveTo>
                  <a:cubicBezTo>
                    <a:pt x="351958" y="272486"/>
                    <a:pt x="273539" y="350906"/>
                    <a:pt x="176804" y="350906"/>
                  </a:cubicBezTo>
                  <a:cubicBezTo>
                    <a:pt x="80069" y="350906"/>
                    <a:pt x="1649" y="272486"/>
                    <a:pt x="1649" y="175751"/>
                  </a:cubicBezTo>
                  <a:cubicBezTo>
                    <a:pt x="1649" y="79016"/>
                    <a:pt x="80069" y="597"/>
                    <a:pt x="176804" y="597"/>
                  </a:cubicBezTo>
                  <a:cubicBezTo>
                    <a:pt x="273539" y="597"/>
                    <a:pt x="351958" y="79016"/>
                    <a:pt x="351958" y="175751"/>
                  </a:cubicBezTo>
                  <a:close/>
                </a:path>
              </a:pathLst>
            </a:custGeom>
            <a:solidFill>
              <a:srgbClr val="91BFDB"/>
            </a:solidFill>
            <a:ln w="5650" cap="sq">
              <a:noFill/>
              <a:prstDash val="solid"/>
              <a:miter/>
            </a:ln>
          </p:spPr>
          <p:txBody>
            <a:bodyPr rtlCol="0" anchor="ctr"/>
            <a:lstStyle/>
            <a:p>
              <a:endParaRPr lang="en-US"/>
            </a:p>
          </p:txBody>
        </p:sp>
        <p:sp>
          <p:nvSpPr>
            <p:cNvPr id="107" name="Graphic 11">
              <a:extLst>
                <a:ext uri="{FF2B5EF4-FFF2-40B4-BE49-F238E27FC236}">
                  <a16:creationId xmlns:a16="http://schemas.microsoft.com/office/drawing/2014/main" id="{F3E47D53-93F7-4BE8-A58C-93B1C00FB6C9}"/>
                </a:ext>
              </a:extLst>
            </p:cNvPr>
            <p:cNvSpPr/>
            <p:nvPr/>
          </p:nvSpPr>
          <p:spPr>
            <a:xfrm>
              <a:off x="7574708" y="4222161"/>
              <a:ext cx="96052" cy="96052"/>
            </a:xfrm>
            <a:custGeom>
              <a:avLst/>
              <a:gdLst>
                <a:gd name="connsiteX0" fmla="*/ 97733 w 96052"/>
                <a:gd name="connsiteY0" fmla="*/ 48618 h 96052"/>
                <a:gd name="connsiteX1" fmla="*/ 49707 w 96052"/>
                <a:gd name="connsiteY1" fmla="*/ 96644 h 96052"/>
                <a:gd name="connsiteX2" fmla="*/ 1681 w 96052"/>
                <a:gd name="connsiteY2" fmla="*/ 48618 h 96052"/>
                <a:gd name="connsiteX3" fmla="*/ 49707 w 96052"/>
                <a:gd name="connsiteY3" fmla="*/ 592 h 96052"/>
                <a:gd name="connsiteX4" fmla="*/ 97733 w 96052"/>
                <a:gd name="connsiteY4" fmla="*/ 4861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33" y="48618"/>
                  </a:moveTo>
                  <a:cubicBezTo>
                    <a:pt x="97733" y="75142"/>
                    <a:pt x="76231" y="96644"/>
                    <a:pt x="49707" y="96644"/>
                  </a:cubicBezTo>
                  <a:cubicBezTo>
                    <a:pt x="23183" y="96644"/>
                    <a:pt x="1681" y="75142"/>
                    <a:pt x="1681" y="48618"/>
                  </a:cubicBezTo>
                  <a:cubicBezTo>
                    <a:pt x="1681" y="22094"/>
                    <a:pt x="23183" y="592"/>
                    <a:pt x="49707" y="592"/>
                  </a:cubicBezTo>
                  <a:cubicBezTo>
                    <a:pt x="76231" y="592"/>
                    <a:pt x="97733" y="22094"/>
                    <a:pt x="97733" y="48618"/>
                  </a:cubicBezTo>
                  <a:close/>
                </a:path>
              </a:pathLst>
            </a:custGeom>
            <a:noFill/>
            <a:ln w="11301" cap="rnd">
              <a:solidFill>
                <a:srgbClr val="000000"/>
              </a:solidFill>
              <a:prstDash val="solid"/>
              <a:round/>
            </a:ln>
          </p:spPr>
          <p:txBody>
            <a:bodyPr rtlCol="0" anchor="ctr"/>
            <a:lstStyle/>
            <a:p>
              <a:endParaRPr lang="en-US"/>
            </a:p>
          </p:txBody>
        </p:sp>
        <p:sp>
          <p:nvSpPr>
            <p:cNvPr id="108" name="Graphic 11">
              <a:extLst>
                <a:ext uri="{FF2B5EF4-FFF2-40B4-BE49-F238E27FC236}">
                  <a16:creationId xmlns:a16="http://schemas.microsoft.com/office/drawing/2014/main" id="{75C7860B-0BE3-48B3-90DE-D78610584E41}"/>
                </a:ext>
              </a:extLst>
            </p:cNvPr>
            <p:cNvSpPr/>
            <p:nvPr/>
          </p:nvSpPr>
          <p:spPr>
            <a:xfrm>
              <a:off x="7574708" y="4222161"/>
              <a:ext cx="96052" cy="96052"/>
            </a:xfrm>
            <a:custGeom>
              <a:avLst/>
              <a:gdLst>
                <a:gd name="connsiteX0" fmla="*/ 97733 w 96052"/>
                <a:gd name="connsiteY0" fmla="*/ 48618 h 96052"/>
                <a:gd name="connsiteX1" fmla="*/ 49707 w 96052"/>
                <a:gd name="connsiteY1" fmla="*/ 96644 h 96052"/>
                <a:gd name="connsiteX2" fmla="*/ 1681 w 96052"/>
                <a:gd name="connsiteY2" fmla="*/ 48618 h 96052"/>
                <a:gd name="connsiteX3" fmla="*/ 49707 w 96052"/>
                <a:gd name="connsiteY3" fmla="*/ 592 h 96052"/>
                <a:gd name="connsiteX4" fmla="*/ 97733 w 96052"/>
                <a:gd name="connsiteY4" fmla="*/ 4861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33" y="48618"/>
                  </a:moveTo>
                  <a:cubicBezTo>
                    <a:pt x="97733" y="75142"/>
                    <a:pt x="76231" y="96644"/>
                    <a:pt x="49707" y="96644"/>
                  </a:cubicBezTo>
                  <a:cubicBezTo>
                    <a:pt x="23183" y="96644"/>
                    <a:pt x="1681" y="75142"/>
                    <a:pt x="1681" y="48618"/>
                  </a:cubicBezTo>
                  <a:cubicBezTo>
                    <a:pt x="1681" y="22094"/>
                    <a:pt x="23183" y="592"/>
                    <a:pt x="49707" y="592"/>
                  </a:cubicBezTo>
                  <a:cubicBezTo>
                    <a:pt x="76231" y="592"/>
                    <a:pt x="97733" y="22094"/>
                    <a:pt x="97733" y="48618"/>
                  </a:cubicBezTo>
                  <a:close/>
                </a:path>
              </a:pathLst>
            </a:custGeom>
            <a:solidFill>
              <a:srgbClr val="FFFABB"/>
            </a:solidFill>
            <a:ln w="5650" cap="sq">
              <a:noFill/>
              <a:prstDash val="solid"/>
              <a:miter/>
            </a:ln>
          </p:spPr>
          <p:txBody>
            <a:bodyPr rtlCol="0" anchor="ctr"/>
            <a:lstStyle/>
            <a:p>
              <a:endParaRPr lang="en-US"/>
            </a:p>
          </p:txBody>
        </p:sp>
        <p:sp>
          <p:nvSpPr>
            <p:cNvPr id="109" name="Graphic 11">
              <a:extLst>
                <a:ext uri="{FF2B5EF4-FFF2-40B4-BE49-F238E27FC236}">
                  <a16:creationId xmlns:a16="http://schemas.microsoft.com/office/drawing/2014/main" id="{CB3771A6-BB58-4631-A21F-EE87F893180F}"/>
                </a:ext>
              </a:extLst>
            </p:cNvPr>
            <p:cNvSpPr/>
            <p:nvPr/>
          </p:nvSpPr>
          <p:spPr>
            <a:xfrm>
              <a:off x="4262731" y="2698471"/>
              <a:ext cx="96052" cy="96052"/>
            </a:xfrm>
            <a:custGeom>
              <a:avLst/>
              <a:gdLst>
                <a:gd name="connsiteX0" fmla="*/ 97495 w 96052"/>
                <a:gd name="connsiteY0" fmla="*/ 48509 h 96052"/>
                <a:gd name="connsiteX1" fmla="*/ 49469 w 96052"/>
                <a:gd name="connsiteY1" fmla="*/ 96535 h 96052"/>
                <a:gd name="connsiteX2" fmla="*/ 1443 w 96052"/>
                <a:gd name="connsiteY2" fmla="*/ 48509 h 96052"/>
                <a:gd name="connsiteX3" fmla="*/ 49469 w 96052"/>
                <a:gd name="connsiteY3" fmla="*/ 483 h 96052"/>
                <a:gd name="connsiteX4" fmla="*/ 97495 w 96052"/>
                <a:gd name="connsiteY4" fmla="*/ 4850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495" y="48509"/>
                  </a:moveTo>
                  <a:cubicBezTo>
                    <a:pt x="97495" y="75033"/>
                    <a:pt x="75993" y="96535"/>
                    <a:pt x="49469" y="96535"/>
                  </a:cubicBezTo>
                  <a:cubicBezTo>
                    <a:pt x="22945" y="96535"/>
                    <a:pt x="1443" y="75033"/>
                    <a:pt x="1443" y="48509"/>
                  </a:cubicBezTo>
                  <a:cubicBezTo>
                    <a:pt x="1443" y="21985"/>
                    <a:pt x="22945" y="483"/>
                    <a:pt x="49469" y="483"/>
                  </a:cubicBezTo>
                  <a:cubicBezTo>
                    <a:pt x="75993" y="483"/>
                    <a:pt x="97495" y="21985"/>
                    <a:pt x="97495" y="48509"/>
                  </a:cubicBezTo>
                  <a:close/>
                </a:path>
              </a:pathLst>
            </a:custGeom>
            <a:noFill/>
            <a:ln w="11301" cap="rnd">
              <a:solidFill>
                <a:srgbClr val="000000"/>
              </a:solidFill>
              <a:prstDash val="solid"/>
              <a:round/>
            </a:ln>
          </p:spPr>
          <p:txBody>
            <a:bodyPr rtlCol="0" anchor="ctr"/>
            <a:lstStyle/>
            <a:p>
              <a:endParaRPr lang="en-US"/>
            </a:p>
          </p:txBody>
        </p:sp>
        <p:sp>
          <p:nvSpPr>
            <p:cNvPr id="110" name="Graphic 11">
              <a:extLst>
                <a:ext uri="{FF2B5EF4-FFF2-40B4-BE49-F238E27FC236}">
                  <a16:creationId xmlns:a16="http://schemas.microsoft.com/office/drawing/2014/main" id="{2D5FC02A-D2B2-4906-9516-E1EB5B20EF4A}"/>
                </a:ext>
              </a:extLst>
            </p:cNvPr>
            <p:cNvSpPr/>
            <p:nvPr/>
          </p:nvSpPr>
          <p:spPr>
            <a:xfrm>
              <a:off x="4262731" y="2698471"/>
              <a:ext cx="96052" cy="96052"/>
            </a:xfrm>
            <a:custGeom>
              <a:avLst/>
              <a:gdLst>
                <a:gd name="connsiteX0" fmla="*/ 97495 w 96052"/>
                <a:gd name="connsiteY0" fmla="*/ 48509 h 96052"/>
                <a:gd name="connsiteX1" fmla="*/ 49469 w 96052"/>
                <a:gd name="connsiteY1" fmla="*/ 96535 h 96052"/>
                <a:gd name="connsiteX2" fmla="*/ 1443 w 96052"/>
                <a:gd name="connsiteY2" fmla="*/ 48509 h 96052"/>
                <a:gd name="connsiteX3" fmla="*/ 49469 w 96052"/>
                <a:gd name="connsiteY3" fmla="*/ 483 h 96052"/>
                <a:gd name="connsiteX4" fmla="*/ 97495 w 96052"/>
                <a:gd name="connsiteY4" fmla="*/ 4850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495" y="48509"/>
                  </a:moveTo>
                  <a:cubicBezTo>
                    <a:pt x="97495" y="75033"/>
                    <a:pt x="75993" y="96535"/>
                    <a:pt x="49469" y="96535"/>
                  </a:cubicBezTo>
                  <a:cubicBezTo>
                    <a:pt x="22945" y="96535"/>
                    <a:pt x="1443" y="75033"/>
                    <a:pt x="1443" y="48509"/>
                  </a:cubicBezTo>
                  <a:cubicBezTo>
                    <a:pt x="1443" y="21985"/>
                    <a:pt x="22945" y="483"/>
                    <a:pt x="49469" y="483"/>
                  </a:cubicBezTo>
                  <a:cubicBezTo>
                    <a:pt x="75993" y="483"/>
                    <a:pt x="97495" y="21985"/>
                    <a:pt x="97495" y="48509"/>
                  </a:cubicBezTo>
                  <a:close/>
                </a:path>
              </a:pathLst>
            </a:custGeom>
            <a:solidFill>
              <a:srgbClr val="FFFABB"/>
            </a:solidFill>
            <a:ln w="5650" cap="sq">
              <a:noFill/>
              <a:prstDash val="solid"/>
              <a:miter/>
            </a:ln>
          </p:spPr>
          <p:txBody>
            <a:bodyPr rtlCol="0" anchor="ctr"/>
            <a:lstStyle/>
            <a:p>
              <a:endParaRPr lang="en-US"/>
            </a:p>
          </p:txBody>
        </p:sp>
        <p:sp>
          <p:nvSpPr>
            <p:cNvPr id="111" name="Graphic 11">
              <a:extLst>
                <a:ext uri="{FF2B5EF4-FFF2-40B4-BE49-F238E27FC236}">
                  <a16:creationId xmlns:a16="http://schemas.microsoft.com/office/drawing/2014/main" id="{C25D94BA-7159-4460-8D05-86E3F638DA5C}"/>
                </a:ext>
              </a:extLst>
            </p:cNvPr>
            <p:cNvSpPr/>
            <p:nvPr/>
          </p:nvSpPr>
          <p:spPr>
            <a:xfrm>
              <a:off x="4643653" y="2278804"/>
              <a:ext cx="146903" cy="146903"/>
            </a:xfrm>
            <a:custGeom>
              <a:avLst/>
              <a:gdLst>
                <a:gd name="connsiteX0" fmla="*/ 148376 w 146903"/>
                <a:gd name="connsiteY0" fmla="*/ 73906 h 146903"/>
                <a:gd name="connsiteX1" fmla="*/ 74924 w 146903"/>
                <a:gd name="connsiteY1" fmla="*/ 147358 h 146903"/>
                <a:gd name="connsiteX2" fmla="*/ 1472 w 146903"/>
                <a:gd name="connsiteY2" fmla="*/ 73906 h 146903"/>
                <a:gd name="connsiteX3" fmla="*/ 74924 w 146903"/>
                <a:gd name="connsiteY3" fmla="*/ 454 h 146903"/>
                <a:gd name="connsiteX4" fmla="*/ 148376 w 146903"/>
                <a:gd name="connsiteY4" fmla="*/ 73906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06"/>
                  </a:moveTo>
                  <a:cubicBezTo>
                    <a:pt x="148376" y="114472"/>
                    <a:pt x="115490" y="147358"/>
                    <a:pt x="74924" y="147358"/>
                  </a:cubicBezTo>
                  <a:cubicBezTo>
                    <a:pt x="34358" y="147358"/>
                    <a:pt x="1472" y="114472"/>
                    <a:pt x="1472" y="73906"/>
                  </a:cubicBezTo>
                  <a:cubicBezTo>
                    <a:pt x="1472" y="33340"/>
                    <a:pt x="34358" y="454"/>
                    <a:pt x="74924" y="454"/>
                  </a:cubicBezTo>
                  <a:cubicBezTo>
                    <a:pt x="115490" y="454"/>
                    <a:pt x="148376" y="33340"/>
                    <a:pt x="148376" y="73906"/>
                  </a:cubicBezTo>
                  <a:close/>
                </a:path>
              </a:pathLst>
            </a:custGeom>
            <a:noFill/>
            <a:ln w="11301" cap="rnd">
              <a:solidFill>
                <a:srgbClr val="000000"/>
              </a:solidFill>
              <a:prstDash val="solid"/>
              <a:round/>
            </a:ln>
          </p:spPr>
          <p:txBody>
            <a:bodyPr rtlCol="0" anchor="ctr"/>
            <a:lstStyle/>
            <a:p>
              <a:endParaRPr lang="en-US"/>
            </a:p>
          </p:txBody>
        </p:sp>
        <p:sp>
          <p:nvSpPr>
            <p:cNvPr id="112" name="Graphic 11">
              <a:extLst>
                <a:ext uri="{FF2B5EF4-FFF2-40B4-BE49-F238E27FC236}">
                  <a16:creationId xmlns:a16="http://schemas.microsoft.com/office/drawing/2014/main" id="{D7F9C2A0-F3D5-4C97-9530-8EF6ACF6DB28}"/>
                </a:ext>
              </a:extLst>
            </p:cNvPr>
            <p:cNvSpPr/>
            <p:nvPr/>
          </p:nvSpPr>
          <p:spPr>
            <a:xfrm>
              <a:off x="4643653" y="2278804"/>
              <a:ext cx="146903" cy="146903"/>
            </a:xfrm>
            <a:custGeom>
              <a:avLst/>
              <a:gdLst>
                <a:gd name="connsiteX0" fmla="*/ 148376 w 146903"/>
                <a:gd name="connsiteY0" fmla="*/ 73906 h 146903"/>
                <a:gd name="connsiteX1" fmla="*/ 74924 w 146903"/>
                <a:gd name="connsiteY1" fmla="*/ 147358 h 146903"/>
                <a:gd name="connsiteX2" fmla="*/ 1472 w 146903"/>
                <a:gd name="connsiteY2" fmla="*/ 73906 h 146903"/>
                <a:gd name="connsiteX3" fmla="*/ 74924 w 146903"/>
                <a:gd name="connsiteY3" fmla="*/ 454 h 146903"/>
                <a:gd name="connsiteX4" fmla="*/ 148376 w 146903"/>
                <a:gd name="connsiteY4" fmla="*/ 73906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06"/>
                  </a:moveTo>
                  <a:cubicBezTo>
                    <a:pt x="148376" y="114472"/>
                    <a:pt x="115490" y="147358"/>
                    <a:pt x="74924" y="147358"/>
                  </a:cubicBezTo>
                  <a:cubicBezTo>
                    <a:pt x="34358" y="147358"/>
                    <a:pt x="1472" y="114472"/>
                    <a:pt x="1472" y="73906"/>
                  </a:cubicBezTo>
                  <a:cubicBezTo>
                    <a:pt x="1472" y="33340"/>
                    <a:pt x="34358" y="454"/>
                    <a:pt x="74924" y="454"/>
                  </a:cubicBezTo>
                  <a:cubicBezTo>
                    <a:pt x="115490" y="454"/>
                    <a:pt x="148376" y="33340"/>
                    <a:pt x="148376" y="73906"/>
                  </a:cubicBezTo>
                  <a:close/>
                </a:path>
              </a:pathLst>
            </a:custGeom>
            <a:solidFill>
              <a:srgbClr val="FC8D59"/>
            </a:solidFill>
            <a:ln w="5650" cap="sq">
              <a:noFill/>
              <a:prstDash val="solid"/>
              <a:miter/>
            </a:ln>
          </p:spPr>
          <p:txBody>
            <a:bodyPr rtlCol="0" anchor="ctr"/>
            <a:lstStyle/>
            <a:p>
              <a:endParaRPr lang="en-US"/>
            </a:p>
          </p:txBody>
        </p:sp>
        <p:sp>
          <p:nvSpPr>
            <p:cNvPr id="113" name="Graphic 11">
              <a:extLst>
                <a:ext uri="{FF2B5EF4-FFF2-40B4-BE49-F238E27FC236}">
                  <a16:creationId xmlns:a16="http://schemas.microsoft.com/office/drawing/2014/main" id="{FF8B1BA0-D4C3-4028-A7AB-0D70A3C1BC48}"/>
                </a:ext>
              </a:extLst>
            </p:cNvPr>
            <p:cNvSpPr/>
            <p:nvPr/>
          </p:nvSpPr>
          <p:spPr>
            <a:xfrm>
              <a:off x="4651094" y="3068843"/>
              <a:ext cx="146903" cy="146903"/>
            </a:xfrm>
            <a:custGeom>
              <a:avLst/>
              <a:gdLst>
                <a:gd name="connsiteX0" fmla="*/ 148376 w 146903"/>
                <a:gd name="connsiteY0" fmla="*/ 73963 h 146903"/>
                <a:gd name="connsiteX1" fmla="*/ 74925 w 146903"/>
                <a:gd name="connsiteY1" fmla="*/ 147415 h 146903"/>
                <a:gd name="connsiteX2" fmla="*/ 1473 w 146903"/>
                <a:gd name="connsiteY2" fmla="*/ 73963 h 146903"/>
                <a:gd name="connsiteX3" fmla="*/ 74925 w 146903"/>
                <a:gd name="connsiteY3" fmla="*/ 511 h 146903"/>
                <a:gd name="connsiteX4" fmla="*/ 148376 w 146903"/>
                <a:gd name="connsiteY4" fmla="*/ 73963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63"/>
                  </a:moveTo>
                  <a:cubicBezTo>
                    <a:pt x="148376" y="114529"/>
                    <a:pt x="115491" y="147415"/>
                    <a:pt x="74925" y="147415"/>
                  </a:cubicBezTo>
                  <a:cubicBezTo>
                    <a:pt x="34358" y="147415"/>
                    <a:pt x="1473" y="114529"/>
                    <a:pt x="1473" y="73963"/>
                  </a:cubicBezTo>
                  <a:cubicBezTo>
                    <a:pt x="1473" y="33397"/>
                    <a:pt x="34358" y="511"/>
                    <a:pt x="74925" y="511"/>
                  </a:cubicBezTo>
                  <a:cubicBezTo>
                    <a:pt x="115491" y="511"/>
                    <a:pt x="148376" y="33397"/>
                    <a:pt x="148376" y="73963"/>
                  </a:cubicBezTo>
                  <a:close/>
                </a:path>
              </a:pathLst>
            </a:custGeom>
            <a:noFill/>
            <a:ln w="11301" cap="rnd">
              <a:solidFill>
                <a:srgbClr val="000000"/>
              </a:solidFill>
              <a:prstDash val="solid"/>
              <a:round/>
            </a:ln>
          </p:spPr>
          <p:txBody>
            <a:bodyPr rtlCol="0" anchor="ctr"/>
            <a:lstStyle/>
            <a:p>
              <a:endParaRPr lang="en-US"/>
            </a:p>
          </p:txBody>
        </p:sp>
        <p:sp>
          <p:nvSpPr>
            <p:cNvPr id="114" name="Graphic 11">
              <a:extLst>
                <a:ext uri="{FF2B5EF4-FFF2-40B4-BE49-F238E27FC236}">
                  <a16:creationId xmlns:a16="http://schemas.microsoft.com/office/drawing/2014/main" id="{A737424A-2365-414D-B2D1-1FC44D56D097}"/>
                </a:ext>
              </a:extLst>
            </p:cNvPr>
            <p:cNvSpPr/>
            <p:nvPr/>
          </p:nvSpPr>
          <p:spPr>
            <a:xfrm>
              <a:off x="4651094" y="3068843"/>
              <a:ext cx="146903" cy="146903"/>
            </a:xfrm>
            <a:custGeom>
              <a:avLst/>
              <a:gdLst>
                <a:gd name="connsiteX0" fmla="*/ 148376 w 146903"/>
                <a:gd name="connsiteY0" fmla="*/ 73963 h 146903"/>
                <a:gd name="connsiteX1" fmla="*/ 74925 w 146903"/>
                <a:gd name="connsiteY1" fmla="*/ 147415 h 146903"/>
                <a:gd name="connsiteX2" fmla="*/ 1473 w 146903"/>
                <a:gd name="connsiteY2" fmla="*/ 73963 h 146903"/>
                <a:gd name="connsiteX3" fmla="*/ 74925 w 146903"/>
                <a:gd name="connsiteY3" fmla="*/ 511 h 146903"/>
                <a:gd name="connsiteX4" fmla="*/ 148376 w 146903"/>
                <a:gd name="connsiteY4" fmla="*/ 73963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376" y="73963"/>
                  </a:moveTo>
                  <a:cubicBezTo>
                    <a:pt x="148376" y="114529"/>
                    <a:pt x="115491" y="147415"/>
                    <a:pt x="74925" y="147415"/>
                  </a:cubicBezTo>
                  <a:cubicBezTo>
                    <a:pt x="34358" y="147415"/>
                    <a:pt x="1473" y="114529"/>
                    <a:pt x="1473" y="73963"/>
                  </a:cubicBezTo>
                  <a:cubicBezTo>
                    <a:pt x="1473" y="33397"/>
                    <a:pt x="34358" y="511"/>
                    <a:pt x="74925" y="511"/>
                  </a:cubicBezTo>
                  <a:cubicBezTo>
                    <a:pt x="115491" y="511"/>
                    <a:pt x="148376" y="33397"/>
                    <a:pt x="148376" y="73963"/>
                  </a:cubicBezTo>
                  <a:close/>
                </a:path>
              </a:pathLst>
            </a:custGeom>
            <a:solidFill>
              <a:srgbClr val="FC8D59"/>
            </a:solidFill>
            <a:ln w="5650" cap="sq">
              <a:noFill/>
              <a:prstDash val="solid"/>
              <a:miter/>
            </a:ln>
          </p:spPr>
          <p:txBody>
            <a:bodyPr rtlCol="0" anchor="ctr"/>
            <a:lstStyle/>
            <a:p>
              <a:endParaRPr lang="en-US"/>
            </a:p>
          </p:txBody>
        </p:sp>
        <p:sp>
          <p:nvSpPr>
            <p:cNvPr id="115" name="Graphic 11">
              <a:extLst>
                <a:ext uri="{FF2B5EF4-FFF2-40B4-BE49-F238E27FC236}">
                  <a16:creationId xmlns:a16="http://schemas.microsoft.com/office/drawing/2014/main" id="{C6FF9562-52E6-42A3-9494-1394323B2004}"/>
                </a:ext>
              </a:extLst>
            </p:cNvPr>
            <p:cNvSpPr/>
            <p:nvPr/>
          </p:nvSpPr>
          <p:spPr>
            <a:xfrm>
              <a:off x="4977283" y="2232759"/>
              <a:ext cx="121477" cy="121477"/>
            </a:xfrm>
            <a:custGeom>
              <a:avLst/>
              <a:gdLst>
                <a:gd name="connsiteX0" fmla="*/ 122973 w 121477"/>
                <a:gd name="connsiteY0" fmla="*/ 61189 h 121477"/>
                <a:gd name="connsiteX1" fmla="*/ 62234 w 121477"/>
                <a:gd name="connsiteY1" fmla="*/ 121928 h 121477"/>
                <a:gd name="connsiteX2" fmla="*/ 1495 w 121477"/>
                <a:gd name="connsiteY2" fmla="*/ 61189 h 121477"/>
                <a:gd name="connsiteX3" fmla="*/ 62234 w 121477"/>
                <a:gd name="connsiteY3" fmla="*/ 450 h 121477"/>
                <a:gd name="connsiteX4" fmla="*/ 122973 w 121477"/>
                <a:gd name="connsiteY4" fmla="*/ 61189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3" y="61189"/>
                  </a:moveTo>
                  <a:cubicBezTo>
                    <a:pt x="122973" y="94734"/>
                    <a:pt x="95780" y="121928"/>
                    <a:pt x="62234" y="121928"/>
                  </a:cubicBezTo>
                  <a:cubicBezTo>
                    <a:pt x="28689" y="121928"/>
                    <a:pt x="1495" y="94734"/>
                    <a:pt x="1495" y="61189"/>
                  </a:cubicBezTo>
                  <a:cubicBezTo>
                    <a:pt x="1495" y="27644"/>
                    <a:pt x="28689" y="450"/>
                    <a:pt x="62234" y="450"/>
                  </a:cubicBezTo>
                  <a:cubicBezTo>
                    <a:pt x="95780" y="450"/>
                    <a:pt x="122973" y="27644"/>
                    <a:pt x="122973" y="61189"/>
                  </a:cubicBezTo>
                  <a:close/>
                </a:path>
              </a:pathLst>
            </a:custGeom>
            <a:noFill/>
            <a:ln w="11301" cap="rnd">
              <a:solidFill>
                <a:srgbClr val="000000"/>
              </a:solidFill>
              <a:prstDash val="solid"/>
              <a:round/>
            </a:ln>
          </p:spPr>
          <p:txBody>
            <a:bodyPr rtlCol="0" anchor="ctr"/>
            <a:lstStyle/>
            <a:p>
              <a:endParaRPr lang="en-US"/>
            </a:p>
          </p:txBody>
        </p:sp>
        <p:sp>
          <p:nvSpPr>
            <p:cNvPr id="116" name="Graphic 11">
              <a:extLst>
                <a:ext uri="{FF2B5EF4-FFF2-40B4-BE49-F238E27FC236}">
                  <a16:creationId xmlns:a16="http://schemas.microsoft.com/office/drawing/2014/main" id="{51FC0A76-0D21-4F16-91B0-F39271E27C43}"/>
                </a:ext>
              </a:extLst>
            </p:cNvPr>
            <p:cNvSpPr/>
            <p:nvPr/>
          </p:nvSpPr>
          <p:spPr>
            <a:xfrm>
              <a:off x="4977283" y="2232759"/>
              <a:ext cx="121477" cy="121477"/>
            </a:xfrm>
            <a:custGeom>
              <a:avLst/>
              <a:gdLst>
                <a:gd name="connsiteX0" fmla="*/ 122973 w 121477"/>
                <a:gd name="connsiteY0" fmla="*/ 61189 h 121477"/>
                <a:gd name="connsiteX1" fmla="*/ 62234 w 121477"/>
                <a:gd name="connsiteY1" fmla="*/ 121928 h 121477"/>
                <a:gd name="connsiteX2" fmla="*/ 1495 w 121477"/>
                <a:gd name="connsiteY2" fmla="*/ 61189 h 121477"/>
                <a:gd name="connsiteX3" fmla="*/ 62234 w 121477"/>
                <a:gd name="connsiteY3" fmla="*/ 450 h 121477"/>
                <a:gd name="connsiteX4" fmla="*/ 122973 w 121477"/>
                <a:gd name="connsiteY4" fmla="*/ 61189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3" y="61189"/>
                  </a:moveTo>
                  <a:cubicBezTo>
                    <a:pt x="122973" y="94734"/>
                    <a:pt x="95780" y="121928"/>
                    <a:pt x="62234" y="121928"/>
                  </a:cubicBezTo>
                  <a:cubicBezTo>
                    <a:pt x="28689" y="121928"/>
                    <a:pt x="1495" y="94734"/>
                    <a:pt x="1495" y="61189"/>
                  </a:cubicBezTo>
                  <a:cubicBezTo>
                    <a:pt x="1495" y="27644"/>
                    <a:pt x="28689" y="450"/>
                    <a:pt x="62234" y="450"/>
                  </a:cubicBezTo>
                  <a:cubicBezTo>
                    <a:pt x="95780" y="450"/>
                    <a:pt x="122973" y="27644"/>
                    <a:pt x="122973" y="61189"/>
                  </a:cubicBezTo>
                  <a:close/>
                </a:path>
              </a:pathLst>
            </a:custGeom>
            <a:solidFill>
              <a:srgbClr val="FC8D59"/>
            </a:solidFill>
            <a:ln w="5650" cap="sq">
              <a:noFill/>
              <a:prstDash val="solid"/>
              <a:miter/>
            </a:ln>
          </p:spPr>
          <p:txBody>
            <a:bodyPr rtlCol="0" anchor="ctr"/>
            <a:lstStyle/>
            <a:p>
              <a:endParaRPr lang="en-US"/>
            </a:p>
          </p:txBody>
        </p:sp>
        <p:sp>
          <p:nvSpPr>
            <p:cNvPr id="117" name="Graphic 11">
              <a:extLst>
                <a:ext uri="{FF2B5EF4-FFF2-40B4-BE49-F238E27FC236}">
                  <a16:creationId xmlns:a16="http://schemas.microsoft.com/office/drawing/2014/main" id="{E7872433-C54B-4CAE-A737-D7EDDAF3984F}"/>
                </a:ext>
              </a:extLst>
            </p:cNvPr>
            <p:cNvSpPr/>
            <p:nvPr/>
          </p:nvSpPr>
          <p:spPr>
            <a:xfrm>
              <a:off x="4998593" y="3167795"/>
              <a:ext cx="121477" cy="121477"/>
            </a:xfrm>
            <a:custGeom>
              <a:avLst/>
              <a:gdLst>
                <a:gd name="connsiteX0" fmla="*/ 122975 w 121477"/>
                <a:gd name="connsiteY0" fmla="*/ 61256 h 121477"/>
                <a:gd name="connsiteX1" fmla="*/ 62236 w 121477"/>
                <a:gd name="connsiteY1" fmla="*/ 121995 h 121477"/>
                <a:gd name="connsiteX2" fmla="*/ 1497 w 121477"/>
                <a:gd name="connsiteY2" fmla="*/ 61256 h 121477"/>
                <a:gd name="connsiteX3" fmla="*/ 62236 w 121477"/>
                <a:gd name="connsiteY3" fmla="*/ 517 h 121477"/>
                <a:gd name="connsiteX4" fmla="*/ 122975 w 121477"/>
                <a:gd name="connsiteY4" fmla="*/ 6125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5" y="61256"/>
                  </a:moveTo>
                  <a:cubicBezTo>
                    <a:pt x="122975" y="94801"/>
                    <a:pt x="95781" y="121995"/>
                    <a:pt x="62236" y="121995"/>
                  </a:cubicBezTo>
                  <a:cubicBezTo>
                    <a:pt x="28691" y="121995"/>
                    <a:pt x="1497" y="94801"/>
                    <a:pt x="1497" y="61256"/>
                  </a:cubicBezTo>
                  <a:cubicBezTo>
                    <a:pt x="1497" y="27711"/>
                    <a:pt x="28691" y="517"/>
                    <a:pt x="62236" y="517"/>
                  </a:cubicBezTo>
                  <a:cubicBezTo>
                    <a:pt x="95781" y="517"/>
                    <a:pt x="122975" y="27711"/>
                    <a:pt x="122975" y="61256"/>
                  </a:cubicBezTo>
                  <a:close/>
                </a:path>
              </a:pathLst>
            </a:custGeom>
            <a:noFill/>
            <a:ln w="11301" cap="rnd">
              <a:solidFill>
                <a:srgbClr val="000000"/>
              </a:solidFill>
              <a:prstDash val="solid"/>
              <a:round/>
            </a:ln>
          </p:spPr>
          <p:txBody>
            <a:bodyPr rtlCol="0" anchor="ctr"/>
            <a:lstStyle/>
            <a:p>
              <a:endParaRPr lang="en-US"/>
            </a:p>
          </p:txBody>
        </p:sp>
        <p:sp>
          <p:nvSpPr>
            <p:cNvPr id="118" name="Graphic 11">
              <a:extLst>
                <a:ext uri="{FF2B5EF4-FFF2-40B4-BE49-F238E27FC236}">
                  <a16:creationId xmlns:a16="http://schemas.microsoft.com/office/drawing/2014/main" id="{909F8232-8E5E-443C-9D7E-6F7BD28107A9}"/>
                </a:ext>
              </a:extLst>
            </p:cNvPr>
            <p:cNvSpPr/>
            <p:nvPr/>
          </p:nvSpPr>
          <p:spPr>
            <a:xfrm>
              <a:off x="4998593" y="3167795"/>
              <a:ext cx="121477" cy="121477"/>
            </a:xfrm>
            <a:custGeom>
              <a:avLst/>
              <a:gdLst>
                <a:gd name="connsiteX0" fmla="*/ 122975 w 121477"/>
                <a:gd name="connsiteY0" fmla="*/ 61256 h 121477"/>
                <a:gd name="connsiteX1" fmla="*/ 62236 w 121477"/>
                <a:gd name="connsiteY1" fmla="*/ 121995 h 121477"/>
                <a:gd name="connsiteX2" fmla="*/ 1497 w 121477"/>
                <a:gd name="connsiteY2" fmla="*/ 61256 h 121477"/>
                <a:gd name="connsiteX3" fmla="*/ 62236 w 121477"/>
                <a:gd name="connsiteY3" fmla="*/ 517 h 121477"/>
                <a:gd name="connsiteX4" fmla="*/ 122975 w 121477"/>
                <a:gd name="connsiteY4" fmla="*/ 61256 h 121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77" h="121477">
                  <a:moveTo>
                    <a:pt x="122975" y="61256"/>
                  </a:moveTo>
                  <a:cubicBezTo>
                    <a:pt x="122975" y="94801"/>
                    <a:pt x="95781" y="121995"/>
                    <a:pt x="62236" y="121995"/>
                  </a:cubicBezTo>
                  <a:cubicBezTo>
                    <a:pt x="28691" y="121995"/>
                    <a:pt x="1497" y="94801"/>
                    <a:pt x="1497" y="61256"/>
                  </a:cubicBezTo>
                  <a:cubicBezTo>
                    <a:pt x="1497" y="27711"/>
                    <a:pt x="28691" y="517"/>
                    <a:pt x="62236" y="517"/>
                  </a:cubicBezTo>
                  <a:cubicBezTo>
                    <a:pt x="95781" y="517"/>
                    <a:pt x="122975" y="27711"/>
                    <a:pt x="122975" y="61256"/>
                  </a:cubicBezTo>
                  <a:close/>
                </a:path>
              </a:pathLst>
            </a:custGeom>
            <a:solidFill>
              <a:srgbClr val="FC8D59"/>
            </a:solidFill>
            <a:ln w="5650" cap="sq">
              <a:noFill/>
              <a:prstDash val="solid"/>
              <a:miter/>
            </a:ln>
          </p:spPr>
          <p:txBody>
            <a:bodyPr rtlCol="0" anchor="ctr"/>
            <a:lstStyle/>
            <a:p>
              <a:endParaRPr lang="en-US"/>
            </a:p>
          </p:txBody>
        </p:sp>
        <p:sp>
          <p:nvSpPr>
            <p:cNvPr id="119" name="Graphic 11">
              <a:extLst>
                <a:ext uri="{FF2B5EF4-FFF2-40B4-BE49-F238E27FC236}">
                  <a16:creationId xmlns:a16="http://schemas.microsoft.com/office/drawing/2014/main" id="{7EEAFA2F-C164-46ED-96A6-1D1336B8A5B1}"/>
                </a:ext>
              </a:extLst>
            </p:cNvPr>
            <p:cNvSpPr/>
            <p:nvPr/>
          </p:nvSpPr>
          <p:spPr>
            <a:xfrm>
              <a:off x="6677006" y="5203449"/>
              <a:ext cx="96052" cy="96052"/>
            </a:xfrm>
            <a:custGeom>
              <a:avLst/>
              <a:gdLst>
                <a:gd name="connsiteX0" fmla="*/ 97669 w 96052"/>
                <a:gd name="connsiteY0" fmla="*/ 48689 h 96052"/>
                <a:gd name="connsiteX1" fmla="*/ 49643 w 96052"/>
                <a:gd name="connsiteY1" fmla="*/ 96715 h 96052"/>
                <a:gd name="connsiteX2" fmla="*/ 1616 w 96052"/>
                <a:gd name="connsiteY2" fmla="*/ 48689 h 96052"/>
                <a:gd name="connsiteX3" fmla="*/ 49643 w 96052"/>
                <a:gd name="connsiteY3" fmla="*/ 663 h 96052"/>
                <a:gd name="connsiteX4" fmla="*/ 97669 w 96052"/>
                <a:gd name="connsiteY4" fmla="*/ 4868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69" y="48689"/>
                  </a:moveTo>
                  <a:cubicBezTo>
                    <a:pt x="97669" y="75213"/>
                    <a:pt x="76167" y="96715"/>
                    <a:pt x="49643" y="96715"/>
                  </a:cubicBezTo>
                  <a:cubicBezTo>
                    <a:pt x="23118" y="96715"/>
                    <a:pt x="1616" y="75213"/>
                    <a:pt x="1616" y="48689"/>
                  </a:cubicBezTo>
                  <a:cubicBezTo>
                    <a:pt x="1616" y="22165"/>
                    <a:pt x="23118" y="663"/>
                    <a:pt x="49643" y="663"/>
                  </a:cubicBezTo>
                  <a:cubicBezTo>
                    <a:pt x="76167" y="663"/>
                    <a:pt x="97669" y="22165"/>
                    <a:pt x="97669" y="48689"/>
                  </a:cubicBezTo>
                  <a:close/>
                </a:path>
              </a:pathLst>
            </a:custGeom>
            <a:noFill/>
            <a:ln w="11301" cap="rnd">
              <a:solidFill>
                <a:srgbClr val="000000"/>
              </a:solidFill>
              <a:prstDash val="solid"/>
              <a:round/>
            </a:ln>
          </p:spPr>
          <p:txBody>
            <a:bodyPr rtlCol="0" anchor="ctr"/>
            <a:lstStyle/>
            <a:p>
              <a:endParaRPr lang="en-US"/>
            </a:p>
          </p:txBody>
        </p:sp>
        <p:sp>
          <p:nvSpPr>
            <p:cNvPr id="120" name="Graphic 11">
              <a:extLst>
                <a:ext uri="{FF2B5EF4-FFF2-40B4-BE49-F238E27FC236}">
                  <a16:creationId xmlns:a16="http://schemas.microsoft.com/office/drawing/2014/main" id="{E11A0F41-6B9A-4B38-BAD1-763FBC83DB0A}"/>
                </a:ext>
              </a:extLst>
            </p:cNvPr>
            <p:cNvSpPr/>
            <p:nvPr/>
          </p:nvSpPr>
          <p:spPr>
            <a:xfrm>
              <a:off x="6677006" y="5203449"/>
              <a:ext cx="96052" cy="96052"/>
            </a:xfrm>
            <a:custGeom>
              <a:avLst/>
              <a:gdLst>
                <a:gd name="connsiteX0" fmla="*/ 97669 w 96052"/>
                <a:gd name="connsiteY0" fmla="*/ 48689 h 96052"/>
                <a:gd name="connsiteX1" fmla="*/ 49643 w 96052"/>
                <a:gd name="connsiteY1" fmla="*/ 96715 h 96052"/>
                <a:gd name="connsiteX2" fmla="*/ 1616 w 96052"/>
                <a:gd name="connsiteY2" fmla="*/ 48689 h 96052"/>
                <a:gd name="connsiteX3" fmla="*/ 49643 w 96052"/>
                <a:gd name="connsiteY3" fmla="*/ 663 h 96052"/>
                <a:gd name="connsiteX4" fmla="*/ 97669 w 96052"/>
                <a:gd name="connsiteY4" fmla="*/ 4868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69" y="48689"/>
                  </a:moveTo>
                  <a:cubicBezTo>
                    <a:pt x="97669" y="75213"/>
                    <a:pt x="76167" y="96715"/>
                    <a:pt x="49643" y="96715"/>
                  </a:cubicBezTo>
                  <a:cubicBezTo>
                    <a:pt x="23118" y="96715"/>
                    <a:pt x="1616" y="75213"/>
                    <a:pt x="1616" y="48689"/>
                  </a:cubicBezTo>
                  <a:cubicBezTo>
                    <a:pt x="1616" y="22165"/>
                    <a:pt x="23118" y="663"/>
                    <a:pt x="49643" y="663"/>
                  </a:cubicBezTo>
                  <a:cubicBezTo>
                    <a:pt x="76167" y="663"/>
                    <a:pt x="97669" y="22165"/>
                    <a:pt x="97669" y="48689"/>
                  </a:cubicBezTo>
                  <a:close/>
                </a:path>
              </a:pathLst>
            </a:custGeom>
            <a:solidFill>
              <a:srgbClr val="91BFDB"/>
            </a:solidFill>
            <a:ln w="5650" cap="sq">
              <a:noFill/>
              <a:prstDash val="solid"/>
              <a:miter/>
            </a:ln>
          </p:spPr>
          <p:txBody>
            <a:bodyPr rtlCol="0" anchor="ctr"/>
            <a:lstStyle/>
            <a:p>
              <a:endParaRPr lang="en-US"/>
            </a:p>
          </p:txBody>
        </p:sp>
        <p:sp>
          <p:nvSpPr>
            <p:cNvPr id="121" name="Graphic 11">
              <a:extLst>
                <a:ext uri="{FF2B5EF4-FFF2-40B4-BE49-F238E27FC236}">
                  <a16:creationId xmlns:a16="http://schemas.microsoft.com/office/drawing/2014/main" id="{E77CC23F-22A2-42E3-AA37-AF08F9BEEDF4}"/>
                </a:ext>
              </a:extLst>
            </p:cNvPr>
            <p:cNvSpPr/>
            <p:nvPr/>
          </p:nvSpPr>
          <p:spPr>
            <a:xfrm>
              <a:off x="5904312" y="5014065"/>
              <a:ext cx="96052" cy="96052"/>
            </a:xfrm>
            <a:custGeom>
              <a:avLst/>
              <a:gdLst>
                <a:gd name="connsiteX0" fmla="*/ 97613 w 96052"/>
                <a:gd name="connsiteY0" fmla="*/ 48675 h 96052"/>
                <a:gd name="connsiteX1" fmla="*/ 49587 w 96052"/>
                <a:gd name="connsiteY1" fmla="*/ 96701 h 96052"/>
                <a:gd name="connsiteX2" fmla="*/ 1561 w 96052"/>
                <a:gd name="connsiteY2" fmla="*/ 48675 h 96052"/>
                <a:gd name="connsiteX3" fmla="*/ 49587 w 96052"/>
                <a:gd name="connsiteY3" fmla="*/ 649 h 96052"/>
                <a:gd name="connsiteX4" fmla="*/ 97613 w 96052"/>
                <a:gd name="connsiteY4" fmla="*/ 48675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13" y="48675"/>
                  </a:moveTo>
                  <a:cubicBezTo>
                    <a:pt x="97613" y="75199"/>
                    <a:pt x="76111" y="96701"/>
                    <a:pt x="49587" y="96701"/>
                  </a:cubicBezTo>
                  <a:cubicBezTo>
                    <a:pt x="23063" y="96701"/>
                    <a:pt x="1561" y="75199"/>
                    <a:pt x="1561" y="48675"/>
                  </a:cubicBezTo>
                  <a:cubicBezTo>
                    <a:pt x="1561" y="22151"/>
                    <a:pt x="23063" y="649"/>
                    <a:pt x="49587" y="649"/>
                  </a:cubicBezTo>
                  <a:cubicBezTo>
                    <a:pt x="76111" y="649"/>
                    <a:pt x="97613" y="22151"/>
                    <a:pt x="97613" y="48675"/>
                  </a:cubicBezTo>
                  <a:close/>
                </a:path>
              </a:pathLst>
            </a:custGeom>
            <a:noFill/>
            <a:ln w="11301" cap="rnd">
              <a:solidFill>
                <a:srgbClr val="000000"/>
              </a:solidFill>
              <a:prstDash val="solid"/>
              <a:round/>
            </a:ln>
          </p:spPr>
          <p:txBody>
            <a:bodyPr rtlCol="0" anchor="ctr"/>
            <a:lstStyle/>
            <a:p>
              <a:endParaRPr lang="en-US"/>
            </a:p>
          </p:txBody>
        </p:sp>
        <p:sp>
          <p:nvSpPr>
            <p:cNvPr id="122" name="Graphic 11">
              <a:extLst>
                <a:ext uri="{FF2B5EF4-FFF2-40B4-BE49-F238E27FC236}">
                  <a16:creationId xmlns:a16="http://schemas.microsoft.com/office/drawing/2014/main" id="{29BCAB0C-C414-4038-9BC7-71DDC2B5D9C7}"/>
                </a:ext>
              </a:extLst>
            </p:cNvPr>
            <p:cNvSpPr/>
            <p:nvPr/>
          </p:nvSpPr>
          <p:spPr>
            <a:xfrm>
              <a:off x="5904312" y="5014065"/>
              <a:ext cx="96052" cy="96052"/>
            </a:xfrm>
            <a:custGeom>
              <a:avLst/>
              <a:gdLst>
                <a:gd name="connsiteX0" fmla="*/ 97613 w 96052"/>
                <a:gd name="connsiteY0" fmla="*/ 48675 h 96052"/>
                <a:gd name="connsiteX1" fmla="*/ 49587 w 96052"/>
                <a:gd name="connsiteY1" fmla="*/ 96701 h 96052"/>
                <a:gd name="connsiteX2" fmla="*/ 1561 w 96052"/>
                <a:gd name="connsiteY2" fmla="*/ 48675 h 96052"/>
                <a:gd name="connsiteX3" fmla="*/ 49587 w 96052"/>
                <a:gd name="connsiteY3" fmla="*/ 649 h 96052"/>
                <a:gd name="connsiteX4" fmla="*/ 97613 w 96052"/>
                <a:gd name="connsiteY4" fmla="*/ 48675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13" y="48675"/>
                  </a:moveTo>
                  <a:cubicBezTo>
                    <a:pt x="97613" y="75199"/>
                    <a:pt x="76111" y="96701"/>
                    <a:pt x="49587" y="96701"/>
                  </a:cubicBezTo>
                  <a:cubicBezTo>
                    <a:pt x="23063" y="96701"/>
                    <a:pt x="1561" y="75199"/>
                    <a:pt x="1561" y="48675"/>
                  </a:cubicBezTo>
                  <a:cubicBezTo>
                    <a:pt x="1561" y="22151"/>
                    <a:pt x="23063" y="649"/>
                    <a:pt x="49587" y="649"/>
                  </a:cubicBezTo>
                  <a:cubicBezTo>
                    <a:pt x="76111" y="649"/>
                    <a:pt x="97613" y="22151"/>
                    <a:pt x="97613" y="48675"/>
                  </a:cubicBezTo>
                  <a:close/>
                </a:path>
              </a:pathLst>
            </a:custGeom>
            <a:solidFill>
              <a:srgbClr val="91BFDB"/>
            </a:solidFill>
            <a:ln w="5650" cap="sq">
              <a:noFill/>
              <a:prstDash val="solid"/>
              <a:miter/>
            </a:ln>
          </p:spPr>
          <p:txBody>
            <a:bodyPr rtlCol="0" anchor="ctr"/>
            <a:lstStyle/>
            <a:p>
              <a:endParaRPr lang="en-US"/>
            </a:p>
          </p:txBody>
        </p:sp>
        <p:sp>
          <p:nvSpPr>
            <p:cNvPr id="123" name="Graphic 11">
              <a:extLst>
                <a:ext uri="{FF2B5EF4-FFF2-40B4-BE49-F238E27FC236}">
                  <a16:creationId xmlns:a16="http://schemas.microsoft.com/office/drawing/2014/main" id="{CB7072A1-D29E-4BBB-A52C-6FCB743E04D5}"/>
                </a:ext>
              </a:extLst>
            </p:cNvPr>
            <p:cNvSpPr/>
            <p:nvPr/>
          </p:nvSpPr>
          <p:spPr>
            <a:xfrm>
              <a:off x="6342712" y="5026194"/>
              <a:ext cx="96052" cy="96052"/>
            </a:xfrm>
            <a:custGeom>
              <a:avLst/>
              <a:gdLst>
                <a:gd name="connsiteX0" fmla="*/ 97645 w 96052"/>
                <a:gd name="connsiteY0" fmla="*/ 48676 h 96052"/>
                <a:gd name="connsiteX1" fmla="*/ 49619 w 96052"/>
                <a:gd name="connsiteY1" fmla="*/ 96702 h 96052"/>
                <a:gd name="connsiteX2" fmla="*/ 1592 w 96052"/>
                <a:gd name="connsiteY2" fmla="*/ 48676 h 96052"/>
                <a:gd name="connsiteX3" fmla="*/ 49619 w 96052"/>
                <a:gd name="connsiteY3" fmla="*/ 650 h 96052"/>
                <a:gd name="connsiteX4" fmla="*/ 97645 w 96052"/>
                <a:gd name="connsiteY4" fmla="*/ 48676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45" y="48676"/>
                  </a:moveTo>
                  <a:cubicBezTo>
                    <a:pt x="97645" y="75200"/>
                    <a:pt x="76143" y="96702"/>
                    <a:pt x="49619" y="96702"/>
                  </a:cubicBezTo>
                  <a:cubicBezTo>
                    <a:pt x="23094" y="96702"/>
                    <a:pt x="1592" y="75200"/>
                    <a:pt x="1592" y="48676"/>
                  </a:cubicBezTo>
                  <a:cubicBezTo>
                    <a:pt x="1592" y="22152"/>
                    <a:pt x="23094" y="650"/>
                    <a:pt x="49619" y="650"/>
                  </a:cubicBezTo>
                  <a:cubicBezTo>
                    <a:pt x="76143" y="650"/>
                    <a:pt x="97645" y="22152"/>
                    <a:pt x="97645" y="48676"/>
                  </a:cubicBezTo>
                  <a:close/>
                </a:path>
              </a:pathLst>
            </a:custGeom>
            <a:noFill/>
            <a:ln w="11301" cap="rnd">
              <a:solidFill>
                <a:srgbClr val="000000"/>
              </a:solidFill>
              <a:prstDash val="solid"/>
              <a:round/>
            </a:ln>
          </p:spPr>
          <p:txBody>
            <a:bodyPr rtlCol="0" anchor="ctr"/>
            <a:lstStyle/>
            <a:p>
              <a:endParaRPr lang="en-US"/>
            </a:p>
          </p:txBody>
        </p:sp>
        <p:sp>
          <p:nvSpPr>
            <p:cNvPr id="124" name="Graphic 11">
              <a:extLst>
                <a:ext uri="{FF2B5EF4-FFF2-40B4-BE49-F238E27FC236}">
                  <a16:creationId xmlns:a16="http://schemas.microsoft.com/office/drawing/2014/main" id="{E466EC6C-6DE8-48E8-AB9C-A6CD7D5D8459}"/>
                </a:ext>
              </a:extLst>
            </p:cNvPr>
            <p:cNvSpPr/>
            <p:nvPr/>
          </p:nvSpPr>
          <p:spPr>
            <a:xfrm>
              <a:off x="6342712" y="5026194"/>
              <a:ext cx="96052" cy="96052"/>
            </a:xfrm>
            <a:custGeom>
              <a:avLst/>
              <a:gdLst>
                <a:gd name="connsiteX0" fmla="*/ 97645 w 96052"/>
                <a:gd name="connsiteY0" fmla="*/ 48676 h 96052"/>
                <a:gd name="connsiteX1" fmla="*/ 49619 w 96052"/>
                <a:gd name="connsiteY1" fmla="*/ 96702 h 96052"/>
                <a:gd name="connsiteX2" fmla="*/ 1592 w 96052"/>
                <a:gd name="connsiteY2" fmla="*/ 48676 h 96052"/>
                <a:gd name="connsiteX3" fmla="*/ 49619 w 96052"/>
                <a:gd name="connsiteY3" fmla="*/ 650 h 96052"/>
                <a:gd name="connsiteX4" fmla="*/ 97645 w 96052"/>
                <a:gd name="connsiteY4" fmla="*/ 48676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45" y="48676"/>
                  </a:moveTo>
                  <a:cubicBezTo>
                    <a:pt x="97645" y="75200"/>
                    <a:pt x="76143" y="96702"/>
                    <a:pt x="49619" y="96702"/>
                  </a:cubicBezTo>
                  <a:cubicBezTo>
                    <a:pt x="23094" y="96702"/>
                    <a:pt x="1592" y="75200"/>
                    <a:pt x="1592" y="48676"/>
                  </a:cubicBezTo>
                  <a:cubicBezTo>
                    <a:pt x="1592" y="22152"/>
                    <a:pt x="23094" y="650"/>
                    <a:pt x="49619" y="650"/>
                  </a:cubicBezTo>
                  <a:cubicBezTo>
                    <a:pt x="76143" y="650"/>
                    <a:pt x="97645" y="22152"/>
                    <a:pt x="97645" y="48676"/>
                  </a:cubicBezTo>
                  <a:close/>
                </a:path>
              </a:pathLst>
            </a:custGeom>
            <a:solidFill>
              <a:srgbClr val="FFFABB"/>
            </a:solidFill>
            <a:ln w="5650" cap="sq">
              <a:noFill/>
              <a:prstDash val="solid"/>
              <a:miter/>
            </a:ln>
          </p:spPr>
          <p:txBody>
            <a:bodyPr rtlCol="0" anchor="ctr"/>
            <a:lstStyle/>
            <a:p>
              <a:endParaRPr lang="en-US"/>
            </a:p>
          </p:txBody>
        </p:sp>
        <p:sp>
          <p:nvSpPr>
            <p:cNvPr id="125" name="Graphic 11">
              <a:extLst>
                <a:ext uri="{FF2B5EF4-FFF2-40B4-BE49-F238E27FC236}">
                  <a16:creationId xmlns:a16="http://schemas.microsoft.com/office/drawing/2014/main" id="{1275B6EF-6704-400C-B602-4F76B49E08BA}"/>
                </a:ext>
              </a:extLst>
            </p:cNvPr>
            <p:cNvSpPr/>
            <p:nvPr/>
          </p:nvSpPr>
          <p:spPr>
            <a:xfrm>
              <a:off x="7069648" y="5218551"/>
              <a:ext cx="96052" cy="96052"/>
            </a:xfrm>
            <a:custGeom>
              <a:avLst/>
              <a:gdLst>
                <a:gd name="connsiteX0" fmla="*/ 97697 w 96052"/>
                <a:gd name="connsiteY0" fmla="*/ 48690 h 96052"/>
                <a:gd name="connsiteX1" fmla="*/ 49671 w 96052"/>
                <a:gd name="connsiteY1" fmla="*/ 96716 h 96052"/>
                <a:gd name="connsiteX2" fmla="*/ 1645 w 96052"/>
                <a:gd name="connsiteY2" fmla="*/ 48690 h 96052"/>
                <a:gd name="connsiteX3" fmla="*/ 49671 w 96052"/>
                <a:gd name="connsiteY3" fmla="*/ 664 h 96052"/>
                <a:gd name="connsiteX4" fmla="*/ 97697 w 96052"/>
                <a:gd name="connsiteY4" fmla="*/ 48690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97" y="48690"/>
                  </a:moveTo>
                  <a:cubicBezTo>
                    <a:pt x="97697" y="75214"/>
                    <a:pt x="76195" y="96716"/>
                    <a:pt x="49671" y="96716"/>
                  </a:cubicBezTo>
                  <a:cubicBezTo>
                    <a:pt x="23147" y="96716"/>
                    <a:pt x="1645" y="75214"/>
                    <a:pt x="1645" y="48690"/>
                  </a:cubicBezTo>
                  <a:cubicBezTo>
                    <a:pt x="1645" y="22166"/>
                    <a:pt x="23147" y="664"/>
                    <a:pt x="49671" y="664"/>
                  </a:cubicBezTo>
                  <a:cubicBezTo>
                    <a:pt x="76195" y="664"/>
                    <a:pt x="97697" y="22166"/>
                    <a:pt x="97697" y="48690"/>
                  </a:cubicBezTo>
                  <a:close/>
                </a:path>
              </a:pathLst>
            </a:custGeom>
            <a:noFill/>
            <a:ln w="11301" cap="rnd">
              <a:solidFill>
                <a:srgbClr val="000000"/>
              </a:solidFill>
              <a:prstDash val="solid"/>
              <a:round/>
            </a:ln>
          </p:spPr>
          <p:txBody>
            <a:bodyPr rtlCol="0" anchor="ctr"/>
            <a:lstStyle/>
            <a:p>
              <a:endParaRPr lang="en-US"/>
            </a:p>
          </p:txBody>
        </p:sp>
        <p:sp>
          <p:nvSpPr>
            <p:cNvPr id="126" name="Graphic 11">
              <a:extLst>
                <a:ext uri="{FF2B5EF4-FFF2-40B4-BE49-F238E27FC236}">
                  <a16:creationId xmlns:a16="http://schemas.microsoft.com/office/drawing/2014/main" id="{66651B4F-ECC9-4BFE-A6F2-9B1CEFEB4C27}"/>
                </a:ext>
              </a:extLst>
            </p:cNvPr>
            <p:cNvSpPr/>
            <p:nvPr/>
          </p:nvSpPr>
          <p:spPr>
            <a:xfrm>
              <a:off x="7069648" y="5218551"/>
              <a:ext cx="96052" cy="96052"/>
            </a:xfrm>
            <a:custGeom>
              <a:avLst/>
              <a:gdLst>
                <a:gd name="connsiteX0" fmla="*/ 97697 w 96052"/>
                <a:gd name="connsiteY0" fmla="*/ 48690 h 96052"/>
                <a:gd name="connsiteX1" fmla="*/ 49671 w 96052"/>
                <a:gd name="connsiteY1" fmla="*/ 96716 h 96052"/>
                <a:gd name="connsiteX2" fmla="*/ 1645 w 96052"/>
                <a:gd name="connsiteY2" fmla="*/ 48690 h 96052"/>
                <a:gd name="connsiteX3" fmla="*/ 49671 w 96052"/>
                <a:gd name="connsiteY3" fmla="*/ 664 h 96052"/>
                <a:gd name="connsiteX4" fmla="*/ 97697 w 96052"/>
                <a:gd name="connsiteY4" fmla="*/ 48690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97" y="48690"/>
                  </a:moveTo>
                  <a:cubicBezTo>
                    <a:pt x="97697" y="75214"/>
                    <a:pt x="76195" y="96716"/>
                    <a:pt x="49671" y="96716"/>
                  </a:cubicBezTo>
                  <a:cubicBezTo>
                    <a:pt x="23147" y="96716"/>
                    <a:pt x="1645" y="75214"/>
                    <a:pt x="1645" y="48690"/>
                  </a:cubicBezTo>
                  <a:cubicBezTo>
                    <a:pt x="1645" y="22166"/>
                    <a:pt x="23147" y="664"/>
                    <a:pt x="49671" y="664"/>
                  </a:cubicBezTo>
                  <a:cubicBezTo>
                    <a:pt x="76195" y="664"/>
                    <a:pt x="97697" y="22166"/>
                    <a:pt x="97697" y="48690"/>
                  </a:cubicBezTo>
                  <a:close/>
                </a:path>
              </a:pathLst>
            </a:custGeom>
            <a:solidFill>
              <a:srgbClr val="91BFDB"/>
            </a:solidFill>
            <a:ln w="5650" cap="sq">
              <a:noFill/>
              <a:prstDash val="solid"/>
              <a:miter/>
            </a:ln>
          </p:spPr>
          <p:txBody>
            <a:bodyPr rtlCol="0" anchor="ctr"/>
            <a:lstStyle/>
            <a:p>
              <a:endParaRPr lang="en-US"/>
            </a:p>
          </p:txBody>
        </p:sp>
        <p:sp>
          <p:nvSpPr>
            <p:cNvPr id="127" name="Graphic 11">
              <a:extLst>
                <a:ext uri="{FF2B5EF4-FFF2-40B4-BE49-F238E27FC236}">
                  <a16:creationId xmlns:a16="http://schemas.microsoft.com/office/drawing/2014/main" id="{9296E083-138F-416F-80D4-5D2A4F278DAC}"/>
                </a:ext>
              </a:extLst>
            </p:cNvPr>
            <p:cNvSpPr/>
            <p:nvPr/>
          </p:nvSpPr>
          <p:spPr>
            <a:xfrm>
              <a:off x="7459677" y="5063056"/>
              <a:ext cx="96052" cy="96052"/>
            </a:xfrm>
            <a:custGeom>
              <a:avLst/>
              <a:gdLst>
                <a:gd name="connsiteX0" fmla="*/ 97725 w 96052"/>
                <a:gd name="connsiteY0" fmla="*/ 48679 h 96052"/>
                <a:gd name="connsiteX1" fmla="*/ 49699 w 96052"/>
                <a:gd name="connsiteY1" fmla="*/ 96705 h 96052"/>
                <a:gd name="connsiteX2" fmla="*/ 1673 w 96052"/>
                <a:gd name="connsiteY2" fmla="*/ 48679 h 96052"/>
                <a:gd name="connsiteX3" fmla="*/ 49699 w 96052"/>
                <a:gd name="connsiteY3" fmla="*/ 652 h 96052"/>
                <a:gd name="connsiteX4" fmla="*/ 97725 w 96052"/>
                <a:gd name="connsiteY4" fmla="*/ 4867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25" y="48679"/>
                  </a:moveTo>
                  <a:cubicBezTo>
                    <a:pt x="97725" y="75203"/>
                    <a:pt x="76223" y="96705"/>
                    <a:pt x="49699" y="96705"/>
                  </a:cubicBezTo>
                  <a:cubicBezTo>
                    <a:pt x="23175" y="96705"/>
                    <a:pt x="1673" y="75203"/>
                    <a:pt x="1673" y="48679"/>
                  </a:cubicBezTo>
                  <a:cubicBezTo>
                    <a:pt x="1673" y="22154"/>
                    <a:pt x="23175" y="652"/>
                    <a:pt x="49699" y="652"/>
                  </a:cubicBezTo>
                  <a:cubicBezTo>
                    <a:pt x="76223" y="652"/>
                    <a:pt x="97725" y="22154"/>
                    <a:pt x="97725" y="48679"/>
                  </a:cubicBezTo>
                  <a:close/>
                </a:path>
              </a:pathLst>
            </a:custGeom>
            <a:noFill/>
            <a:ln w="11301" cap="rnd">
              <a:solidFill>
                <a:srgbClr val="000000"/>
              </a:solidFill>
              <a:prstDash val="solid"/>
              <a:round/>
            </a:ln>
          </p:spPr>
          <p:txBody>
            <a:bodyPr rtlCol="0" anchor="ctr"/>
            <a:lstStyle/>
            <a:p>
              <a:endParaRPr lang="en-US"/>
            </a:p>
          </p:txBody>
        </p:sp>
        <p:sp>
          <p:nvSpPr>
            <p:cNvPr id="128" name="Graphic 11">
              <a:extLst>
                <a:ext uri="{FF2B5EF4-FFF2-40B4-BE49-F238E27FC236}">
                  <a16:creationId xmlns:a16="http://schemas.microsoft.com/office/drawing/2014/main" id="{D0462A18-EAD2-4241-89D2-B2E0ADF1D897}"/>
                </a:ext>
              </a:extLst>
            </p:cNvPr>
            <p:cNvSpPr/>
            <p:nvPr/>
          </p:nvSpPr>
          <p:spPr>
            <a:xfrm>
              <a:off x="7459677" y="5063056"/>
              <a:ext cx="96052" cy="96052"/>
            </a:xfrm>
            <a:custGeom>
              <a:avLst/>
              <a:gdLst>
                <a:gd name="connsiteX0" fmla="*/ 97725 w 96052"/>
                <a:gd name="connsiteY0" fmla="*/ 48679 h 96052"/>
                <a:gd name="connsiteX1" fmla="*/ 49699 w 96052"/>
                <a:gd name="connsiteY1" fmla="*/ 96705 h 96052"/>
                <a:gd name="connsiteX2" fmla="*/ 1673 w 96052"/>
                <a:gd name="connsiteY2" fmla="*/ 48679 h 96052"/>
                <a:gd name="connsiteX3" fmla="*/ 49699 w 96052"/>
                <a:gd name="connsiteY3" fmla="*/ 652 h 96052"/>
                <a:gd name="connsiteX4" fmla="*/ 97725 w 96052"/>
                <a:gd name="connsiteY4" fmla="*/ 48679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725" y="48679"/>
                  </a:moveTo>
                  <a:cubicBezTo>
                    <a:pt x="97725" y="75203"/>
                    <a:pt x="76223" y="96705"/>
                    <a:pt x="49699" y="96705"/>
                  </a:cubicBezTo>
                  <a:cubicBezTo>
                    <a:pt x="23175" y="96705"/>
                    <a:pt x="1673" y="75203"/>
                    <a:pt x="1673" y="48679"/>
                  </a:cubicBezTo>
                  <a:cubicBezTo>
                    <a:pt x="1673" y="22154"/>
                    <a:pt x="23175" y="652"/>
                    <a:pt x="49699" y="652"/>
                  </a:cubicBezTo>
                  <a:cubicBezTo>
                    <a:pt x="76223" y="652"/>
                    <a:pt x="97725" y="22154"/>
                    <a:pt x="97725" y="48679"/>
                  </a:cubicBezTo>
                  <a:close/>
                </a:path>
              </a:pathLst>
            </a:custGeom>
            <a:solidFill>
              <a:srgbClr val="CBE0CC"/>
            </a:solidFill>
            <a:ln w="5650" cap="sq">
              <a:noFill/>
              <a:prstDash val="solid"/>
              <a:miter/>
            </a:ln>
          </p:spPr>
          <p:txBody>
            <a:bodyPr rtlCol="0" anchor="ctr"/>
            <a:lstStyle/>
            <a:p>
              <a:endParaRPr lang="en-US"/>
            </a:p>
          </p:txBody>
        </p:sp>
        <p:sp>
          <p:nvSpPr>
            <p:cNvPr id="129" name="Graphic 11">
              <a:extLst>
                <a:ext uri="{FF2B5EF4-FFF2-40B4-BE49-F238E27FC236}">
                  <a16:creationId xmlns:a16="http://schemas.microsoft.com/office/drawing/2014/main" id="{68A58BED-6217-48B6-B55E-C4FA26036C76}"/>
                </a:ext>
              </a:extLst>
            </p:cNvPr>
            <p:cNvSpPr/>
            <p:nvPr/>
          </p:nvSpPr>
          <p:spPr>
            <a:xfrm>
              <a:off x="6530403" y="1991456"/>
              <a:ext cx="96052" cy="96052"/>
            </a:xfrm>
            <a:custGeom>
              <a:avLst/>
              <a:gdLst>
                <a:gd name="connsiteX0" fmla="*/ 97658 w 96052"/>
                <a:gd name="connsiteY0" fmla="*/ 48458 h 96052"/>
                <a:gd name="connsiteX1" fmla="*/ 49632 w 96052"/>
                <a:gd name="connsiteY1" fmla="*/ 96484 h 96052"/>
                <a:gd name="connsiteX2" fmla="*/ 1606 w 96052"/>
                <a:gd name="connsiteY2" fmla="*/ 48458 h 96052"/>
                <a:gd name="connsiteX3" fmla="*/ 49632 w 96052"/>
                <a:gd name="connsiteY3" fmla="*/ 432 h 96052"/>
                <a:gd name="connsiteX4" fmla="*/ 97658 w 96052"/>
                <a:gd name="connsiteY4" fmla="*/ 4845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58" y="48458"/>
                  </a:moveTo>
                  <a:cubicBezTo>
                    <a:pt x="97658" y="74982"/>
                    <a:pt x="76156" y="96484"/>
                    <a:pt x="49632" y="96484"/>
                  </a:cubicBezTo>
                  <a:cubicBezTo>
                    <a:pt x="23108" y="96484"/>
                    <a:pt x="1606" y="74982"/>
                    <a:pt x="1606" y="48458"/>
                  </a:cubicBezTo>
                  <a:cubicBezTo>
                    <a:pt x="1606" y="21934"/>
                    <a:pt x="23108" y="432"/>
                    <a:pt x="49632" y="432"/>
                  </a:cubicBezTo>
                  <a:cubicBezTo>
                    <a:pt x="76156" y="432"/>
                    <a:pt x="97658" y="21934"/>
                    <a:pt x="97658" y="48458"/>
                  </a:cubicBezTo>
                  <a:close/>
                </a:path>
              </a:pathLst>
            </a:custGeom>
            <a:noFill/>
            <a:ln w="11301" cap="rnd">
              <a:solidFill>
                <a:srgbClr val="000000"/>
              </a:solidFill>
              <a:prstDash val="solid"/>
              <a:round/>
            </a:ln>
          </p:spPr>
          <p:txBody>
            <a:bodyPr rtlCol="0" anchor="ctr"/>
            <a:lstStyle/>
            <a:p>
              <a:endParaRPr lang="en-US"/>
            </a:p>
          </p:txBody>
        </p:sp>
        <p:sp>
          <p:nvSpPr>
            <p:cNvPr id="130" name="Graphic 11">
              <a:extLst>
                <a:ext uri="{FF2B5EF4-FFF2-40B4-BE49-F238E27FC236}">
                  <a16:creationId xmlns:a16="http://schemas.microsoft.com/office/drawing/2014/main" id="{0F9D3251-5188-4B56-90CA-42AF029CFA0C}"/>
                </a:ext>
              </a:extLst>
            </p:cNvPr>
            <p:cNvSpPr/>
            <p:nvPr/>
          </p:nvSpPr>
          <p:spPr>
            <a:xfrm>
              <a:off x="6530403" y="1991456"/>
              <a:ext cx="96052" cy="96052"/>
            </a:xfrm>
            <a:custGeom>
              <a:avLst/>
              <a:gdLst>
                <a:gd name="connsiteX0" fmla="*/ 97658 w 96052"/>
                <a:gd name="connsiteY0" fmla="*/ 48458 h 96052"/>
                <a:gd name="connsiteX1" fmla="*/ 49632 w 96052"/>
                <a:gd name="connsiteY1" fmla="*/ 96484 h 96052"/>
                <a:gd name="connsiteX2" fmla="*/ 1606 w 96052"/>
                <a:gd name="connsiteY2" fmla="*/ 48458 h 96052"/>
                <a:gd name="connsiteX3" fmla="*/ 49632 w 96052"/>
                <a:gd name="connsiteY3" fmla="*/ 432 h 96052"/>
                <a:gd name="connsiteX4" fmla="*/ 97658 w 96052"/>
                <a:gd name="connsiteY4" fmla="*/ 48458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58" y="48458"/>
                  </a:moveTo>
                  <a:cubicBezTo>
                    <a:pt x="97658" y="74982"/>
                    <a:pt x="76156" y="96484"/>
                    <a:pt x="49632" y="96484"/>
                  </a:cubicBezTo>
                  <a:cubicBezTo>
                    <a:pt x="23108" y="96484"/>
                    <a:pt x="1606" y="74982"/>
                    <a:pt x="1606" y="48458"/>
                  </a:cubicBezTo>
                  <a:cubicBezTo>
                    <a:pt x="1606" y="21934"/>
                    <a:pt x="23108" y="432"/>
                    <a:pt x="49632" y="432"/>
                  </a:cubicBezTo>
                  <a:cubicBezTo>
                    <a:pt x="76156" y="432"/>
                    <a:pt x="97658" y="21934"/>
                    <a:pt x="97658" y="48458"/>
                  </a:cubicBezTo>
                  <a:close/>
                </a:path>
              </a:pathLst>
            </a:custGeom>
            <a:solidFill>
              <a:srgbClr val="FDC48A"/>
            </a:solidFill>
            <a:ln w="5650" cap="sq">
              <a:noFill/>
              <a:prstDash val="solid"/>
              <a:miter/>
            </a:ln>
          </p:spPr>
          <p:txBody>
            <a:bodyPr rtlCol="0" anchor="ctr"/>
            <a:lstStyle/>
            <a:p>
              <a:endParaRPr lang="en-US"/>
            </a:p>
          </p:txBody>
        </p:sp>
        <p:sp>
          <p:nvSpPr>
            <p:cNvPr id="131" name="Graphic 11">
              <a:extLst>
                <a:ext uri="{FF2B5EF4-FFF2-40B4-BE49-F238E27FC236}">
                  <a16:creationId xmlns:a16="http://schemas.microsoft.com/office/drawing/2014/main" id="{1D60FD50-A4CE-4F7C-BEE0-0376614E5128}"/>
                </a:ext>
              </a:extLst>
            </p:cNvPr>
            <p:cNvSpPr/>
            <p:nvPr/>
          </p:nvSpPr>
          <p:spPr>
            <a:xfrm>
              <a:off x="5492613" y="3053417"/>
              <a:ext cx="197754" cy="197754"/>
            </a:xfrm>
            <a:custGeom>
              <a:avLst/>
              <a:gdLst>
                <a:gd name="connsiteX0" fmla="*/ 199290 w 197754"/>
                <a:gd name="connsiteY0" fmla="*/ 99389 h 197754"/>
                <a:gd name="connsiteX1" fmla="*/ 100412 w 197754"/>
                <a:gd name="connsiteY1" fmla="*/ 198267 h 197754"/>
                <a:gd name="connsiteX2" fmla="*/ 1535 w 197754"/>
                <a:gd name="connsiteY2" fmla="*/ 99389 h 197754"/>
                <a:gd name="connsiteX3" fmla="*/ 100412 w 197754"/>
                <a:gd name="connsiteY3" fmla="*/ 512 h 197754"/>
                <a:gd name="connsiteX4" fmla="*/ 199290 w 197754"/>
                <a:gd name="connsiteY4" fmla="*/ 99389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290" y="99389"/>
                  </a:moveTo>
                  <a:cubicBezTo>
                    <a:pt x="199290" y="153998"/>
                    <a:pt x="155021" y="198267"/>
                    <a:pt x="100412" y="198267"/>
                  </a:cubicBezTo>
                  <a:cubicBezTo>
                    <a:pt x="45804" y="198267"/>
                    <a:pt x="1535" y="153998"/>
                    <a:pt x="1535" y="99389"/>
                  </a:cubicBezTo>
                  <a:cubicBezTo>
                    <a:pt x="1535" y="44781"/>
                    <a:pt x="45804" y="512"/>
                    <a:pt x="100412" y="512"/>
                  </a:cubicBezTo>
                  <a:cubicBezTo>
                    <a:pt x="155021" y="512"/>
                    <a:pt x="199290" y="44781"/>
                    <a:pt x="199290" y="99389"/>
                  </a:cubicBezTo>
                  <a:close/>
                </a:path>
              </a:pathLst>
            </a:custGeom>
            <a:noFill/>
            <a:ln w="11301" cap="rnd">
              <a:solidFill>
                <a:srgbClr val="000000"/>
              </a:solidFill>
              <a:prstDash val="solid"/>
              <a:round/>
            </a:ln>
          </p:spPr>
          <p:txBody>
            <a:bodyPr rtlCol="0" anchor="ctr"/>
            <a:lstStyle/>
            <a:p>
              <a:endParaRPr lang="en-US"/>
            </a:p>
          </p:txBody>
        </p:sp>
        <p:sp>
          <p:nvSpPr>
            <p:cNvPr id="132" name="Graphic 11">
              <a:extLst>
                <a:ext uri="{FF2B5EF4-FFF2-40B4-BE49-F238E27FC236}">
                  <a16:creationId xmlns:a16="http://schemas.microsoft.com/office/drawing/2014/main" id="{CAD9E784-E684-4D52-962F-FBFC98517AC2}"/>
                </a:ext>
              </a:extLst>
            </p:cNvPr>
            <p:cNvSpPr/>
            <p:nvPr/>
          </p:nvSpPr>
          <p:spPr>
            <a:xfrm>
              <a:off x="5492613" y="3053417"/>
              <a:ext cx="197754" cy="197754"/>
            </a:xfrm>
            <a:custGeom>
              <a:avLst/>
              <a:gdLst>
                <a:gd name="connsiteX0" fmla="*/ 199290 w 197754"/>
                <a:gd name="connsiteY0" fmla="*/ 99389 h 197754"/>
                <a:gd name="connsiteX1" fmla="*/ 100412 w 197754"/>
                <a:gd name="connsiteY1" fmla="*/ 198267 h 197754"/>
                <a:gd name="connsiteX2" fmla="*/ 1535 w 197754"/>
                <a:gd name="connsiteY2" fmla="*/ 99389 h 197754"/>
                <a:gd name="connsiteX3" fmla="*/ 100412 w 197754"/>
                <a:gd name="connsiteY3" fmla="*/ 512 h 197754"/>
                <a:gd name="connsiteX4" fmla="*/ 199290 w 197754"/>
                <a:gd name="connsiteY4" fmla="*/ 99389 h 19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754" h="197754">
                  <a:moveTo>
                    <a:pt x="199290" y="99389"/>
                  </a:moveTo>
                  <a:cubicBezTo>
                    <a:pt x="199290" y="153998"/>
                    <a:pt x="155021" y="198267"/>
                    <a:pt x="100412" y="198267"/>
                  </a:cubicBezTo>
                  <a:cubicBezTo>
                    <a:pt x="45804" y="198267"/>
                    <a:pt x="1535" y="153998"/>
                    <a:pt x="1535" y="99389"/>
                  </a:cubicBezTo>
                  <a:cubicBezTo>
                    <a:pt x="1535" y="44781"/>
                    <a:pt x="45804" y="512"/>
                    <a:pt x="100412" y="512"/>
                  </a:cubicBezTo>
                  <a:cubicBezTo>
                    <a:pt x="155021" y="512"/>
                    <a:pt x="199290" y="44781"/>
                    <a:pt x="199290" y="99389"/>
                  </a:cubicBezTo>
                  <a:close/>
                </a:path>
              </a:pathLst>
            </a:custGeom>
            <a:solidFill>
              <a:srgbClr val="FC8D59"/>
            </a:solidFill>
            <a:ln w="5650" cap="sq">
              <a:noFill/>
              <a:prstDash val="solid"/>
              <a:miter/>
            </a:ln>
          </p:spPr>
          <p:txBody>
            <a:bodyPr rtlCol="0" anchor="ctr"/>
            <a:lstStyle/>
            <a:p>
              <a:endParaRPr lang="en-US"/>
            </a:p>
          </p:txBody>
        </p:sp>
        <p:sp>
          <p:nvSpPr>
            <p:cNvPr id="133" name="Graphic 11">
              <a:extLst>
                <a:ext uri="{FF2B5EF4-FFF2-40B4-BE49-F238E27FC236}">
                  <a16:creationId xmlns:a16="http://schemas.microsoft.com/office/drawing/2014/main" id="{528CF954-7A6C-471D-8421-A5A185B91CFF}"/>
                </a:ext>
              </a:extLst>
            </p:cNvPr>
            <p:cNvSpPr/>
            <p:nvPr/>
          </p:nvSpPr>
          <p:spPr>
            <a:xfrm>
              <a:off x="5310959" y="2036063"/>
              <a:ext cx="96052" cy="96052"/>
            </a:xfrm>
            <a:custGeom>
              <a:avLst/>
              <a:gdLst>
                <a:gd name="connsiteX0" fmla="*/ 97571 w 96052"/>
                <a:gd name="connsiteY0" fmla="*/ 48461 h 96052"/>
                <a:gd name="connsiteX1" fmla="*/ 49545 w 96052"/>
                <a:gd name="connsiteY1" fmla="*/ 96487 h 96052"/>
                <a:gd name="connsiteX2" fmla="*/ 1518 w 96052"/>
                <a:gd name="connsiteY2" fmla="*/ 48461 h 96052"/>
                <a:gd name="connsiteX3" fmla="*/ 49545 w 96052"/>
                <a:gd name="connsiteY3" fmla="*/ 435 h 96052"/>
                <a:gd name="connsiteX4" fmla="*/ 97571 w 96052"/>
                <a:gd name="connsiteY4" fmla="*/ 4846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571" y="48461"/>
                  </a:moveTo>
                  <a:cubicBezTo>
                    <a:pt x="97571" y="74985"/>
                    <a:pt x="76069" y="96487"/>
                    <a:pt x="49545" y="96487"/>
                  </a:cubicBezTo>
                  <a:cubicBezTo>
                    <a:pt x="23020" y="96487"/>
                    <a:pt x="1518" y="74985"/>
                    <a:pt x="1518" y="48461"/>
                  </a:cubicBezTo>
                  <a:cubicBezTo>
                    <a:pt x="1518" y="21937"/>
                    <a:pt x="23020" y="435"/>
                    <a:pt x="49545" y="435"/>
                  </a:cubicBezTo>
                  <a:cubicBezTo>
                    <a:pt x="76069" y="435"/>
                    <a:pt x="97571" y="21937"/>
                    <a:pt x="97571" y="48461"/>
                  </a:cubicBezTo>
                  <a:close/>
                </a:path>
              </a:pathLst>
            </a:custGeom>
            <a:noFill/>
            <a:ln w="11301" cap="rnd">
              <a:solidFill>
                <a:srgbClr val="000000"/>
              </a:solidFill>
              <a:prstDash val="solid"/>
              <a:round/>
            </a:ln>
          </p:spPr>
          <p:txBody>
            <a:bodyPr rtlCol="0" anchor="ctr"/>
            <a:lstStyle/>
            <a:p>
              <a:endParaRPr lang="en-US"/>
            </a:p>
          </p:txBody>
        </p:sp>
        <p:sp>
          <p:nvSpPr>
            <p:cNvPr id="134" name="Graphic 11">
              <a:extLst>
                <a:ext uri="{FF2B5EF4-FFF2-40B4-BE49-F238E27FC236}">
                  <a16:creationId xmlns:a16="http://schemas.microsoft.com/office/drawing/2014/main" id="{00550F06-1D78-4BC0-8C68-79F613AD55C0}"/>
                </a:ext>
              </a:extLst>
            </p:cNvPr>
            <p:cNvSpPr/>
            <p:nvPr/>
          </p:nvSpPr>
          <p:spPr>
            <a:xfrm>
              <a:off x="5310959" y="2036063"/>
              <a:ext cx="96052" cy="96052"/>
            </a:xfrm>
            <a:custGeom>
              <a:avLst/>
              <a:gdLst>
                <a:gd name="connsiteX0" fmla="*/ 97571 w 96052"/>
                <a:gd name="connsiteY0" fmla="*/ 48461 h 96052"/>
                <a:gd name="connsiteX1" fmla="*/ 49545 w 96052"/>
                <a:gd name="connsiteY1" fmla="*/ 96487 h 96052"/>
                <a:gd name="connsiteX2" fmla="*/ 1518 w 96052"/>
                <a:gd name="connsiteY2" fmla="*/ 48461 h 96052"/>
                <a:gd name="connsiteX3" fmla="*/ 49545 w 96052"/>
                <a:gd name="connsiteY3" fmla="*/ 435 h 96052"/>
                <a:gd name="connsiteX4" fmla="*/ 97571 w 96052"/>
                <a:gd name="connsiteY4" fmla="*/ 4846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571" y="48461"/>
                  </a:moveTo>
                  <a:cubicBezTo>
                    <a:pt x="97571" y="74985"/>
                    <a:pt x="76069" y="96487"/>
                    <a:pt x="49545" y="96487"/>
                  </a:cubicBezTo>
                  <a:cubicBezTo>
                    <a:pt x="23020" y="96487"/>
                    <a:pt x="1518" y="74985"/>
                    <a:pt x="1518" y="48461"/>
                  </a:cubicBezTo>
                  <a:cubicBezTo>
                    <a:pt x="1518" y="21937"/>
                    <a:pt x="23020" y="435"/>
                    <a:pt x="49545" y="435"/>
                  </a:cubicBezTo>
                  <a:cubicBezTo>
                    <a:pt x="76069" y="435"/>
                    <a:pt x="97571" y="21937"/>
                    <a:pt x="97571" y="48461"/>
                  </a:cubicBezTo>
                  <a:close/>
                </a:path>
              </a:pathLst>
            </a:custGeom>
            <a:solidFill>
              <a:srgbClr val="FDC48A"/>
            </a:solidFill>
            <a:ln w="5650" cap="sq">
              <a:noFill/>
              <a:prstDash val="solid"/>
              <a:miter/>
            </a:ln>
          </p:spPr>
          <p:txBody>
            <a:bodyPr rtlCol="0" anchor="ctr"/>
            <a:lstStyle/>
            <a:p>
              <a:endParaRPr lang="en-US"/>
            </a:p>
          </p:txBody>
        </p:sp>
        <p:sp>
          <p:nvSpPr>
            <p:cNvPr id="135" name="Graphic 11">
              <a:extLst>
                <a:ext uri="{FF2B5EF4-FFF2-40B4-BE49-F238E27FC236}">
                  <a16:creationId xmlns:a16="http://schemas.microsoft.com/office/drawing/2014/main" id="{C193734E-4076-48AB-9786-E34424A22A33}"/>
                </a:ext>
              </a:extLst>
            </p:cNvPr>
            <p:cNvSpPr/>
            <p:nvPr/>
          </p:nvSpPr>
          <p:spPr>
            <a:xfrm>
              <a:off x="6564773" y="2423931"/>
              <a:ext cx="146903" cy="146903"/>
            </a:xfrm>
            <a:custGeom>
              <a:avLst/>
              <a:gdLst>
                <a:gd name="connsiteX0" fmla="*/ 148514 w 146903"/>
                <a:gd name="connsiteY0" fmla="*/ 73917 h 146903"/>
                <a:gd name="connsiteX1" fmla="*/ 75062 w 146903"/>
                <a:gd name="connsiteY1" fmla="*/ 147368 h 146903"/>
                <a:gd name="connsiteX2" fmla="*/ 1610 w 146903"/>
                <a:gd name="connsiteY2" fmla="*/ 73917 h 146903"/>
                <a:gd name="connsiteX3" fmla="*/ 75062 w 146903"/>
                <a:gd name="connsiteY3" fmla="*/ 465 h 146903"/>
                <a:gd name="connsiteX4" fmla="*/ 148514 w 146903"/>
                <a:gd name="connsiteY4" fmla="*/ 73917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14" y="73917"/>
                  </a:moveTo>
                  <a:cubicBezTo>
                    <a:pt x="148514" y="114483"/>
                    <a:pt x="115628" y="147368"/>
                    <a:pt x="75062" y="147368"/>
                  </a:cubicBezTo>
                  <a:cubicBezTo>
                    <a:pt x="34496" y="147368"/>
                    <a:pt x="1610" y="114483"/>
                    <a:pt x="1610" y="73917"/>
                  </a:cubicBezTo>
                  <a:cubicBezTo>
                    <a:pt x="1610" y="33350"/>
                    <a:pt x="34496" y="465"/>
                    <a:pt x="75062" y="465"/>
                  </a:cubicBezTo>
                  <a:cubicBezTo>
                    <a:pt x="115628" y="465"/>
                    <a:pt x="148514" y="33350"/>
                    <a:pt x="148514" y="73917"/>
                  </a:cubicBezTo>
                  <a:close/>
                </a:path>
              </a:pathLst>
            </a:custGeom>
            <a:noFill/>
            <a:ln w="11301" cap="rnd">
              <a:solidFill>
                <a:srgbClr val="000000"/>
              </a:solidFill>
              <a:prstDash val="solid"/>
              <a:round/>
            </a:ln>
          </p:spPr>
          <p:txBody>
            <a:bodyPr rtlCol="0" anchor="ctr"/>
            <a:lstStyle/>
            <a:p>
              <a:endParaRPr lang="en-US"/>
            </a:p>
          </p:txBody>
        </p:sp>
        <p:sp>
          <p:nvSpPr>
            <p:cNvPr id="136" name="Graphic 11">
              <a:extLst>
                <a:ext uri="{FF2B5EF4-FFF2-40B4-BE49-F238E27FC236}">
                  <a16:creationId xmlns:a16="http://schemas.microsoft.com/office/drawing/2014/main" id="{C9098C4F-4D50-4293-B230-0F4471A4DE9E}"/>
                </a:ext>
              </a:extLst>
            </p:cNvPr>
            <p:cNvSpPr/>
            <p:nvPr/>
          </p:nvSpPr>
          <p:spPr>
            <a:xfrm>
              <a:off x="6564773" y="2423931"/>
              <a:ext cx="146903" cy="146903"/>
            </a:xfrm>
            <a:custGeom>
              <a:avLst/>
              <a:gdLst>
                <a:gd name="connsiteX0" fmla="*/ 148514 w 146903"/>
                <a:gd name="connsiteY0" fmla="*/ 73917 h 146903"/>
                <a:gd name="connsiteX1" fmla="*/ 75062 w 146903"/>
                <a:gd name="connsiteY1" fmla="*/ 147368 h 146903"/>
                <a:gd name="connsiteX2" fmla="*/ 1610 w 146903"/>
                <a:gd name="connsiteY2" fmla="*/ 73917 h 146903"/>
                <a:gd name="connsiteX3" fmla="*/ 75062 w 146903"/>
                <a:gd name="connsiteY3" fmla="*/ 465 h 146903"/>
                <a:gd name="connsiteX4" fmla="*/ 148514 w 146903"/>
                <a:gd name="connsiteY4" fmla="*/ 73917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514" y="73917"/>
                  </a:moveTo>
                  <a:cubicBezTo>
                    <a:pt x="148514" y="114483"/>
                    <a:pt x="115628" y="147368"/>
                    <a:pt x="75062" y="147368"/>
                  </a:cubicBezTo>
                  <a:cubicBezTo>
                    <a:pt x="34496" y="147368"/>
                    <a:pt x="1610" y="114483"/>
                    <a:pt x="1610" y="73917"/>
                  </a:cubicBezTo>
                  <a:cubicBezTo>
                    <a:pt x="1610" y="33350"/>
                    <a:pt x="34496" y="465"/>
                    <a:pt x="75062" y="465"/>
                  </a:cubicBezTo>
                  <a:cubicBezTo>
                    <a:pt x="115628" y="465"/>
                    <a:pt x="148514" y="33350"/>
                    <a:pt x="148514" y="73917"/>
                  </a:cubicBezTo>
                  <a:close/>
                </a:path>
              </a:pathLst>
            </a:custGeom>
            <a:solidFill>
              <a:srgbClr val="FC8D59"/>
            </a:solidFill>
            <a:ln w="5650" cap="sq">
              <a:noFill/>
              <a:prstDash val="solid"/>
              <a:miter/>
            </a:ln>
          </p:spPr>
          <p:txBody>
            <a:bodyPr rtlCol="0" anchor="ctr"/>
            <a:lstStyle/>
            <a:p>
              <a:endParaRPr lang="en-US"/>
            </a:p>
          </p:txBody>
        </p:sp>
        <p:sp>
          <p:nvSpPr>
            <p:cNvPr id="137" name="Graphic 11">
              <a:extLst>
                <a:ext uri="{FF2B5EF4-FFF2-40B4-BE49-F238E27FC236}">
                  <a16:creationId xmlns:a16="http://schemas.microsoft.com/office/drawing/2014/main" id="{0C192B06-4547-40EC-A43D-62E255B7FC69}"/>
                </a:ext>
              </a:extLst>
            </p:cNvPr>
            <p:cNvSpPr/>
            <p:nvPr/>
          </p:nvSpPr>
          <p:spPr>
            <a:xfrm>
              <a:off x="6128914" y="1898985"/>
              <a:ext cx="96052" cy="96052"/>
            </a:xfrm>
            <a:custGeom>
              <a:avLst/>
              <a:gdLst>
                <a:gd name="connsiteX0" fmla="*/ 97629 w 96052"/>
                <a:gd name="connsiteY0" fmla="*/ 48451 h 96052"/>
                <a:gd name="connsiteX1" fmla="*/ 49603 w 96052"/>
                <a:gd name="connsiteY1" fmla="*/ 96478 h 96052"/>
                <a:gd name="connsiteX2" fmla="*/ 1577 w 96052"/>
                <a:gd name="connsiteY2" fmla="*/ 48451 h 96052"/>
                <a:gd name="connsiteX3" fmla="*/ 49603 w 96052"/>
                <a:gd name="connsiteY3" fmla="*/ 425 h 96052"/>
                <a:gd name="connsiteX4" fmla="*/ 97629 w 96052"/>
                <a:gd name="connsiteY4" fmla="*/ 4845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29" y="48451"/>
                  </a:moveTo>
                  <a:cubicBezTo>
                    <a:pt x="97629" y="74976"/>
                    <a:pt x="76127" y="96478"/>
                    <a:pt x="49603" y="96478"/>
                  </a:cubicBezTo>
                  <a:cubicBezTo>
                    <a:pt x="23079" y="96478"/>
                    <a:pt x="1577" y="74976"/>
                    <a:pt x="1577" y="48451"/>
                  </a:cubicBezTo>
                  <a:cubicBezTo>
                    <a:pt x="1577" y="21927"/>
                    <a:pt x="23079" y="425"/>
                    <a:pt x="49603" y="425"/>
                  </a:cubicBezTo>
                  <a:cubicBezTo>
                    <a:pt x="76127" y="425"/>
                    <a:pt x="97629" y="21927"/>
                    <a:pt x="97629" y="48451"/>
                  </a:cubicBezTo>
                  <a:close/>
                </a:path>
              </a:pathLst>
            </a:custGeom>
            <a:noFill/>
            <a:ln w="11301" cap="rnd">
              <a:solidFill>
                <a:srgbClr val="000000"/>
              </a:solidFill>
              <a:prstDash val="solid"/>
              <a:round/>
            </a:ln>
          </p:spPr>
          <p:txBody>
            <a:bodyPr rtlCol="0" anchor="ctr"/>
            <a:lstStyle/>
            <a:p>
              <a:endParaRPr lang="en-US"/>
            </a:p>
          </p:txBody>
        </p:sp>
        <p:sp>
          <p:nvSpPr>
            <p:cNvPr id="138" name="Graphic 11">
              <a:extLst>
                <a:ext uri="{FF2B5EF4-FFF2-40B4-BE49-F238E27FC236}">
                  <a16:creationId xmlns:a16="http://schemas.microsoft.com/office/drawing/2014/main" id="{D9EC4FB8-1168-4E1F-B69B-D5F6DFC904B2}"/>
                </a:ext>
              </a:extLst>
            </p:cNvPr>
            <p:cNvSpPr/>
            <p:nvPr/>
          </p:nvSpPr>
          <p:spPr>
            <a:xfrm>
              <a:off x="6128914" y="1898985"/>
              <a:ext cx="96052" cy="96052"/>
            </a:xfrm>
            <a:custGeom>
              <a:avLst/>
              <a:gdLst>
                <a:gd name="connsiteX0" fmla="*/ 97629 w 96052"/>
                <a:gd name="connsiteY0" fmla="*/ 48451 h 96052"/>
                <a:gd name="connsiteX1" fmla="*/ 49603 w 96052"/>
                <a:gd name="connsiteY1" fmla="*/ 96478 h 96052"/>
                <a:gd name="connsiteX2" fmla="*/ 1577 w 96052"/>
                <a:gd name="connsiteY2" fmla="*/ 48451 h 96052"/>
                <a:gd name="connsiteX3" fmla="*/ 49603 w 96052"/>
                <a:gd name="connsiteY3" fmla="*/ 425 h 96052"/>
                <a:gd name="connsiteX4" fmla="*/ 97629 w 96052"/>
                <a:gd name="connsiteY4" fmla="*/ 48451 h 96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2" h="96052">
                  <a:moveTo>
                    <a:pt x="97629" y="48451"/>
                  </a:moveTo>
                  <a:cubicBezTo>
                    <a:pt x="97629" y="74976"/>
                    <a:pt x="76127" y="96478"/>
                    <a:pt x="49603" y="96478"/>
                  </a:cubicBezTo>
                  <a:cubicBezTo>
                    <a:pt x="23079" y="96478"/>
                    <a:pt x="1577" y="74976"/>
                    <a:pt x="1577" y="48451"/>
                  </a:cubicBezTo>
                  <a:cubicBezTo>
                    <a:pt x="1577" y="21927"/>
                    <a:pt x="23079" y="425"/>
                    <a:pt x="49603" y="425"/>
                  </a:cubicBezTo>
                  <a:cubicBezTo>
                    <a:pt x="76127" y="425"/>
                    <a:pt x="97629" y="21927"/>
                    <a:pt x="97629" y="48451"/>
                  </a:cubicBezTo>
                  <a:close/>
                </a:path>
              </a:pathLst>
            </a:custGeom>
            <a:solidFill>
              <a:srgbClr val="FDC48A"/>
            </a:solidFill>
            <a:ln w="5650" cap="sq">
              <a:noFill/>
              <a:prstDash val="solid"/>
              <a:miter/>
            </a:ln>
          </p:spPr>
          <p:txBody>
            <a:bodyPr rtlCol="0" anchor="ctr"/>
            <a:lstStyle/>
            <a:p>
              <a:endParaRPr lang="en-US"/>
            </a:p>
          </p:txBody>
        </p:sp>
        <p:sp>
          <p:nvSpPr>
            <p:cNvPr id="139" name="Graphic 11">
              <a:extLst>
                <a:ext uri="{FF2B5EF4-FFF2-40B4-BE49-F238E27FC236}">
                  <a16:creationId xmlns:a16="http://schemas.microsoft.com/office/drawing/2014/main" id="{DE030826-52C4-4DAD-A4C4-AF78C512A7CB}"/>
                </a:ext>
              </a:extLst>
            </p:cNvPr>
            <p:cNvSpPr/>
            <p:nvPr/>
          </p:nvSpPr>
          <p:spPr>
            <a:xfrm>
              <a:off x="5663103" y="1632421"/>
              <a:ext cx="70626" cy="70626"/>
            </a:xfrm>
            <a:custGeom>
              <a:avLst/>
              <a:gdLst>
                <a:gd name="connsiteX0" fmla="*/ 72169 w 70626"/>
                <a:gd name="connsiteY0" fmla="*/ 35719 h 70626"/>
                <a:gd name="connsiteX1" fmla="*/ 36856 w 70626"/>
                <a:gd name="connsiteY1" fmla="*/ 71032 h 70626"/>
                <a:gd name="connsiteX2" fmla="*/ 1543 w 70626"/>
                <a:gd name="connsiteY2" fmla="*/ 35719 h 70626"/>
                <a:gd name="connsiteX3" fmla="*/ 36856 w 70626"/>
                <a:gd name="connsiteY3" fmla="*/ 405 h 70626"/>
                <a:gd name="connsiteX4" fmla="*/ 72169 w 70626"/>
                <a:gd name="connsiteY4" fmla="*/ 35719 h 7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6" h="70626">
                  <a:moveTo>
                    <a:pt x="72169" y="35719"/>
                  </a:moveTo>
                  <a:cubicBezTo>
                    <a:pt x="72169" y="55222"/>
                    <a:pt x="56359" y="71032"/>
                    <a:pt x="36856" y="71032"/>
                  </a:cubicBezTo>
                  <a:cubicBezTo>
                    <a:pt x="17353" y="71032"/>
                    <a:pt x="1543" y="55222"/>
                    <a:pt x="1543" y="35719"/>
                  </a:cubicBezTo>
                  <a:cubicBezTo>
                    <a:pt x="1543" y="16216"/>
                    <a:pt x="17353" y="405"/>
                    <a:pt x="36856" y="405"/>
                  </a:cubicBezTo>
                  <a:cubicBezTo>
                    <a:pt x="56359" y="405"/>
                    <a:pt x="72169" y="16216"/>
                    <a:pt x="72169" y="35719"/>
                  </a:cubicBezTo>
                  <a:close/>
                </a:path>
              </a:pathLst>
            </a:custGeom>
            <a:noFill/>
            <a:ln w="11301" cap="rnd">
              <a:solidFill>
                <a:srgbClr val="000000"/>
              </a:solidFill>
              <a:prstDash val="solid"/>
              <a:round/>
            </a:ln>
          </p:spPr>
          <p:txBody>
            <a:bodyPr rtlCol="0" anchor="ctr"/>
            <a:lstStyle/>
            <a:p>
              <a:endParaRPr lang="en-US"/>
            </a:p>
          </p:txBody>
        </p:sp>
        <p:sp>
          <p:nvSpPr>
            <p:cNvPr id="140" name="Graphic 11">
              <a:extLst>
                <a:ext uri="{FF2B5EF4-FFF2-40B4-BE49-F238E27FC236}">
                  <a16:creationId xmlns:a16="http://schemas.microsoft.com/office/drawing/2014/main" id="{8F07F72E-9542-4C48-AB92-37D4679B921C}"/>
                </a:ext>
              </a:extLst>
            </p:cNvPr>
            <p:cNvSpPr/>
            <p:nvPr/>
          </p:nvSpPr>
          <p:spPr>
            <a:xfrm>
              <a:off x="5663103" y="1632421"/>
              <a:ext cx="70626" cy="70626"/>
            </a:xfrm>
            <a:custGeom>
              <a:avLst/>
              <a:gdLst>
                <a:gd name="connsiteX0" fmla="*/ 72169 w 70626"/>
                <a:gd name="connsiteY0" fmla="*/ 35719 h 70626"/>
                <a:gd name="connsiteX1" fmla="*/ 36856 w 70626"/>
                <a:gd name="connsiteY1" fmla="*/ 71032 h 70626"/>
                <a:gd name="connsiteX2" fmla="*/ 1543 w 70626"/>
                <a:gd name="connsiteY2" fmla="*/ 35719 h 70626"/>
                <a:gd name="connsiteX3" fmla="*/ 36856 w 70626"/>
                <a:gd name="connsiteY3" fmla="*/ 405 h 70626"/>
                <a:gd name="connsiteX4" fmla="*/ 72169 w 70626"/>
                <a:gd name="connsiteY4" fmla="*/ 35719 h 70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6" h="70626">
                  <a:moveTo>
                    <a:pt x="72169" y="35719"/>
                  </a:moveTo>
                  <a:cubicBezTo>
                    <a:pt x="72169" y="55222"/>
                    <a:pt x="56359" y="71032"/>
                    <a:pt x="36856" y="71032"/>
                  </a:cubicBezTo>
                  <a:cubicBezTo>
                    <a:pt x="17353" y="71032"/>
                    <a:pt x="1543" y="55222"/>
                    <a:pt x="1543" y="35719"/>
                  </a:cubicBezTo>
                  <a:cubicBezTo>
                    <a:pt x="1543" y="16216"/>
                    <a:pt x="17353" y="405"/>
                    <a:pt x="36856" y="405"/>
                  </a:cubicBezTo>
                  <a:cubicBezTo>
                    <a:pt x="56359" y="405"/>
                    <a:pt x="72169" y="16216"/>
                    <a:pt x="72169" y="35719"/>
                  </a:cubicBezTo>
                  <a:close/>
                </a:path>
              </a:pathLst>
            </a:custGeom>
            <a:solidFill>
              <a:srgbClr val="FC8D59"/>
            </a:solidFill>
            <a:ln w="5650" cap="sq">
              <a:noFill/>
              <a:prstDash val="solid"/>
              <a:miter/>
            </a:ln>
          </p:spPr>
          <p:txBody>
            <a:bodyPr rtlCol="0" anchor="ctr"/>
            <a:lstStyle/>
            <a:p>
              <a:endParaRPr lang="en-US"/>
            </a:p>
          </p:txBody>
        </p:sp>
        <p:sp>
          <p:nvSpPr>
            <p:cNvPr id="141" name="Graphic 11">
              <a:extLst>
                <a:ext uri="{FF2B5EF4-FFF2-40B4-BE49-F238E27FC236}">
                  <a16:creationId xmlns:a16="http://schemas.microsoft.com/office/drawing/2014/main" id="{4C84F27B-A74E-4713-975F-47763A9587B4}"/>
                </a:ext>
              </a:extLst>
            </p:cNvPr>
            <p:cNvSpPr/>
            <p:nvPr/>
          </p:nvSpPr>
          <p:spPr>
            <a:xfrm>
              <a:off x="6182246" y="2884407"/>
              <a:ext cx="274031" cy="274031"/>
            </a:xfrm>
            <a:custGeom>
              <a:avLst/>
              <a:gdLst>
                <a:gd name="connsiteX0" fmla="*/ 275619 w 274031"/>
                <a:gd name="connsiteY0" fmla="*/ 137518 h 274031"/>
                <a:gd name="connsiteX1" fmla="*/ 138603 w 274031"/>
                <a:gd name="connsiteY1" fmla="*/ 274534 h 274031"/>
                <a:gd name="connsiteX2" fmla="*/ 1587 w 274031"/>
                <a:gd name="connsiteY2" fmla="*/ 137518 h 274031"/>
                <a:gd name="connsiteX3" fmla="*/ 138603 w 274031"/>
                <a:gd name="connsiteY3" fmla="*/ 502 h 274031"/>
                <a:gd name="connsiteX4" fmla="*/ 275619 w 274031"/>
                <a:gd name="connsiteY4" fmla="*/ 137518 h 27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31" h="274031">
                  <a:moveTo>
                    <a:pt x="275619" y="137518"/>
                  </a:moveTo>
                  <a:cubicBezTo>
                    <a:pt x="275619" y="213190"/>
                    <a:pt x="214275" y="274534"/>
                    <a:pt x="138603" y="274534"/>
                  </a:cubicBezTo>
                  <a:cubicBezTo>
                    <a:pt x="62931" y="274534"/>
                    <a:pt x="1587" y="213190"/>
                    <a:pt x="1587" y="137518"/>
                  </a:cubicBezTo>
                  <a:cubicBezTo>
                    <a:pt x="1587" y="61846"/>
                    <a:pt x="62931" y="502"/>
                    <a:pt x="138603" y="502"/>
                  </a:cubicBezTo>
                  <a:cubicBezTo>
                    <a:pt x="214275" y="502"/>
                    <a:pt x="275619" y="61846"/>
                    <a:pt x="275619" y="137518"/>
                  </a:cubicBezTo>
                  <a:close/>
                </a:path>
              </a:pathLst>
            </a:custGeom>
            <a:noFill/>
            <a:ln w="11301" cap="rnd">
              <a:solidFill>
                <a:srgbClr val="000000"/>
              </a:solidFill>
              <a:prstDash val="solid"/>
              <a:round/>
            </a:ln>
          </p:spPr>
          <p:txBody>
            <a:bodyPr rtlCol="0" anchor="ctr"/>
            <a:lstStyle/>
            <a:p>
              <a:endParaRPr lang="en-US"/>
            </a:p>
          </p:txBody>
        </p:sp>
        <p:sp>
          <p:nvSpPr>
            <p:cNvPr id="142" name="Graphic 11">
              <a:extLst>
                <a:ext uri="{FF2B5EF4-FFF2-40B4-BE49-F238E27FC236}">
                  <a16:creationId xmlns:a16="http://schemas.microsoft.com/office/drawing/2014/main" id="{38DFFA6E-47A7-48BC-AA0F-49637A6167C5}"/>
                </a:ext>
              </a:extLst>
            </p:cNvPr>
            <p:cNvSpPr/>
            <p:nvPr/>
          </p:nvSpPr>
          <p:spPr>
            <a:xfrm>
              <a:off x="6182246" y="2884407"/>
              <a:ext cx="274031" cy="274031"/>
            </a:xfrm>
            <a:custGeom>
              <a:avLst/>
              <a:gdLst>
                <a:gd name="connsiteX0" fmla="*/ 275619 w 274031"/>
                <a:gd name="connsiteY0" fmla="*/ 137518 h 274031"/>
                <a:gd name="connsiteX1" fmla="*/ 138603 w 274031"/>
                <a:gd name="connsiteY1" fmla="*/ 274534 h 274031"/>
                <a:gd name="connsiteX2" fmla="*/ 1587 w 274031"/>
                <a:gd name="connsiteY2" fmla="*/ 137518 h 274031"/>
                <a:gd name="connsiteX3" fmla="*/ 138603 w 274031"/>
                <a:gd name="connsiteY3" fmla="*/ 502 h 274031"/>
                <a:gd name="connsiteX4" fmla="*/ 275619 w 274031"/>
                <a:gd name="connsiteY4" fmla="*/ 137518 h 27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31" h="274031">
                  <a:moveTo>
                    <a:pt x="275619" y="137518"/>
                  </a:moveTo>
                  <a:cubicBezTo>
                    <a:pt x="275619" y="213190"/>
                    <a:pt x="214275" y="274534"/>
                    <a:pt x="138603" y="274534"/>
                  </a:cubicBezTo>
                  <a:cubicBezTo>
                    <a:pt x="62931" y="274534"/>
                    <a:pt x="1587" y="213190"/>
                    <a:pt x="1587" y="137518"/>
                  </a:cubicBezTo>
                  <a:cubicBezTo>
                    <a:pt x="1587" y="61846"/>
                    <a:pt x="62931" y="502"/>
                    <a:pt x="138603" y="502"/>
                  </a:cubicBezTo>
                  <a:cubicBezTo>
                    <a:pt x="214275" y="502"/>
                    <a:pt x="275619" y="61846"/>
                    <a:pt x="275619" y="137518"/>
                  </a:cubicBezTo>
                  <a:close/>
                </a:path>
              </a:pathLst>
            </a:custGeom>
            <a:solidFill>
              <a:srgbClr val="FC8D59"/>
            </a:solidFill>
            <a:ln w="5650" cap="sq">
              <a:noFill/>
              <a:prstDash val="solid"/>
              <a:miter/>
            </a:ln>
          </p:spPr>
          <p:txBody>
            <a:bodyPr rtlCol="0" anchor="ctr"/>
            <a:lstStyle/>
            <a:p>
              <a:endParaRPr lang="en-US"/>
            </a:p>
          </p:txBody>
        </p:sp>
        <p:sp>
          <p:nvSpPr>
            <p:cNvPr id="143" name="Graphic 11">
              <a:extLst>
                <a:ext uri="{FF2B5EF4-FFF2-40B4-BE49-F238E27FC236}">
                  <a16:creationId xmlns:a16="http://schemas.microsoft.com/office/drawing/2014/main" id="{832238B2-4E4D-459F-8D23-565D3C27A9C3}"/>
                </a:ext>
              </a:extLst>
            </p:cNvPr>
            <p:cNvSpPr/>
            <p:nvPr/>
          </p:nvSpPr>
          <p:spPr>
            <a:xfrm>
              <a:off x="5641484" y="2517645"/>
              <a:ext cx="452010" cy="452010"/>
            </a:xfrm>
            <a:custGeom>
              <a:avLst/>
              <a:gdLst>
                <a:gd name="connsiteX0" fmla="*/ 453566 w 452010"/>
                <a:gd name="connsiteY0" fmla="*/ 226488 h 452010"/>
                <a:gd name="connsiteX1" fmla="*/ 227560 w 452010"/>
                <a:gd name="connsiteY1" fmla="*/ 452493 h 452010"/>
                <a:gd name="connsiteX2" fmla="*/ 1555 w 452010"/>
                <a:gd name="connsiteY2" fmla="*/ 226488 h 452010"/>
                <a:gd name="connsiteX3" fmla="*/ 227560 w 452010"/>
                <a:gd name="connsiteY3" fmla="*/ 482 h 452010"/>
                <a:gd name="connsiteX4" fmla="*/ 453566 w 452010"/>
                <a:gd name="connsiteY4" fmla="*/ 226488 h 4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010" h="452010">
                  <a:moveTo>
                    <a:pt x="453566" y="226488"/>
                  </a:moveTo>
                  <a:cubicBezTo>
                    <a:pt x="453566" y="351307"/>
                    <a:pt x="352380" y="452493"/>
                    <a:pt x="227560" y="452493"/>
                  </a:cubicBezTo>
                  <a:cubicBezTo>
                    <a:pt x="102741" y="452493"/>
                    <a:pt x="1555" y="351307"/>
                    <a:pt x="1555" y="226488"/>
                  </a:cubicBezTo>
                  <a:cubicBezTo>
                    <a:pt x="1555" y="101669"/>
                    <a:pt x="102741" y="482"/>
                    <a:pt x="227560" y="482"/>
                  </a:cubicBezTo>
                  <a:cubicBezTo>
                    <a:pt x="352380" y="482"/>
                    <a:pt x="453566" y="101669"/>
                    <a:pt x="453566" y="226488"/>
                  </a:cubicBezTo>
                  <a:close/>
                </a:path>
              </a:pathLst>
            </a:custGeom>
            <a:noFill/>
            <a:ln w="11301" cap="rnd">
              <a:solidFill>
                <a:srgbClr val="000000"/>
              </a:solidFill>
              <a:prstDash val="solid"/>
              <a:round/>
            </a:ln>
          </p:spPr>
          <p:txBody>
            <a:bodyPr rtlCol="0" anchor="ctr"/>
            <a:lstStyle/>
            <a:p>
              <a:endParaRPr lang="en-US"/>
            </a:p>
          </p:txBody>
        </p:sp>
        <p:sp>
          <p:nvSpPr>
            <p:cNvPr id="144" name="Graphic 11">
              <a:extLst>
                <a:ext uri="{FF2B5EF4-FFF2-40B4-BE49-F238E27FC236}">
                  <a16:creationId xmlns:a16="http://schemas.microsoft.com/office/drawing/2014/main" id="{942ED5CE-0B63-4C4E-A3D6-34AE8E4F82A1}"/>
                </a:ext>
              </a:extLst>
            </p:cNvPr>
            <p:cNvSpPr/>
            <p:nvPr/>
          </p:nvSpPr>
          <p:spPr>
            <a:xfrm>
              <a:off x="5641484" y="2517645"/>
              <a:ext cx="452010" cy="452010"/>
            </a:xfrm>
            <a:custGeom>
              <a:avLst/>
              <a:gdLst>
                <a:gd name="connsiteX0" fmla="*/ 453566 w 452010"/>
                <a:gd name="connsiteY0" fmla="*/ 226488 h 452010"/>
                <a:gd name="connsiteX1" fmla="*/ 227560 w 452010"/>
                <a:gd name="connsiteY1" fmla="*/ 452493 h 452010"/>
                <a:gd name="connsiteX2" fmla="*/ 1555 w 452010"/>
                <a:gd name="connsiteY2" fmla="*/ 226488 h 452010"/>
                <a:gd name="connsiteX3" fmla="*/ 227560 w 452010"/>
                <a:gd name="connsiteY3" fmla="*/ 482 h 452010"/>
                <a:gd name="connsiteX4" fmla="*/ 453566 w 452010"/>
                <a:gd name="connsiteY4" fmla="*/ 226488 h 45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010" h="452010">
                  <a:moveTo>
                    <a:pt x="453566" y="226488"/>
                  </a:moveTo>
                  <a:cubicBezTo>
                    <a:pt x="453566" y="351307"/>
                    <a:pt x="352380" y="452493"/>
                    <a:pt x="227560" y="452493"/>
                  </a:cubicBezTo>
                  <a:cubicBezTo>
                    <a:pt x="102741" y="452493"/>
                    <a:pt x="1555" y="351307"/>
                    <a:pt x="1555" y="226488"/>
                  </a:cubicBezTo>
                  <a:cubicBezTo>
                    <a:pt x="1555" y="101669"/>
                    <a:pt x="102741" y="482"/>
                    <a:pt x="227560" y="482"/>
                  </a:cubicBezTo>
                  <a:cubicBezTo>
                    <a:pt x="352380" y="482"/>
                    <a:pt x="453566" y="101669"/>
                    <a:pt x="453566" y="226488"/>
                  </a:cubicBezTo>
                  <a:close/>
                </a:path>
              </a:pathLst>
            </a:custGeom>
            <a:solidFill>
              <a:srgbClr val="FC8D59"/>
            </a:solidFill>
            <a:ln w="5650" cap="sq">
              <a:noFill/>
              <a:prstDash val="solid"/>
              <a:miter/>
            </a:ln>
          </p:spPr>
          <p:txBody>
            <a:bodyPr rtlCol="0" anchor="ctr"/>
            <a:lstStyle/>
            <a:p>
              <a:endParaRPr lang="en-US"/>
            </a:p>
          </p:txBody>
        </p:sp>
        <p:sp>
          <p:nvSpPr>
            <p:cNvPr id="145" name="Graphic 11">
              <a:extLst>
                <a:ext uri="{FF2B5EF4-FFF2-40B4-BE49-F238E27FC236}">
                  <a16:creationId xmlns:a16="http://schemas.microsoft.com/office/drawing/2014/main" id="{81D9A1DC-87E9-4839-9766-F9A242F453F5}"/>
                </a:ext>
              </a:extLst>
            </p:cNvPr>
            <p:cNvSpPr txBox="1"/>
            <p:nvPr/>
          </p:nvSpPr>
          <p:spPr>
            <a:xfrm>
              <a:off x="5669237" y="2643401"/>
              <a:ext cx="476687" cy="227043"/>
            </a:xfrm>
            <a:prstGeom prst="rect">
              <a:avLst/>
            </a:prstGeom>
            <a:noFill/>
          </p:spPr>
          <p:txBody>
            <a:bodyPr wrap="none" rtlCol="0">
              <a:spAutoFit/>
            </a:bodyPr>
            <a:lstStyle/>
            <a:p>
              <a:pPr algn="l"/>
              <a:r>
                <a:rPr lang="en-US" sz="890" spc="0" baseline="0" dirty="0">
                  <a:solidFill>
                    <a:srgbClr val="FFFFFF"/>
                  </a:solidFill>
                  <a:latin typeface="Calibri Bold"/>
                  <a:cs typeface="Calibri Bold"/>
                  <a:sym typeface="Calibri Bold"/>
                  <a:rtl val="0"/>
                </a:rPr>
                <a:t>Mr. Hi</a:t>
              </a:r>
            </a:p>
          </p:txBody>
        </p:sp>
        <p:sp>
          <p:nvSpPr>
            <p:cNvPr id="146" name="Graphic 11">
              <a:extLst>
                <a:ext uri="{FF2B5EF4-FFF2-40B4-BE49-F238E27FC236}">
                  <a16:creationId xmlns:a16="http://schemas.microsoft.com/office/drawing/2014/main" id="{60566D0A-B7C9-46C1-8F79-E9F3608EBE32}"/>
                </a:ext>
              </a:extLst>
            </p:cNvPr>
            <p:cNvSpPr/>
            <p:nvPr/>
          </p:nvSpPr>
          <p:spPr>
            <a:xfrm>
              <a:off x="6464346" y="4040220"/>
              <a:ext cx="477436" cy="477436"/>
            </a:xfrm>
            <a:custGeom>
              <a:avLst/>
              <a:gdLst>
                <a:gd name="connsiteX0" fmla="*/ 479051 w 477436"/>
                <a:gd name="connsiteY0" fmla="*/ 239311 h 477436"/>
                <a:gd name="connsiteX1" fmla="*/ 240333 w 477436"/>
                <a:gd name="connsiteY1" fmla="*/ 478029 h 477436"/>
                <a:gd name="connsiteX2" fmla="*/ 1615 w 477436"/>
                <a:gd name="connsiteY2" fmla="*/ 239311 h 477436"/>
                <a:gd name="connsiteX3" fmla="*/ 240333 w 477436"/>
                <a:gd name="connsiteY3" fmla="*/ 593 h 477436"/>
                <a:gd name="connsiteX4" fmla="*/ 479051 w 477436"/>
                <a:gd name="connsiteY4" fmla="*/ 239311 h 47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36" h="477436">
                  <a:moveTo>
                    <a:pt x="479051" y="239311"/>
                  </a:moveTo>
                  <a:cubicBezTo>
                    <a:pt x="479051" y="371151"/>
                    <a:pt x="372174" y="478029"/>
                    <a:pt x="240333" y="478029"/>
                  </a:cubicBezTo>
                  <a:cubicBezTo>
                    <a:pt x="108493" y="478029"/>
                    <a:pt x="1615" y="371151"/>
                    <a:pt x="1615" y="239311"/>
                  </a:cubicBezTo>
                  <a:cubicBezTo>
                    <a:pt x="1615" y="107471"/>
                    <a:pt x="108493" y="593"/>
                    <a:pt x="240333" y="593"/>
                  </a:cubicBezTo>
                  <a:cubicBezTo>
                    <a:pt x="372174" y="593"/>
                    <a:pt x="479051" y="107471"/>
                    <a:pt x="479051" y="239311"/>
                  </a:cubicBezTo>
                  <a:close/>
                </a:path>
              </a:pathLst>
            </a:custGeom>
            <a:noFill/>
            <a:ln w="11301" cap="rnd">
              <a:solidFill>
                <a:srgbClr val="000000"/>
              </a:solidFill>
              <a:prstDash val="solid"/>
              <a:round/>
            </a:ln>
          </p:spPr>
          <p:txBody>
            <a:bodyPr rtlCol="0" anchor="ctr"/>
            <a:lstStyle/>
            <a:p>
              <a:endParaRPr lang="en-US"/>
            </a:p>
          </p:txBody>
        </p:sp>
        <p:sp>
          <p:nvSpPr>
            <p:cNvPr id="147" name="Graphic 11">
              <a:extLst>
                <a:ext uri="{FF2B5EF4-FFF2-40B4-BE49-F238E27FC236}">
                  <a16:creationId xmlns:a16="http://schemas.microsoft.com/office/drawing/2014/main" id="{1A3F6FD7-4697-4BEF-A842-53EE599AD3A8}"/>
                </a:ext>
              </a:extLst>
            </p:cNvPr>
            <p:cNvSpPr/>
            <p:nvPr/>
          </p:nvSpPr>
          <p:spPr>
            <a:xfrm>
              <a:off x="6464346" y="4040220"/>
              <a:ext cx="477436" cy="477436"/>
            </a:xfrm>
            <a:custGeom>
              <a:avLst/>
              <a:gdLst>
                <a:gd name="connsiteX0" fmla="*/ 479051 w 477436"/>
                <a:gd name="connsiteY0" fmla="*/ 239311 h 477436"/>
                <a:gd name="connsiteX1" fmla="*/ 240333 w 477436"/>
                <a:gd name="connsiteY1" fmla="*/ 478029 h 477436"/>
                <a:gd name="connsiteX2" fmla="*/ 1615 w 477436"/>
                <a:gd name="connsiteY2" fmla="*/ 239311 h 477436"/>
                <a:gd name="connsiteX3" fmla="*/ 240333 w 477436"/>
                <a:gd name="connsiteY3" fmla="*/ 593 h 477436"/>
                <a:gd name="connsiteX4" fmla="*/ 479051 w 477436"/>
                <a:gd name="connsiteY4" fmla="*/ 239311 h 47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36" h="477436">
                  <a:moveTo>
                    <a:pt x="479051" y="239311"/>
                  </a:moveTo>
                  <a:cubicBezTo>
                    <a:pt x="479051" y="371151"/>
                    <a:pt x="372174" y="478029"/>
                    <a:pt x="240333" y="478029"/>
                  </a:cubicBezTo>
                  <a:cubicBezTo>
                    <a:pt x="108493" y="478029"/>
                    <a:pt x="1615" y="371151"/>
                    <a:pt x="1615" y="239311"/>
                  </a:cubicBezTo>
                  <a:cubicBezTo>
                    <a:pt x="1615" y="107471"/>
                    <a:pt x="108493" y="593"/>
                    <a:pt x="240333" y="593"/>
                  </a:cubicBezTo>
                  <a:cubicBezTo>
                    <a:pt x="372174" y="593"/>
                    <a:pt x="479051" y="107471"/>
                    <a:pt x="479051" y="239311"/>
                  </a:cubicBezTo>
                  <a:close/>
                </a:path>
              </a:pathLst>
            </a:custGeom>
            <a:solidFill>
              <a:srgbClr val="91BFDB"/>
            </a:solidFill>
            <a:ln w="5650" cap="sq">
              <a:noFill/>
              <a:prstDash val="solid"/>
              <a:miter/>
            </a:ln>
          </p:spPr>
          <p:txBody>
            <a:bodyPr rtlCol="0" anchor="ctr"/>
            <a:lstStyle/>
            <a:p>
              <a:endParaRPr lang="en-US"/>
            </a:p>
          </p:txBody>
        </p:sp>
        <p:sp>
          <p:nvSpPr>
            <p:cNvPr id="148" name="Graphic 11">
              <a:extLst>
                <a:ext uri="{FF2B5EF4-FFF2-40B4-BE49-F238E27FC236}">
                  <a16:creationId xmlns:a16="http://schemas.microsoft.com/office/drawing/2014/main" id="{5CAF1651-374C-4ACC-A4CE-B1395C2AF1C9}"/>
                </a:ext>
              </a:extLst>
            </p:cNvPr>
            <p:cNvSpPr txBox="1"/>
            <p:nvPr/>
          </p:nvSpPr>
          <p:spPr>
            <a:xfrm>
              <a:off x="6493618" y="4180481"/>
              <a:ext cx="533188" cy="227043"/>
            </a:xfrm>
            <a:prstGeom prst="rect">
              <a:avLst/>
            </a:prstGeom>
            <a:noFill/>
          </p:spPr>
          <p:txBody>
            <a:bodyPr wrap="none" rtlCol="0">
              <a:spAutoFit/>
            </a:bodyPr>
            <a:lstStyle/>
            <a:p>
              <a:pPr algn="l"/>
              <a:r>
                <a:rPr lang="en-US" sz="890" spc="0" baseline="0" dirty="0">
                  <a:solidFill>
                    <a:srgbClr val="FFFFFF"/>
                  </a:solidFill>
                  <a:latin typeface="Calibri Bold"/>
                  <a:cs typeface="Calibri Bold"/>
                  <a:sym typeface="Calibri Bold"/>
                  <a:rtl val="0"/>
                </a:rPr>
                <a:t>John A.</a:t>
              </a:r>
            </a:p>
          </p:txBody>
        </p:sp>
        <p:sp>
          <p:nvSpPr>
            <p:cNvPr id="149" name="Graphic 11">
              <a:extLst>
                <a:ext uri="{FF2B5EF4-FFF2-40B4-BE49-F238E27FC236}">
                  <a16:creationId xmlns:a16="http://schemas.microsoft.com/office/drawing/2014/main" id="{2F4BF5D9-6EE8-49AC-A365-C79C801614F7}"/>
                </a:ext>
              </a:extLst>
            </p:cNvPr>
            <p:cNvSpPr/>
            <p:nvPr/>
          </p:nvSpPr>
          <p:spPr>
            <a:xfrm>
              <a:off x="5970196" y="4152945"/>
              <a:ext cx="146903" cy="146903"/>
            </a:xfrm>
            <a:custGeom>
              <a:avLst/>
              <a:gdLst>
                <a:gd name="connsiteX0" fmla="*/ 148471 w 146903"/>
                <a:gd name="connsiteY0" fmla="*/ 74041 h 146903"/>
                <a:gd name="connsiteX1" fmla="*/ 75019 w 146903"/>
                <a:gd name="connsiteY1" fmla="*/ 147492 h 146903"/>
                <a:gd name="connsiteX2" fmla="*/ 1568 w 146903"/>
                <a:gd name="connsiteY2" fmla="*/ 74041 h 146903"/>
                <a:gd name="connsiteX3" fmla="*/ 75019 w 146903"/>
                <a:gd name="connsiteY3" fmla="*/ 589 h 146903"/>
                <a:gd name="connsiteX4" fmla="*/ 148471 w 146903"/>
                <a:gd name="connsiteY4" fmla="*/ 74041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471" y="74041"/>
                  </a:moveTo>
                  <a:cubicBezTo>
                    <a:pt x="148471" y="114607"/>
                    <a:pt x="115586" y="147492"/>
                    <a:pt x="75019" y="147492"/>
                  </a:cubicBezTo>
                  <a:cubicBezTo>
                    <a:pt x="34453" y="147492"/>
                    <a:pt x="1568" y="114607"/>
                    <a:pt x="1568" y="74041"/>
                  </a:cubicBezTo>
                  <a:cubicBezTo>
                    <a:pt x="1568" y="33474"/>
                    <a:pt x="34453" y="589"/>
                    <a:pt x="75019" y="589"/>
                  </a:cubicBezTo>
                  <a:cubicBezTo>
                    <a:pt x="115586" y="589"/>
                    <a:pt x="148471" y="33474"/>
                    <a:pt x="148471" y="74041"/>
                  </a:cubicBezTo>
                  <a:close/>
                </a:path>
              </a:pathLst>
            </a:custGeom>
            <a:noFill/>
            <a:ln w="11301" cap="rnd">
              <a:solidFill>
                <a:srgbClr val="000000"/>
              </a:solidFill>
              <a:prstDash val="solid"/>
              <a:round/>
            </a:ln>
          </p:spPr>
          <p:txBody>
            <a:bodyPr rtlCol="0" anchor="ctr"/>
            <a:lstStyle/>
            <a:p>
              <a:endParaRPr lang="en-US"/>
            </a:p>
          </p:txBody>
        </p:sp>
        <p:sp>
          <p:nvSpPr>
            <p:cNvPr id="150" name="Graphic 11">
              <a:extLst>
                <a:ext uri="{FF2B5EF4-FFF2-40B4-BE49-F238E27FC236}">
                  <a16:creationId xmlns:a16="http://schemas.microsoft.com/office/drawing/2014/main" id="{7BBE2DE6-21FB-4668-8474-F54875D8CFA7}"/>
                </a:ext>
              </a:extLst>
            </p:cNvPr>
            <p:cNvSpPr/>
            <p:nvPr/>
          </p:nvSpPr>
          <p:spPr>
            <a:xfrm>
              <a:off x="5970196" y="4152945"/>
              <a:ext cx="146903" cy="146903"/>
            </a:xfrm>
            <a:custGeom>
              <a:avLst/>
              <a:gdLst>
                <a:gd name="connsiteX0" fmla="*/ 148471 w 146903"/>
                <a:gd name="connsiteY0" fmla="*/ 74041 h 146903"/>
                <a:gd name="connsiteX1" fmla="*/ 75019 w 146903"/>
                <a:gd name="connsiteY1" fmla="*/ 147492 h 146903"/>
                <a:gd name="connsiteX2" fmla="*/ 1568 w 146903"/>
                <a:gd name="connsiteY2" fmla="*/ 74041 h 146903"/>
                <a:gd name="connsiteX3" fmla="*/ 75019 w 146903"/>
                <a:gd name="connsiteY3" fmla="*/ 589 h 146903"/>
                <a:gd name="connsiteX4" fmla="*/ 148471 w 146903"/>
                <a:gd name="connsiteY4" fmla="*/ 74041 h 146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03" h="146903">
                  <a:moveTo>
                    <a:pt x="148471" y="74041"/>
                  </a:moveTo>
                  <a:cubicBezTo>
                    <a:pt x="148471" y="114607"/>
                    <a:pt x="115586" y="147492"/>
                    <a:pt x="75019" y="147492"/>
                  </a:cubicBezTo>
                  <a:cubicBezTo>
                    <a:pt x="34453" y="147492"/>
                    <a:pt x="1568" y="114607"/>
                    <a:pt x="1568" y="74041"/>
                  </a:cubicBezTo>
                  <a:cubicBezTo>
                    <a:pt x="1568" y="33474"/>
                    <a:pt x="34453" y="589"/>
                    <a:pt x="75019" y="589"/>
                  </a:cubicBezTo>
                  <a:cubicBezTo>
                    <a:pt x="115586" y="589"/>
                    <a:pt x="148471" y="33474"/>
                    <a:pt x="148471" y="74041"/>
                  </a:cubicBezTo>
                  <a:close/>
                </a:path>
              </a:pathLst>
            </a:custGeom>
            <a:solidFill>
              <a:srgbClr val="91BFDB"/>
            </a:solidFill>
            <a:ln w="5650" cap="sq">
              <a:noFill/>
              <a:prstDash val="solid"/>
              <a:miter/>
            </a:ln>
          </p:spPr>
          <p:txBody>
            <a:bodyPr rtlCol="0" anchor="ctr"/>
            <a:lstStyle/>
            <a:p>
              <a:endParaRPr lang="en-US"/>
            </a:p>
          </p:txBody>
        </p:sp>
        <p:sp>
          <p:nvSpPr>
            <p:cNvPr id="151" name="Graphic 11">
              <a:extLst>
                <a:ext uri="{FF2B5EF4-FFF2-40B4-BE49-F238E27FC236}">
                  <a16:creationId xmlns:a16="http://schemas.microsoft.com/office/drawing/2014/main" id="{E2707765-92DC-4381-83E4-01BE81721625}"/>
                </a:ext>
              </a:extLst>
            </p:cNvPr>
            <p:cNvSpPr/>
            <p:nvPr/>
          </p:nvSpPr>
          <p:spPr>
            <a:xfrm>
              <a:off x="6288944" y="3293917"/>
              <a:ext cx="172329" cy="172329"/>
            </a:xfrm>
            <a:custGeom>
              <a:avLst/>
              <a:gdLst>
                <a:gd name="connsiteX0" fmla="*/ 173921 w 172329"/>
                <a:gd name="connsiteY0" fmla="*/ 86693 h 172329"/>
                <a:gd name="connsiteX1" fmla="*/ 87756 w 172329"/>
                <a:gd name="connsiteY1" fmla="*/ 172857 h 172329"/>
                <a:gd name="connsiteX2" fmla="*/ 1591 w 172329"/>
                <a:gd name="connsiteY2" fmla="*/ 86693 h 172329"/>
                <a:gd name="connsiteX3" fmla="*/ 87756 w 172329"/>
                <a:gd name="connsiteY3" fmla="*/ 528 h 172329"/>
                <a:gd name="connsiteX4" fmla="*/ 173921 w 172329"/>
                <a:gd name="connsiteY4" fmla="*/ 86693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21" y="86693"/>
                  </a:moveTo>
                  <a:cubicBezTo>
                    <a:pt x="173921" y="134280"/>
                    <a:pt x="135343" y="172857"/>
                    <a:pt x="87756" y="172857"/>
                  </a:cubicBezTo>
                  <a:cubicBezTo>
                    <a:pt x="40169" y="172857"/>
                    <a:pt x="1591" y="134280"/>
                    <a:pt x="1591" y="86693"/>
                  </a:cubicBezTo>
                  <a:cubicBezTo>
                    <a:pt x="1591" y="39105"/>
                    <a:pt x="40169" y="528"/>
                    <a:pt x="87756" y="528"/>
                  </a:cubicBezTo>
                  <a:cubicBezTo>
                    <a:pt x="135343" y="528"/>
                    <a:pt x="173921" y="39105"/>
                    <a:pt x="173921" y="86693"/>
                  </a:cubicBezTo>
                  <a:close/>
                </a:path>
              </a:pathLst>
            </a:custGeom>
            <a:noFill/>
            <a:ln w="11301" cap="rnd">
              <a:solidFill>
                <a:srgbClr val="000000"/>
              </a:solidFill>
              <a:prstDash val="solid"/>
              <a:round/>
            </a:ln>
          </p:spPr>
          <p:txBody>
            <a:bodyPr rtlCol="0" anchor="ctr"/>
            <a:lstStyle/>
            <a:p>
              <a:endParaRPr lang="en-US"/>
            </a:p>
          </p:txBody>
        </p:sp>
        <p:sp>
          <p:nvSpPr>
            <p:cNvPr id="152" name="Graphic 11">
              <a:extLst>
                <a:ext uri="{FF2B5EF4-FFF2-40B4-BE49-F238E27FC236}">
                  <a16:creationId xmlns:a16="http://schemas.microsoft.com/office/drawing/2014/main" id="{B429F04B-08B4-4827-BA7B-278B06EA8508}"/>
                </a:ext>
              </a:extLst>
            </p:cNvPr>
            <p:cNvSpPr/>
            <p:nvPr/>
          </p:nvSpPr>
          <p:spPr>
            <a:xfrm>
              <a:off x="6288944" y="3293917"/>
              <a:ext cx="172329" cy="172329"/>
            </a:xfrm>
            <a:custGeom>
              <a:avLst/>
              <a:gdLst>
                <a:gd name="connsiteX0" fmla="*/ 173921 w 172329"/>
                <a:gd name="connsiteY0" fmla="*/ 86693 h 172329"/>
                <a:gd name="connsiteX1" fmla="*/ 87756 w 172329"/>
                <a:gd name="connsiteY1" fmla="*/ 172857 h 172329"/>
                <a:gd name="connsiteX2" fmla="*/ 1591 w 172329"/>
                <a:gd name="connsiteY2" fmla="*/ 86693 h 172329"/>
                <a:gd name="connsiteX3" fmla="*/ 87756 w 172329"/>
                <a:gd name="connsiteY3" fmla="*/ 528 h 172329"/>
                <a:gd name="connsiteX4" fmla="*/ 173921 w 172329"/>
                <a:gd name="connsiteY4" fmla="*/ 86693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21" y="86693"/>
                  </a:moveTo>
                  <a:cubicBezTo>
                    <a:pt x="173921" y="134280"/>
                    <a:pt x="135343" y="172857"/>
                    <a:pt x="87756" y="172857"/>
                  </a:cubicBezTo>
                  <a:cubicBezTo>
                    <a:pt x="40169" y="172857"/>
                    <a:pt x="1591" y="134280"/>
                    <a:pt x="1591" y="86693"/>
                  </a:cubicBezTo>
                  <a:cubicBezTo>
                    <a:pt x="1591" y="39105"/>
                    <a:pt x="40169" y="528"/>
                    <a:pt x="87756" y="528"/>
                  </a:cubicBezTo>
                  <a:cubicBezTo>
                    <a:pt x="135343" y="528"/>
                    <a:pt x="173921" y="39105"/>
                    <a:pt x="173921" y="86693"/>
                  </a:cubicBezTo>
                  <a:close/>
                </a:path>
              </a:pathLst>
            </a:custGeom>
            <a:solidFill>
              <a:srgbClr val="CBE0CC"/>
            </a:solidFill>
            <a:ln w="5650" cap="sq">
              <a:noFill/>
              <a:prstDash val="solid"/>
              <a:miter/>
            </a:ln>
          </p:spPr>
          <p:txBody>
            <a:bodyPr rtlCol="0" anchor="ctr"/>
            <a:lstStyle/>
            <a:p>
              <a:endParaRPr lang="en-US"/>
            </a:p>
          </p:txBody>
        </p:sp>
        <p:sp>
          <p:nvSpPr>
            <p:cNvPr id="153" name="Graphic 11">
              <a:extLst>
                <a:ext uri="{FF2B5EF4-FFF2-40B4-BE49-F238E27FC236}">
                  <a16:creationId xmlns:a16="http://schemas.microsoft.com/office/drawing/2014/main" id="{AF23D373-8DF3-40A3-82A8-B4C9FAB5D688}"/>
                </a:ext>
              </a:extLst>
            </p:cNvPr>
            <p:cNvSpPr/>
            <p:nvPr/>
          </p:nvSpPr>
          <p:spPr>
            <a:xfrm>
              <a:off x="5733694" y="3765517"/>
              <a:ext cx="172329" cy="172329"/>
            </a:xfrm>
            <a:custGeom>
              <a:avLst/>
              <a:gdLst>
                <a:gd name="connsiteX0" fmla="*/ 173881 w 172329"/>
                <a:gd name="connsiteY0" fmla="*/ 86727 h 172329"/>
                <a:gd name="connsiteX1" fmla="*/ 87716 w 172329"/>
                <a:gd name="connsiteY1" fmla="*/ 172891 h 172329"/>
                <a:gd name="connsiteX2" fmla="*/ 1551 w 172329"/>
                <a:gd name="connsiteY2" fmla="*/ 86727 h 172329"/>
                <a:gd name="connsiteX3" fmla="*/ 87716 w 172329"/>
                <a:gd name="connsiteY3" fmla="*/ 562 h 172329"/>
                <a:gd name="connsiteX4" fmla="*/ 173881 w 172329"/>
                <a:gd name="connsiteY4" fmla="*/ 86727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881" y="86727"/>
                  </a:moveTo>
                  <a:cubicBezTo>
                    <a:pt x="173881" y="134314"/>
                    <a:pt x="135303" y="172891"/>
                    <a:pt x="87716" y="172891"/>
                  </a:cubicBezTo>
                  <a:cubicBezTo>
                    <a:pt x="40129" y="172891"/>
                    <a:pt x="1551" y="134314"/>
                    <a:pt x="1551" y="86727"/>
                  </a:cubicBezTo>
                  <a:cubicBezTo>
                    <a:pt x="1551" y="39139"/>
                    <a:pt x="40129" y="562"/>
                    <a:pt x="87716" y="562"/>
                  </a:cubicBezTo>
                  <a:cubicBezTo>
                    <a:pt x="135303" y="562"/>
                    <a:pt x="173881" y="39139"/>
                    <a:pt x="173881" y="86727"/>
                  </a:cubicBezTo>
                  <a:close/>
                </a:path>
              </a:pathLst>
            </a:custGeom>
            <a:noFill/>
            <a:ln w="11301" cap="rnd">
              <a:solidFill>
                <a:srgbClr val="000000"/>
              </a:solidFill>
              <a:prstDash val="solid"/>
              <a:round/>
            </a:ln>
          </p:spPr>
          <p:txBody>
            <a:bodyPr rtlCol="0" anchor="ctr"/>
            <a:lstStyle/>
            <a:p>
              <a:endParaRPr lang="en-US"/>
            </a:p>
          </p:txBody>
        </p:sp>
        <p:sp>
          <p:nvSpPr>
            <p:cNvPr id="154" name="Graphic 11">
              <a:extLst>
                <a:ext uri="{FF2B5EF4-FFF2-40B4-BE49-F238E27FC236}">
                  <a16:creationId xmlns:a16="http://schemas.microsoft.com/office/drawing/2014/main" id="{CFCB4A6C-D180-451A-83D8-319185C2DD0B}"/>
                </a:ext>
              </a:extLst>
            </p:cNvPr>
            <p:cNvSpPr/>
            <p:nvPr/>
          </p:nvSpPr>
          <p:spPr>
            <a:xfrm>
              <a:off x="5733694" y="3765517"/>
              <a:ext cx="172329" cy="172329"/>
            </a:xfrm>
            <a:custGeom>
              <a:avLst/>
              <a:gdLst>
                <a:gd name="connsiteX0" fmla="*/ 173881 w 172329"/>
                <a:gd name="connsiteY0" fmla="*/ 86727 h 172329"/>
                <a:gd name="connsiteX1" fmla="*/ 87716 w 172329"/>
                <a:gd name="connsiteY1" fmla="*/ 172891 h 172329"/>
                <a:gd name="connsiteX2" fmla="*/ 1551 w 172329"/>
                <a:gd name="connsiteY2" fmla="*/ 86727 h 172329"/>
                <a:gd name="connsiteX3" fmla="*/ 87716 w 172329"/>
                <a:gd name="connsiteY3" fmla="*/ 562 h 172329"/>
                <a:gd name="connsiteX4" fmla="*/ 173881 w 172329"/>
                <a:gd name="connsiteY4" fmla="*/ 86727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881" y="86727"/>
                  </a:moveTo>
                  <a:cubicBezTo>
                    <a:pt x="173881" y="134314"/>
                    <a:pt x="135303" y="172891"/>
                    <a:pt x="87716" y="172891"/>
                  </a:cubicBezTo>
                  <a:cubicBezTo>
                    <a:pt x="40129" y="172891"/>
                    <a:pt x="1551" y="134314"/>
                    <a:pt x="1551" y="86727"/>
                  </a:cubicBezTo>
                  <a:cubicBezTo>
                    <a:pt x="1551" y="39139"/>
                    <a:pt x="40129" y="562"/>
                    <a:pt x="87716" y="562"/>
                  </a:cubicBezTo>
                  <a:cubicBezTo>
                    <a:pt x="135303" y="562"/>
                    <a:pt x="173881" y="39139"/>
                    <a:pt x="173881" y="86727"/>
                  </a:cubicBezTo>
                  <a:close/>
                </a:path>
              </a:pathLst>
            </a:custGeom>
            <a:solidFill>
              <a:srgbClr val="FDC48A"/>
            </a:solidFill>
            <a:ln w="5650" cap="sq">
              <a:noFill/>
              <a:prstDash val="solid"/>
              <a:miter/>
            </a:ln>
          </p:spPr>
          <p:txBody>
            <a:bodyPr rtlCol="0" anchor="ctr"/>
            <a:lstStyle/>
            <a:p>
              <a:endParaRPr lang="en-US"/>
            </a:p>
          </p:txBody>
        </p:sp>
        <p:sp>
          <p:nvSpPr>
            <p:cNvPr id="155" name="Graphic 11">
              <a:extLst>
                <a:ext uri="{FF2B5EF4-FFF2-40B4-BE49-F238E27FC236}">
                  <a16:creationId xmlns:a16="http://schemas.microsoft.com/office/drawing/2014/main" id="{6A67BE07-8DAB-4C02-9DD7-4B2B3899CD8B}"/>
                </a:ext>
              </a:extLst>
            </p:cNvPr>
            <p:cNvSpPr/>
            <p:nvPr/>
          </p:nvSpPr>
          <p:spPr>
            <a:xfrm>
              <a:off x="6051170" y="3639461"/>
              <a:ext cx="172329" cy="172329"/>
            </a:xfrm>
            <a:custGeom>
              <a:avLst/>
              <a:gdLst>
                <a:gd name="connsiteX0" fmla="*/ 173903 w 172329"/>
                <a:gd name="connsiteY0" fmla="*/ 86718 h 172329"/>
                <a:gd name="connsiteX1" fmla="*/ 87739 w 172329"/>
                <a:gd name="connsiteY1" fmla="*/ 172882 h 172329"/>
                <a:gd name="connsiteX2" fmla="*/ 1574 w 172329"/>
                <a:gd name="connsiteY2" fmla="*/ 86718 h 172329"/>
                <a:gd name="connsiteX3" fmla="*/ 87739 w 172329"/>
                <a:gd name="connsiteY3" fmla="*/ 553 h 172329"/>
                <a:gd name="connsiteX4" fmla="*/ 173903 w 172329"/>
                <a:gd name="connsiteY4" fmla="*/ 86718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03" y="86718"/>
                  </a:moveTo>
                  <a:cubicBezTo>
                    <a:pt x="173903" y="134305"/>
                    <a:pt x="135326" y="172882"/>
                    <a:pt x="87739" y="172882"/>
                  </a:cubicBezTo>
                  <a:cubicBezTo>
                    <a:pt x="40151" y="172882"/>
                    <a:pt x="1574" y="134305"/>
                    <a:pt x="1574" y="86718"/>
                  </a:cubicBezTo>
                  <a:cubicBezTo>
                    <a:pt x="1574" y="39130"/>
                    <a:pt x="40151" y="553"/>
                    <a:pt x="87739" y="553"/>
                  </a:cubicBezTo>
                  <a:cubicBezTo>
                    <a:pt x="135326" y="553"/>
                    <a:pt x="173903" y="39130"/>
                    <a:pt x="173903" y="86718"/>
                  </a:cubicBezTo>
                  <a:close/>
                </a:path>
              </a:pathLst>
            </a:custGeom>
            <a:noFill/>
            <a:ln w="11301" cap="rnd">
              <a:solidFill>
                <a:srgbClr val="000000"/>
              </a:solidFill>
              <a:prstDash val="solid"/>
              <a:round/>
            </a:ln>
          </p:spPr>
          <p:txBody>
            <a:bodyPr rtlCol="0" anchor="ctr"/>
            <a:lstStyle/>
            <a:p>
              <a:endParaRPr lang="en-US"/>
            </a:p>
          </p:txBody>
        </p:sp>
        <p:sp>
          <p:nvSpPr>
            <p:cNvPr id="156" name="Graphic 11">
              <a:extLst>
                <a:ext uri="{FF2B5EF4-FFF2-40B4-BE49-F238E27FC236}">
                  <a16:creationId xmlns:a16="http://schemas.microsoft.com/office/drawing/2014/main" id="{BAAF8A33-CD2C-4048-8F1E-36659726F004}"/>
                </a:ext>
              </a:extLst>
            </p:cNvPr>
            <p:cNvSpPr/>
            <p:nvPr/>
          </p:nvSpPr>
          <p:spPr>
            <a:xfrm>
              <a:off x="6051170" y="3639461"/>
              <a:ext cx="172329" cy="172329"/>
            </a:xfrm>
            <a:custGeom>
              <a:avLst/>
              <a:gdLst>
                <a:gd name="connsiteX0" fmla="*/ 173903 w 172329"/>
                <a:gd name="connsiteY0" fmla="*/ 86718 h 172329"/>
                <a:gd name="connsiteX1" fmla="*/ 87739 w 172329"/>
                <a:gd name="connsiteY1" fmla="*/ 172882 h 172329"/>
                <a:gd name="connsiteX2" fmla="*/ 1574 w 172329"/>
                <a:gd name="connsiteY2" fmla="*/ 86718 h 172329"/>
                <a:gd name="connsiteX3" fmla="*/ 87739 w 172329"/>
                <a:gd name="connsiteY3" fmla="*/ 553 h 172329"/>
                <a:gd name="connsiteX4" fmla="*/ 173903 w 172329"/>
                <a:gd name="connsiteY4" fmla="*/ 86718 h 172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29" h="172329">
                  <a:moveTo>
                    <a:pt x="173903" y="86718"/>
                  </a:moveTo>
                  <a:cubicBezTo>
                    <a:pt x="173903" y="134305"/>
                    <a:pt x="135326" y="172882"/>
                    <a:pt x="87739" y="172882"/>
                  </a:cubicBezTo>
                  <a:cubicBezTo>
                    <a:pt x="40151" y="172882"/>
                    <a:pt x="1574" y="134305"/>
                    <a:pt x="1574" y="86718"/>
                  </a:cubicBezTo>
                  <a:cubicBezTo>
                    <a:pt x="1574" y="39130"/>
                    <a:pt x="40151" y="553"/>
                    <a:pt x="87739" y="553"/>
                  </a:cubicBezTo>
                  <a:cubicBezTo>
                    <a:pt x="135326" y="553"/>
                    <a:pt x="173903" y="39130"/>
                    <a:pt x="173903" y="86718"/>
                  </a:cubicBezTo>
                  <a:close/>
                </a:path>
              </a:pathLst>
            </a:custGeom>
            <a:solidFill>
              <a:srgbClr val="CBE0CC"/>
            </a:solidFill>
            <a:ln w="5650" cap="sq">
              <a:noFill/>
              <a:prstDash val="solid"/>
              <a:miter/>
            </a:ln>
          </p:spPr>
          <p:txBody>
            <a:bodyPr rtlCol="0" anchor="ctr"/>
            <a:lstStyle/>
            <a:p>
              <a:endParaRPr lang="en-US"/>
            </a:p>
          </p:txBody>
        </p:sp>
        <p:sp>
          <p:nvSpPr>
            <p:cNvPr id="157" name="Graphic 11">
              <a:extLst>
                <a:ext uri="{FF2B5EF4-FFF2-40B4-BE49-F238E27FC236}">
                  <a16:creationId xmlns:a16="http://schemas.microsoft.com/office/drawing/2014/main" id="{2964F846-EA27-4C4A-BF41-825B15BC1F4B}"/>
                </a:ext>
              </a:extLst>
            </p:cNvPr>
            <p:cNvSpPr/>
            <p:nvPr/>
          </p:nvSpPr>
          <p:spPr>
            <a:xfrm>
              <a:off x="6592999" y="3436567"/>
              <a:ext cx="299457" cy="299457"/>
            </a:xfrm>
            <a:custGeom>
              <a:avLst/>
              <a:gdLst>
                <a:gd name="connsiteX0" fmla="*/ 301075 w 299457"/>
                <a:gd name="connsiteY0" fmla="*/ 150272 h 299457"/>
                <a:gd name="connsiteX1" fmla="*/ 151346 w 299457"/>
                <a:gd name="connsiteY1" fmla="*/ 300000 h 299457"/>
                <a:gd name="connsiteX2" fmla="*/ 1618 w 299457"/>
                <a:gd name="connsiteY2" fmla="*/ 150272 h 299457"/>
                <a:gd name="connsiteX3" fmla="*/ 151346 w 299457"/>
                <a:gd name="connsiteY3" fmla="*/ 543 h 299457"/>
                <a:gd name="connsiteX4" fmla="*/ 301075 w 299457"/>
                <a:gd name="connsiteY4" fmla="*/ 150272 h 29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57" h="299457">
                  <a:moveTo>
                    <a:pt x="301075" y="150272"/>
                  </a:moveTo>
                  <a:cubicBezTo>
                    <a:pt x="301075" y="232964"/>
                    <a:pt x="234039" y="300000"/>
                    <a:pt x="151346" y="300000"/>
                  </a:cubicBezTo>
                  <a:cubicBezTo>
                    <a:pt x="68653" y="300000"/>
                    <a:pt x="1618" y="232964"/>
                    <a:pt x="1618" y="150272"/>
                  </a:cubicBezTo>
                  <a:cubicBezTo>
                    <a:pt x="1618" y="67579"/>
                    <a:pt x="68653" y="543"/>
                    <a:pt x="151346" y="543"/>
                  </a:cubicBezTo>
                  <a:cubicBezTo>
                    <a:pt x="234039" y="543"/>
                    <a:pt x="301075" y="67579"/>
                    <a:pt x="301075" y="150272"/>
                  </a:cubicBezTo>
                  <a:close/>
                </a:path>
              </a:pathLst>
            </a:custGeom>
            <a:noFill/>
            <a:ln w="11301" cap="rnd">
              <a:solidFill>
                <a:srgbClr val="000000"/>
              </a:solidFill>
              <a:prstDash val="solid"/>
              <a:round/>
            </a:ln>
          </p:spPr>
          <p:txBody>
            <a:bodyPr rtlCol="0" anchor="ctr"/>
            <a:lstStyle/>
            <a:p>
              <a:endParaRPr lang="en-US"/>
            </a:p>
          </p:txBody>
        </p:sp>
        <p:sp>
          <p:nvSpPr>
            <p:cNvPr id="158" name="Graphic 11">
              <a:extLst>
                <a:ext uri="{FF2B5EF4-FFF2-40B4-BE49-F238E27FC236}">
                  <a16:creationId xmlns:a16="http://schemas.microsoft.com/office/drawing/2014/main" id="{733E3D35-5D06-44E4-9736-2784B35BF4A6}"/>
                </a:ext>
              </a:extLst>
            </p:cNvPr>
            <p:cNvSpPr/>
            <p:nvPr/>
          </p:nvSpPr>
          <p:spPr>
            <a:xfrm>
              <a:off x="6592999" y="3436567"/>
              <a:ext cx="299457" cy="299457"/>
            </a:xfrm>
            <a:custGeom>
              <a:avLst/>
              <a:gdLst>
                <a:gd name="connsiteX0" fmla="*/ 301075 w 299457"/>
                <a:gd name="connsiteY0" fmla="*/ 150272 h 299457"/>
                <a:gd name="connsiteX1" fmla="*/ 151346 w 299457"/>
                <a:gd name="connsiteY1" fmla="*/ 300000 h 299457"/>
                <a:gd name="connsiteX2" fmla="*/ 1618 w 299457"/>
                <a:gd name="connsiteY2" fmla="*/ 150272 h 299457"/>
                <a:gd name="connsiteX3" fmla="*/ 151346 w 299457"/>
                <a:gd name="connsiteY3" fmla="*/ 543 h 299457"/>
                <a:gd name="connsiteX4" fmla="*/ 301075 w 299457"/>
                <a:gd name="connsiteY4" fmla="*/ 150272 h 299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57" h="299457">
                  <a:moveTo>
                    <a:pt x="301075" y="150272"/>
                  </a:moveTo>
                  <a:cubicBezTo>
                    <a:pt x="301075" y="232964"/>
                    <a:pt x="234039" y="300000"/>
                    <a:pt x="151346" y="300000"/>
                  </a:cubicBezTo>
                  <a:cubicBezTo>
                    <a:pt x="68653" y="300000"/>
                    <a:pt x="1618" y="232964"/>
                    <a:pt x="1618" y="150272"/>
                  </a:cubicBezTo>
                  <a:cubicBezTo>
                    <a:pt x="1618" y="67579"/>
                    <a:pt x="68653" y="543"/>
                    <a:pt x="151346" y="543"/>
                  </a:cubicBezTo>
                  <a:cubicBezTo>
                    <a:pt x="234039" y="543"/>
                    <a:pt x="301075" y="67579"/>
                    <a:pt x="301075" y="150272"/>
                  </a:cubicBezTo>
                  <a:close/>
                </a:path>
              </a:pathLst>
            </a:custGeom>
            <a:solidFill>
              <a:srgbClr val="FC8D59"/>
            </a:solidFill>
            <a:ln w="5650" cap="sq">
              <a:noFill/>
              <a:prstDash val="solid"/>
              <a:miter/>
            </a:ln>
          </p:spPr>
          <p:txBody>
            <a:bodyPr rtlCol="0" anchor="ctr"/>
            <a:lstStyle/>
            <a:p>
              <a:endParaRPr lang="en-US"/>
            </a:p>
          </p:txBody>
        </p:sp>
      </p:grpSp>
    </p:spTree>
    <p:extLst>
      <p:ext uri="{BB962C8B-B14F-4D97-AF65-F5344CB8AC3E}">
        <p14:creationId xmlns:p14="http://schemas.microsoft.com/office/powerpoint/2010/main" val="308748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97846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Combinatorics and Networks</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56109" y="1007413"/>
            <a:ext cx="11996110" cy="4994773"/>
          </a:xfrm>
        </p:spPr>
        <p:txBody>
          <a:bodyPr/>
          <a:lstStyle/>
          <a:p>
            <a:pPr marL="0" indent="0">
              <a:buNone/>
            </a:pPr>
            <a:r>
              <a:rPr lang="en-US" b="1" dirty="0">
                <a:latin typeface="Franklin Gothic Book" panose="020B0503020102020204" pitchFamily="34" charset="0"/>
              </a:rPr>
              <a:t>Clustering – </a:t>
            </a:r>
          </a:p>
          <a:p>
            <a:pPr lvl="1" indent="-457200"/>
            <a:r>
              <a:rPr lang="en-US" dirty="0">
                <a:latin typeface="Franklin Gothic Book" panose="020B0503020102020204" pitchFamily="34" charset="0"/>
              </a:rPr>
              <a:t>When categorical variables where the meaning of the categorical variable depends on the values across the entire sample (i.e. clustering), think carefully about how you update your cluster labels, and definitions of the clusters themselves.</a:t>
            </a:r>
          </a:p>
          <a:p>
            <a:pPr marL="0" indent="0">
              <a:buNone/>
            </a:pPr>
            <a:r>
              <a:rPr lang="en-US" b="1" dirty="0">
                <a:latin typeface="Franklin Gothic Book" panose="020B0503020102020204" pitchFamily="34" charset="0"/>
              </a:rPr>
              <a:t>Parametric Modeling –</a:t>
            </a:r>
          </a:p>
          <a:p>
            <a:pPr lvl="1" indent="-457200"/>
            <a:r>
              <a:rPr lang="en-US" dirty="0">
                <a:latin typeface="Franklin Gothic Book" panose="020B0503020102020204" pitchFamily="34" charset="0"/>
              </a:rPr>
              <a:t>Consider estimating multiple categorical variables within an observation…</a:t>
            </a:r>
          </a:p>
          <a:p>
            <a:pPr lvl="2" indent="-457200"/>
            <a:r>
              <a:rPr lang="en-US" dirty="0">
                <a:latin typeface="Franklin Gothic Book" panose="020B0503020102020204" pitchFamily="34" charset="0"/>
              </a:rPr>
              <a:t>It pains me to my core, but I’ll use the Myers-Briggs personality “test” as an example.</a:t>
            </a:r>
          </a:p>
          <a:p>
            <a:pPr lvl="1" indent="-457200"/>
            <a:r>
              <a:rPr lang="en-US" dirty="0">
                <a:latin typeface="Franklin Gothic Book" panose="020B0503020102020204" pitchFamily="34" charset="0"/>
              </a:rPr>
              <a:t>If the meaning of the combination is highly specific to the exact combination, then each combination needs to be evaluated.</a:t>
            </a:r>
          </a:p>
          <a:p>
            <a:pPr lvl="1" indent="-457200"/>
            <a:r>
              <a:rPr lang="en-US" dirty="0">
                <a:latin typeface="Franklin Gothic Book" panose="020B0503020102020204" pitchFamily="34" charset="0"/>
              </a:rPr>
              <a:t>Assumptions help:</a:t>
            </a:r>
          </a:p>
          <a:p>
            <a:pPr lvl="2" indent="-457200"/>
            <a:r>
              <a:rPr lang="en-US" dirty="0">
                <a:latin typeface="Franklin Gothic Book" panose="020B0503020102020204" pitchFamily="34" charset="0"/>
              </a:rPr>
              <a:t>For example, define the combination of categories as an additive sum, e.g. mental health diagnoses.</a:t>
            </a:r>
          </a:p>
          <a:p>
            <a:pPr marL="0" indent="0">
              <a:buNone/>
            </a:pPr>
            <a:r>
              <a:rPr lang="en-US" dirty="0">
                <a:latin typeface="Franklin Gothic Book" panose="020B0503020102020204" pitchFamily="34" charset="0"/>
              </a:rPr>
              <a:t>Fairly niche topic yes, but when it comes up, it comes up bad…</a:t>
            </a:r>
          </a:p>
        </p:txBody>
      </p:sp>
    </p:spTree>
    <p:extLst>
      <p:ext uri="{BB962C8B-B14F-4D97-AF65-F5344CB8AC3E}">
        <p14:creationId xmlns:p14="http://schemas.microsoft.com/office/powerpoint/2010/main" val="346262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71260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Summary</a:t>
            </a:r>
          </a:p>
        </p:txBody>
      </p:sp>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139781" y="798237"/>
                <a:ext cx="11996110" cy="4994773"/>
              </a:xfrm>
            </p:spPr>
            <p:txBody>
              <a:bodyPr/>
              <a:lstStyle/>
              <a:p>
                <a:pPr marL="0" indent="0">
                  <a:buNone/>
                </a:pPr>
                <a:r>
                  <a:rPr lang="en-US" dirty="0">
                    <a:latin typeface="Franklin Gothic Book" panose="020B0503020102020204" pitchFamily="34" charset="0"/>
                  </a:rPr>
                  <a:t>Diagnosing samplers is akin to a vacation post-mortem</a:t>
                </a:r>
              </a:p>
              <a:p>
                <a:pPr lvl="1" indent="-457200"/>
                <a:r>
                  <a:rPr lang="en-US" dirty="0">
                    <a:latin typeface="Franklin Gothic Book" panose="020B0503020102020204" pitchFamily="34" charset="0"/>
                  </a:rPr>
                  <a:t>Where did everybody go? Was that place good? Did you stay there the whole time? Oh, your friends have gone there? They stayed the whole time? Nobody ran around too fast and flung themselves into the atmosphere? No? Great!</a:t>
                </a:r>
              </a:p>
              <a:p>
                <a:pPr marL="0" indent="0">
                  <a:buNone/>
                </a:pPr>
                <a:r>
                  <a:rPr lang="en-US" dirty="0">
                    <a:latin typeface="Franklin Gothic Book" panose="020B0503020102020204" pitchFamily="34" charset="0"/>
                  </a:rPr>
                  <a:t>Within Chain Diagnostics –</a:t>
                </a:r>
              </a:p>
              <a:p>
                <a:pPr lvl="1" indent="-457200"/>
                <a:r>
                  <a:rPr lang="en-US" dirty="0">
                    <a:latin typeface="Franklin Gothic Book" panose="020B0503020102020204" pitchFamily="34" charset="0"/>
                  </a:rPr>
                  <a:t>Where did it go, and did it stay there (</a:t>
                </a:r>
                <a:r>
                  <a:rPr lang="en-US" dirty="0" err="1">
                    <a:latin typeface="Franklin Gothic Book" panose="020B0503020102020204" pitchFamily="34" charset="0"/>
                  </a:rPr>
                  <a:t>Geweke’s</a:t>
                </a:r>
                <a:r>
                  <a:rPr lang="en-US" dirty="0">
                    <a:latin typeface="Franklin Gothic Book" panose="020B0503020102020204" pitchFamily="34" charset="0"/>
                  </a:rPr>
                  <a:t> Z)</a:t>
                </a:r>
              </a:p>
              <a:p>
                <a:pPr lvl="1" indent="-457200"/>
                <a:r>
                  <a:rPr lang="en-US" dirty="0">
                    <a:latin typeface="Franklin Gothic Book" panose="020B0503020102020204" pitchFamily="34" charset="0"/>
                  </a:rPr>
                  <a:t>Did it get where it needed to go, and is now wandering aimlessly? (ESS)</a:t>
                </a:r>
              </a:p>
              <a:p>
                <a:pPr marL="0" indent="0">
                  <a:buNone/>
                </a:pPr>
                <a:r>
                  <a:rPr lang="en-US" dirty="0">
                    <a:latin typeface="Franklin Gothic Book" panose="020B0503020102020204" pitchFamily="34" charset="0"/>
                  </a:rPr>
                  <a:t>Between Chain Diagnostics –</a:t>
                </a:r>
              </a:p>
              <a:p>
                <a:pPr lvl="1" indent="-457200"/>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latin typeface="Franklin Gothic Book" panose="020B0503020102020204" pitchFamily="34" charset="0"/>
                  </a:rPr>
                  <a:t>- Looks at differences between chains, needs to be close to 1 (not infallible)</a:t>
                </a:r>
              </a:p>
              <a:p>
                <a:pPr marL="0" indent="0">
                  <a:buNone/>
                </a:pPr>
                <a:r>
                  <a:rPr lang="en-US" b="1" u="sng" dirty="0">
                    <a:latin typeface="Franklin Gothic Book" panose="020B0503020102020204" pitchFamily="34" charset="0"/>
                  </a:rPr>
                  <a:t>Takeaway: No statistic is an infallible test. Don’t be swayed by rules of thumb. Know what each test is testing and estimate your own mental posterior.</a:t>
                </a:r>
              </a:p>
              <a:p>
                <a:pPr marL="0" indent="0" algn="ctr">
                  <a:buNone/>
                </a:pPr>
                <a:r>
                  <a:rPr lang="en-US" b="1" u="sng" dirty="0">
                    <a:solidFill>
                      <a:schemeClr val="tx1"/>
                    </a:solidFill>
                    <a:latin typeface="Franklin Gothic Book" panose="020B0503020102020204" pitchFamily="34" charset="0"/>
                  </a:rPr>
                  <a:t>And most importantly: Always Eyeball Your Plots</a:t>
                </a:r>
              </a:p>
            </p:txBody>
          </p:sp>
        </mc:Choice>
        <mc:Fallback>
          <p:sp>
            <p:nvSpPr>
              <p:cNvPr id="10" name="Text Placeholder 2">
                <a:extLst>
                  <a:ext uri="{FF2B5EF4-FFF2-40B4-BE49-F238E27FC236}">
                    <a16:creationId xmlns:a16="http://schemas.microsoft.com/office/drawing/2014/main" id="{EDE0B5AB-7C1D-49EC-8655-A405EF0FAF1D}"/>
                  </a:ext>
                </a:extLst>
              </p:cNvPr>
              <p:cNvSpPr>
                <a:spLocks noGrp="1" noRot="1" noChangeAspect="1" noMove="1" noResize="1" noEditPoints="1" noAdjustHandles="1" noChangeArrowheads="1" noChangeShapeType="1" noTextEdit="1"/>
              </p:cNvSpPr>
              <p:nvPr>
                <p:ph type="body" idx="1"/>
              </p:nvPr>
            </p:nvSpPr>
            <p:spPr>
              <a:xfrm>
                <a:off x="139781" y="798237"/>
                <a:ext cx="11996110" cy="4994773"/>
              </a:xfrm>
              <a:blipFill>
                <a:blip r:embed="rId3"/>
                <a:stretch>
                  <a:fillRect l="-1067" r="-203" b="-9890"/>
                </a:stretch>
              </a:blipFill>
            </p:spPr>
            <p:txBody>
              <a:bodyPr/>
              <a:lstStyle/>
              <a:p>
                <a:r>
                  <a:rPr lang="en-US">
                    <a:noFill/>
                  </a:rPr>
                  <a:t> </a:t>
                </a:r>
              </a:p>
            </p:txBody>
          </p:sp>
        </mc:Fallback>
      </mc:AlternateContent>
    </p:spTree>
    <p:extLst>
      <p:ext uri="{BB962C8B-B14F-4D97-AF65-F5344CB8AC3E}">
        <p14:creationId xmlns:p14="http://schemas.microsoft.com/office/powerpoint/2010/main" val="74166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35544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Next Time: Wrapping Up Samplers</a:t>
            </a:r>
          </a:p>
        </p:txBody>
      </p:sp>
      <p:sp>
        <p:nvSpPr>
          <p:cNvPr id="10" name="Text Placeholder 2">
            <a:extLst>
              <a:ext uri="{FF2B5EF4-FFF2-40B4-BE49-F238E27FC236}">
                <a16:creationId xmlns:a16="http://schemas.microsoft.com/office/drawing/2014/main" id="{EDE0B5AB-7C1D-49EC-8655-A405EF0FAF1D}"/>
              </a:ext>
            </a:extLst>
          </p:cNvPr>
          <p:cNvSpPr>
            <a:spLocks noGrp="1"/>
          </p:cNvSpPr>
          <p:nvPr>
            <p:ph type="body" idx="1"/>
          </p:nvPr>
        </p:nvSpPr>
        <p:spPr>
          <a:xfrm>
            <a:off x="56110" y="1129192"/>
            <a:ext cx="11996110" cy="4994773"/>
          </a:xfrm>
        </p:spPr>
        <p:txBody>
          <a:bodyPr/>
          <a:lstStyle/>
          <a:p>
            <a:pPr marL="0" indent="0">
              <a:buNone/>
            </a:pPr>
            <a:r>
              <a:rPr lang="en-US" b="1" u="sng" dirty="0">
                <a:solidFill>
                  <a:schemeClr val="tx1"/>
                </a:solidFill>
                <a:latin typeface="Franklin Gothic Book" panose="020B0503020102020204" pitchFamily="34" charset="0"/>
              </a:rPr>
              <a:t>Hierarchical Bayesian Models</a:t>
            </a:r>
          </a:p>
          <a:p>
            <a:pPr lvl="1" indent="-457200"/>
            <a:r>
              <a:rPr lang="en-US" b="1" dirty="0">
                <a:solidFill>
                  <a:schemeClr val="tx1"/>
                </a:solidFill>
                <a:latin typeface="Franklin Gothic Book" panose="020B0503020102020204" pitchFamily="34" charset="0"/>
              </a:rPr>
              <a:t>Nested Data – It’s everywhere. And not accounting for it is not an option.</a:t>
            </a:r>
          </a:p>
          <a:p>
            <a:pPr lvl="2" indent="-457200"/>
            <a:r>
              <a:rPr lang="en-US" dirty="0">
                <a:solidFill>
                  <a:schemeClr val="tx1"/>
                </a:solidFill>
                <a:latin typeface="Franklin Gothic Book" panose="020B0503020102020204" pitchFamily="34" charset="0"/>
              </a:rPr>
              <a:t>Sales within person</a:t>
            </a:r>
          </a:p>
          <a:p>
            <a:pPr lvl="2" indent="-457200"/>
            <a:r>
              <a:rPr lang="en-US" dirty="0">
                <a:solidFill>
                  <a:schemeClr val="tx1"/>
                </a:solidFill>
                <a:latin typeface="Franklin Gothic Book" panose="020B0503020102020204" pitchFamily="34" charset="0"/>
              </a:rPr>
              <a:t>Students in schools</a:t>
            </a:r>
          </a:p>
          <a:p>
            <a:pPr lvl="2" indent="-457200"/>
            <a:r>
              <a:rPr lang="en-US" dirty="0">
                <a:solidFill>
                  <a:schemeClr val="tx1"/>
                </a:solidFill>
                <a:latin typeface="Franklin Gothic Book" panose="020B0503020102020204" pitchFamily="34" charset="0"/>
              </a:rPr>
              <a:t>Time within patient within doctor crossed with hospital within state within country.</a:t>
            </a:r>
          </a:p>
          <a:p>
            <a:pPr lvl="2" indent="-457200"/>
            <a:r>
              <a:rPr lang="en-US" dirty="0">
                <a:solidFill>
                  <a:schemeClr val="tx1"/>
                </a:solidFill>
                <a:latin typeface="Franklin Gothic Book" panose="020B0503020102020204" pitchFamily="34" charset="0"/>
              </a:rPr>
              <a:t>Document within action with agent within country within region (for you GDELT fans)</a:t>
            </a:r>
          </a:p>
          <a:p>
            <a:pPr lvl="1" indent="-457200"/>
            <a:r>
              <a:rPr lang="en-US" dirty="0">
                <a:solidFill>
                  <a:schemeClr val="tx1"/>
                </a:solidFill>
                <a:latin typeface="Franklin Gothic Book" panose="020B0503020102020204" pitchFamily="34" charset="0"/>
              </a:rPr>
              <a:t>Bayes really shines with nested data.</a:t>
            </a:r>
          </a:p>
          <a:p>
            <a:pPr marL="0" indent="0">
              <a:buNone/>
            </a:pPr>
            <a:r>
              <a:rPr lang="en-US" b="1" u="sng" dirty="0">
                <a:solidFill>
                  <a:schemeClr val="tx1"/>
                </a:solidFill>
                <a:latin typeface="Franklin Gothic Book" panose="020B0503020102020204" pitchFamily="34" charset="0"/>
              </a:rPr>
              <a:t>Bayesian Model Averaging</a:t>
            </a:r>
          </a:p>
          <a:p>
            <a:pPr lvl="1" indent="-457200"/>
            <a:r>
              <a:rPr lang="en-US" dirty="0">
                <a:solidFill>
                  <a:schemeClr val="tx1"/>
                </a:solidFill>
                <a:latin typeface="Franklin Gothic Book" panose="020B0503020102020204" pitchFamily="34" charset="0"/>
              </a:rPr>
              <a:t>The Bayesian Ensemble Method</a:t>
            </a:r>
          </a:p>
          <a:p>
            <a:pPr lvl="1" indent="-457200"/>
            <a:r>
              <a:rPr lang="en-US" dirty="0">
                <a:solidFill>
                  <a:schemeClr val="tx1"/>
                </a:solidFill>
                <a:latin typeface="Franklin Gothic Book" panose="020B0503020102020204" pitchFamily="34" charset="0"/>
              </a:rPr>
              <a:t>Focus on computability, not complexity</a:t>
            </a:r>
          </a:p>
          <a:p>
            <a:pPr lvl="1" indent="-457200"/>
            <a:endParaRPr lang="en-US" b="1" u="sng" dirty="0">
              <a:solidFill>
                <a:schemeClr val="tx1"/>
              </a:solidFill>
              <a:latin typeface="Franklin Gothic Book" panose="020B0503020102020204" pitchFamily="34" charset="0"/>
            </a:endParaRPr>
          </a:p>
          <a:p>
            <a:pPr marL="0" indent="0">
              <a:buNone/>
            </a:pPr>
            <a:r>
              <a:rPr lang="en-US" dirty="0">
                <a:solidFill>
                  <a:schemeClr val="tx1"/>
                </a:solidFill>
                <a:latin typeface="Franklin Gothic Book" panose="020B0503020102020204" pitchFamily="34" charset="0"/>
              </a:rPr>
              <a:t>HW4 will be on both of these.</a:t>
            </a:r>
          </a:p>
        </p:txBody>
      </p:sp>
    </p:spTree>
    <p:extLst>
      <p:ext uri="{BB962C8B-B14F-4D97-AF65-F5344CB8AC3E}">
        <p14:creationId xmlns:p14="http://schemas.microsoft.com/office/powerpoint/2010/main" val="222633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741595" cy="4994773"/>
          </a:xfrm>
        </p:spPr>
        <p:txBody>
          <a:bodyPr/>
          <a:lstStyle/>
          <a:p>
            <a:pPr marL="571500" indent="-571500">
              <a:buFont typeface="Arial" panose="020B0604020202020204" pitchFamily="34" charset="0"/>
              <a:buChar char="•"/>
            </a:pPr>
            <a:r>
              <a:rPr lang="en-US" sz="4000" dirty="0">
                <a:latin typeface="Franklin Gothic Book" panose="020B0503020102020204" pitchFamily="34" charset="0"/>
              </a:rPr>
              <a:t>Sampler Review</a:t>
            </a:r>
          </a:p>
          <a:p>
            <a:pPr marL="571500" indent="-571500">
              <a:buFont typeface="Arial" panose="020B0604020202020204" pitchFamily="34" charset="0"/>
              <a:buChar char="•"/>
            </a:pPr>
            <a:r>
              <a:rPr lang="en-US" sz="4000" dirty="0">
                <a:latin typeface="Franklin Gothic Book" panose="020B0503020102020204" pitchFamily="34" charset="0"/>
              </a:rPr>
              <a:t>What could Possibly Go Wrong? (With Samplers)</a:t>
            </a:r>
          </a:p>
          <a:p>
            <a:pPr marL="571500" indent="-571500">
              <a:buFont typeface="Arial" panose="020B0604020202020204" pitchFamily="34" charset="0"/>
              <a:buChar char="•"/>
            </a:pPr>
            <a:r>
              <a:rPr lang="en-US" sz="4000" dirty="0">
                <a:latin typeface="Franklin Gothic Book" panose="020B0503020102020204" pitchFamily="34" charset="0"/>
              </a:rPr>
              <a:t>What a Sampler Should Do</a:t>
            </a:r>
          </a:p>
          <a:p>
            <a:pPr marL="571500" indent="-571500">
              <a:buFont typeface="Arial" panose="020B0604020202020204" pitchFamily="34" charset="0"/>
              <a:buChar char="•"/>
            </a:pPr>
            <a:r>
              <a:rPr lang="en-US" sz="4000" dirty="0">
                <a:latin typeface="Franklin Gothic Book" panose="020B0503020102020204" pitchFamily="34" charset="0"/>
              </a:rPr>
              <a:t>Eyeballing Your Sampler</a:t>
            </a:r>
          </a:p>
          <a:p>
            <a:pPr marL="571500" indent="-571500">
              <a:buFont typeface="Arial" panose="020B0604020202020204" pitchFamily="34" charset="0"/>
              <a:buChar char="•"/>
            </a:pPr>
            <a:r>
              <a:rPr lang="en-US" sz="4000" dirty="0">
                <a:latin typeface="Franklin Gothic Book" panose="020B0503020102020204" pitchFamily="34" charset="0"/>
              </a:rPr>
              <a:t>Formal Diagnostics</a:t>
            </a:r>
          </a:p>
          <a:p>
            <a:pPr marL="571500" indent="-571500">
              <a:buFont typeface="Arial" panose="020B0604020202020204" pitchFamily="34" charset="0"/>
              <a:buChar char="•"/>
            </a:pPr>
            <a:r>
              <a:rPr lang="en-US" sz="4000" dirty="0">
                <a:latin typeface="Franklin Gothic Book" panose="020B0503020102020204" pitchFamily="34" charset="0"/>
              </a:rPr>
              <a:t>Sampling Categorical Variables</a:t>
            </a:r>
          </a:p>
          <a:p>
            <a:pPr marL="571500" indent="-571500">
              <a:buFont typeface="Arial" panose="020B0604020202020204" pitchFamily="34" charset="0"/>
              <a:buChar char="•"/>
            </a:pPr>
            <a:endParaRPr lang="en-US" sz="40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2364750"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Outline</a:t>
            </a:r>
          </a:p>
        </p:txBody>
      </p:sp>
    </p:spTree>
    <p:extLst>
      <p:ext uri="{BB962C8B-B14F-4D97-AF65-F5344CB8AC3E}">
        <p14:creationId xmlns:p14="http://schemas.microsoft.com/office/powerpoint/2010/main" val="2949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289408" y="1100255"/>
            <a:ext cx="5903801" cy="3702674"/>
          </a:xfrm>
        </p:spPr>
        <p:txBody>
          <a:bodyPr/>
          <a:lstStyle/>
          <a:p>
            <a:pPr marL="0" indent="0">
              <a:buNone/>
            </a:pPr>
            <a:r>
              <a:rPr lang="en-US" dirty="0">
                <a:latin typeface="Franklin Gothic Book" panose="020B0503020102020204" pitchFamily="34" charset="0"/>
              </a:rPr>
              <a:t>The basic ideas behind samplers are:</a:t>
            </a:r>
          </a:p>
          <a:p>
            <a:pPr lvl="1" indent="-457200"/>
            <a:r>
              <a:rPr lang="en-US" dirty="0">
                <a:latin typeface="Franklin Gothic Book" panose="020B0503020102020204" pitchFamily="34" charset="0"/>
              </a:rPr>
              <a:t>Find where in the parameter space the posterior is.</a:t>
            </a:r>
          </a:p>
          <a:p>
            <a:pPr lvl="1" indent="-457200"/>
            <a:r>
              <a:rPr lang="en-US" dirty="0">
                <a:latin typeface="Franklin Gothic Book" panose="020B0503020102020204" pitchFamily="34" charset="0"/>
              </a:rPr>
              <a:t>Sample from that region of parameter space.</a:t>
            </a:r>
          </a:p>
          <a:p>
            <a:pPr marL="0" indent="0">
              <a:buNone/>
            </a:pPr>
            <a:r>
              <a:rPr lang="en-US" dirty="0">
                <a:latin typeface="Franklin Gothic Book" panose="020B0503020102020204" pitchFamily="34" charset="0"/>
              </a:rPr>
              <a:t>If all goes well, your set of samples can be used to characterize your posterior distribution.</a:t>
            </a:r>
          </a:p>
          <a:p>
            <a:pPr marL="0" indent="0">
              <a:buNone/>
            </a:pPr>
            <a:endParaRPr lang="en-US" dirty="0">
              <a:latin typeface="Franklin Gothic Book" panose="020B0503020102020204" pitchFamily="34" charset="0"/>
            </a:endParaRPr>
          </a:p>
          <a:p>
            <a:pPr marL="0" indent="0">
              <a:buNone/>
            </a:pPr>
            <a:r>
              <a:rPr lang="en-US" b="1" u="sng" dirty="0">
                <a:latin typeface="Franklin Gothic Book" panose="020B0503020102020204" pitchFamily="34" charset="0"/>
              </a:rPr>
              <a:t>Important Aside: </a:t>
            </a:r>
            <a:r>
              <a:rPr lang="en-US" dirty="0">
                <a:latin typeface="Franklin Gothic Book" panose="020B0503020102020204" pitchFamily="34" charset="0"/>
              </a:rPr>
              <a:t>Remember you can mix and match sampling steps…</a:t>
            </a:r>
          </a:p>
          <a:p>
            <a:pPr marL="0" indent="0">
              <a:buNone/>
            </a:pPr>
            <a:endParaRPr lang="en-US"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506741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Review</a:t>
            </a:r>
          </a:p>
        </p:txBody>
      </p:sp>
      <p:sp>
        <p:nvSpPr>
          <p:cNvPr id="2" name="Oval 1">
            <a:extLst>
              <a:ext uri="{FF2B5EF4-FFF2-40B4-BE49-F238E27FC236}">
                <a16:creationId xmlns:a16="http://schemas.microsoft.com/office/drawing/2014/main" id="{D9594CB3-8066-4ED9-8BE2-5C81EF870F38}"/>
              </a:ext>
            </a:extLst>
          </p:cNvPr>
          <p:cNvSpPr/>
          <p:nvPr/>
        </p:nvSpPr>
        <p:spPr>
          <a:xfrm>
            <a:off x="8074213" y="2151531"/>
            <a:ext cx="2259106" cy="16375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5C88EBE-1DD4-41F1-9102-C8FDEDDD68CA}"/>
              </a:ext>
            </a:extLst>
          </p:cNvPr>
          <p:cNvSpPr/>
          <p:nvPr/>
        </p:nvSpPr>
        <p:spPr>
          <a:xfrm>
            <a:off x="7497484" y="1691342"/>
            <a:ext cx="3272116" cy="3038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260FAB33-5007-4355-A9C9-CD40311A2061}"/>
              </a:ext>
            </a:extLst>
          </p:cNvPr>
          <p:cNvGrpSpPr/>
          <p:nvPr/>
        </p:nvGrpSpPr>
        <p:grpSpPr>
          <a:xfrm>
            <a:off x="7600359" y="1490424"/>
            <a:ext cx="3068629" cy="3185135"/>
            <a:chOff x="7600359" y="1490424"/>
            <a:chExt cx="3068629" cy="3185135"/>
          </a:xfrm>
        </p:grpSpPr>
        <p:sp>
          <p:nvSpPr>
            <p:cNvPr id="9" name="Oval 8">
              <a:extLst>
                <a:ext uri="{FF2B5EF4-FFF2-40B4-BE49-F238E27FC236}">
                  <a16:creationId xmlns:a16="http://schemas.microsoft.com/office/drawing/2014/main" id="{D0DD31FD-0C19-4560-9992-5249D09BBFC4}"/>
                </a:ext>
              </a:extLst>
            </p:cNvPr>
            <p:cNvSpPr/>
            <p:nvPr/>
          </p:nvSpPr>
          <p:spPr>
            <a:xfrm>
              <a:off x="8647954" y="338451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663CC4C-D97A-41D2-A15C-EC6B54C54C27}"/>
                </a:ext>
              </a:extLst>
            </p:cNvPr>
            <p:cNvSpPr/>
            <p:nvPr/>
          </p:nvSpPr>
          <p:spPr>
            <a:xfrm>
              <a:off x="9511550" y="333073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357C26C-E2F4-4015-AE34-7C5514E1DC2D}"/>
                </a:ext>
              </a:extLst>
            </p:cNvPr>
            <p:cNvSpPr/>
            <p:nvPr/>
          </p:nvSpPr>
          <p:spPr>
            <a:xfrm>
              <a:off x="9093202" y="354719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B2F6E9-9655-4175-B74E-0384B849AAA9}"/>
                </a:ext>
              </a:extLst>
            </p:cNvPr>
            <p:cNvSpPr/>
            <p:nvPr/>
          </p:nvSpPr>
          <p:spPr>
            <a:xfrm>
              <a:off x="7820213" y="236534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0824C1-835B-422F-B85C-1017E33B077D}"/>
                </a:ext>
              </a:extLst>
            </p:cNvPr>
            <p:cNvSpPr/>
            <p:nvPr/>
          </p:nvSpPr>
          <p:spPr>
            <a:xfrm>
              <a:off x="9520515" y="249676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74D8F47-63E5-4EE2-99CE-04F4E2BA4DBA}"/>
                </a:ext>
              </a:extLst>
            </p:cNvPr>
            <p:cNvSpPr/>
            <p:nvPr/>
          </p:nvSpPr>
          <p:spPr>
            <a:xfrm>
              <a:off x="8364068" y="317498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43C40CE-06BC-4A49-836E-CE1A0A404620}"/>
                </a:ext>
              </a:extLst>
            </p:cNvPr>
            <p:cNvSpPr/>
            <p:nvPr/>
          </p:nvSpPr>
          <p:spPr>
            <a:xfrm>
              <a:off x="8876554" y="276089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A812CA9-6F36-45B5-90F6-7D6114B72BA2}"/>
                </a:ext>
              </a:extLst>
            </p:cNvPr>
            <p:cNvSpPr/>
            <p:nvPr/>
          </p:nvSpPr>
          <p:spPr>
            <a:xfrm>
              <a:off x="9311342" y="296753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147060F-A5ED-42E4-A734-874F882F45DB}"/>
                </a:ext>
              </a:extLst>
            </p:cNvPr>
            <p:cNvSpPr/>
            <p:nvPr/>
          </p:nvSpPr>
          <p:spPr>
            <a:xfrm>
              <a:off x="8417857" y="269664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FAE569-666E-4EB8-8D01-5988F4753F34}"/>
                </a:ext>
              </a:extLst>
            </p:cNvPr>
            <p:cNvSpPr/>
            <p:nvPr/>
          </p:nvSpPr>
          <p:spPr>
            <a:xfrm>
              <a:off x="8770470" y="249676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9DF9EFA-4808-4A48-9154-F1A364EF00C7}"/>
                </a:ext>
              </a:extLst>
            </p:cNvPr>
            <p:cNvSpPr/>
            <p:nvPr/>
          </p:nvSpPr>
          <p:spPr>
            <a:xfrm>
              <a:off x="8794378" y="307511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34D62A0-03BB-4D07-B699-B511CECC7576}"/>
                </a:ext>
              </a:extLst>
            </p:cNvPr>
            <p:cNvSpPr/>
            <p:nvPr/>
          </p:nvSpPr>
          <p:spPr>
            <a:xfrm>
              <a:off x="9124575" y="252458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70BA064-A6FA-4B6F-848D-0025D50AFA62}"/>
                </a:ext>
              </a:extLst>
            </p:cNvPr>
            <p:cNvSpPr/>
            <p:nvPr/>
          </p:nvSpPr>
          <p:spPr>
            <a:xfrm>
              <a:off x="9825319" y="295707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0E87838-7100-4869-9207-25F1E43DC1A9}"/>
                </a:ext>
              </a:extLst>
            </p:cNvPr>
            <p:cNvSpPr/>
            <p:nvPr/>
          </p:nvSpPr>
          <p:spPr>
            <a:xfrm>
              <a:off x="7793318" y="313890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A8A10AA-B4C8-46A0-BB8B-EECB902B35D9}"/>
                </a:ext>
              </a:extLst>
            </p:cNvPr>
            <p:cNvSpPr/>
            <p:nvPr/>
          </p:nvSpPr>
          <p:spPr>
            <a:xfrm>
              <a:off x="7739530" y="349340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24CC94F-B7BD-4DCA-8DEC-84FD451FB263}"/>
                </a:ext>
              </a:extLst>
            </p:cNvPr>
            <p:cNvSpPr/>
            <p:nvPr/>
          </p:nvSpPr>
          <p:spPr>
            <a:xfrm>
              <a:off x="8417858" y="390537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534F74F-83B2-44F0-A230-58BA3BA8632B}"/>
                </a:ext>
              </a:extLst>
            </p:cNvPr>
            <p:cNvSpPr/>
            <p:nvPr/>
          </p:nvSpPr>
          <p:spPr>
            <a:xfrm>
              <a:off x="7960659" y="382270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0C5AB29-1F86-4A2C-8715-402FED29D1BC}"/>
                </a:ext>
              </a:extLst>
            </p:cNvPr>
            <p:cNvSpPr/>
            <p:nvPr/>
          </p:nvSpPr>
          <p:spPr>
            <a:xfrm>
              <a:off x="8540377" y="417906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B1A1F8C-270D-40C3-8530-6F5BC6D96C3C}"/>
                </a:ext>
              </a:extLst>
            </p:cNvPr>
            <p:cNvSpPr/>
            <p:nvPr/>
          </p:nvSpPr>
          <p:spPr>
            <a:xfrm>
              <a:off x="9185836" y="418104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B04CD84-4C69-47DF-891E-4611EF9049A1}"/>
                </a:ext>
              </a:extLst>
            </p:cNvPr>
            <p:cNvSpPr/>
            <p:nvPr/>
          </p:nvSpPr>
          <p:spPr>
            <a:xfrm>
              <a:off x="10043459" y="424927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E2212E-BC90-40E3-916D-0980DD31011B}"/>
                </a:ext>
              </a:extLst>
            </p:cNvPr>
            <p:cNvSpPr/>
            <p:nvPr/>
          </p:nvSpPr>
          <p:spPr>
            <a:xfrm>
              <a:off x="7862047" y="449682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5C246E-3EC7-484B-ADC3-88D9847500C2}"/>
                </a:ext>
              </a:extLst>
            </p:cNvPr>
            <p:cNvSpPr/>
            <p:nvPr/>
          </p:nvSpPr>
          <p:spPr>
            <a:xfrm>
              <a:off x="9245600" y="220056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BF0BCB-0120-4BFD-ACA3-06F0A37B66D3}"/>
                </a:ext>
              </a:extLst>
            </p:cNvPr>
            <p:cNvSpPr/>
            <p:nvPr/>
          </p:nvSpPr>
          <p:spPr>
            <a:xfrm>
              <a:off x="8848166" y="175956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23AA0D-1472-4778-94F9-D2F684F80849}"/>
                </a:ext>
              </a:extLst>
            </p:cNvPr>
            <p:cNvSpPr/>
            <p:nvPr/>
          </p:nvSpPr>
          <p:spPr>
            <a:xfrm>
              <a:off x="8453721" y="212636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5E95C44-0C7D-4608-98CD-45204C9BDD8B}"/>
                </a:ext>
              </a:extLst>
            </p:cNvPr>
            <p:cNvSpPr/>
            <p:nvPr/>
          </p:nvSpPr>
          <p:spPr>
            <a:xfrm>
              <a:off x="8890002" y="203524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0697639-12F7-4120-BA42-3D2BB1AF90F4}"/>
                </a:ext>
              </a:extLst>
            </p:cNvPr>
            <p:cNvSpPr/>
            <p:nvPr/>
          </p:nvSpPr>
          <p:spPr>
            <a:xfrm>
              <a:off x="7669307" y="182903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A71B429-3BD5-450E-91FC-1F922D038057}"/>
                </a:ext>
              </a:extLst>
            </p:cNvPr>
            <p:cNvSpPr/>
            <p:nvPr/>
          </p:nvSpPr>
          <p:spPr>
            <a:xfrm>
              <a:off x="7732060" y="283611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0915C0F-1BDA-48A7-A33C-AA77D47B977B}"/>
                </a:ext>
              </a:extLst>
            </p:cNvPr>
            <p:cNvSpPr/>
            <p:nvPr/>
          </p:nvSpPr>
          <p:spPr>
            <a:xfrm>
              <a:off x="7894918" y="199637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52BD41E-B155-49B6-AB60-3787ABEEA7F7}"/>
                </a:ext>
              </a:extLst>
            </p:cNvPr>
            <p:cNvSpPr/>
            <p:nvPr/>
          </p:nvSpPr>
          <p:spPr>
            <a:xfrm>
              <a:off x="8256491" y="193535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7FC825F-D325-4C32-85A5-23ED173FEEC5}"/>
                </a:ext>
              </a:extLst>
            </p:cNvPr>
            <p:cNvSpPr/>
            <p:nvPr/>
          </p:nvSpPr>
          <p:spPr>
            <a:xfrm>
              <a:off x="8148920" y="360223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473535F-20D1-4132-9CB0-CD90C40F6AE4}"/>
                </a:ext>
              </a:extLst>
            </p:cNvPr>
            <p:cNvSpPr/>
            <p:nvPr/>
          </p:nvSpPr>
          <p:spPr>
            <a:xfrm>
              <a:off x="8009965" y="295707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4A9C217-398D-45CE-A842-84946A417DA9}"/>
                </a:ext>
              </a:extLst>
            </p:cNvPr>
            <p:cNvSpPr/>
            <p:nvPr/>
          </p:nvSpPr>
          <p:spPr>
            <a:xfrm>
              <a:off x="8142942" y="225902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FE6C196-5218-4B02-A8DC-C5DB51D6376A}"/>
                </a:ext>
              </a:extLst>
            </p:cNvPr>
            <p:cNvSpPr/>
            <p:nvPr/>
          </p:nvSpPr>
          <p:spPr>
            <a:xfrm>
              <a:off x="8429812" y="253103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39144DA-DF17-4A77-8943-7B469F24213C}"/>
                </a:ext>
              </a:extLst>
            </p:cNvPr>
            <p:cNvSpPr/>
            <p:nvPr/>
          </p:nvSpPr>
          <p:spPr>
            <a:xfrm>
              <a:off x="7673784" y="260073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E4A1F34-667E-4366-8EB4-691DE9D5FF77}"/>
                </a:ext>
              </a:extLst>
            </p:cNvPr>
            <p:cNvSpPr/>
            <p:nvPr/>
          </p:nvSpPr>
          <p:spPr>
            <a:xfrm>
              <a:off x="7631953" y="207257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CEB84C9-625C-4AA4-85B0-5A43B205418E}"/>
                </a:ext>
              </a:extLst>
            </p:cNvPr>
            <p:cNvSpPr/>
            <p:nvPr/>
          </p:nvSpPr>
          <p:spPr>
            <a:xfrm>
              <a:off x="9417427" y="198580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7E55F3A-A95C-4C72-B8FA-40B0CCE7A0C9}"/>
                </a:ext>
              </a:extLst>
            </p:cNvPr>
            <p:cNvSpPr/>
            <p:nvPr/>
          </p:nvSpPr>
          <p:spPr>
            <a:xfrm>
              <a:off x="8223628" y="2499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370ECC4-EB09-4073-9DCB-87E4E3D9B0F5}"/>
                </a:ext>
              </a:extLst>
            </p:cNvPr>
            <p:cNvSpPr/>
            <p:nvPr/>
          </p:nvSpPr>
          <p:spPr>
            <a:xfrm>
              <a:off x="9923930" y="263134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3C9405F-9021-4D6A-8947-BDD118BD7D7D}"/>
                </a:ext>
              </a:extLst>
            </p:cNvPr>
            <p:cNvSpPr/>
            <p:nvPr/>
          </p:nvSpPr>
          <p:spPr>
            <a:xfrm>
              <a:off x="8821272" y="283123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B965AC-AF7B-4A21-8FA7-B58C01A75E09}"/>
                </a:ext>
              </a:extLst>
            </p:cNvPr>
            <p:cNvSpPr/>
            <p:nvPr/>
          </p:nvSpPr>
          <p:spPr>
            <a:xfrm>
              <a:off x="9173885" y="263134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450685F-F57A-4B23-9CFC-B9C48367F7A1}"/>
                </a:ext>
              </a:extLst>
            </p:cNvPr>
            <p:cNvSpPr/>
            <p:nvPr/>
          </p:nvSpPr>
          <p:spPr>
            <a:xfrm>
              <a:off x="9527990" y="265917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59AFE9B-2A87-475B-86E9-97A16CD92EC3}"/>
                </a:ext>
              </a:extLst>
            </p:cNvPr>
            <p:cNvSpPr/>
            <p:nvPr/>
          </p:nvSpPr>
          <p:spPr>
            <a:xfrm>
              <a:off x="9649015" y="233514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6F87A29-DCA4-4640-B92D-1A977CA1E430}"/>
                </a:ext>
              </a:extLst>
            </p:cNvPr>
            <p:cNvSpPr/>
            <p:nvPr/>
          </p:nvSpPr>
          <p:spPr>
            <a:xfrm>
              <a:off x="9251581" y="189415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5DDAD8D-67CF-4774-9F11-F45AD3CCA138}"/>
                </a:ext>
              </a:extLst>
            </p:cNvPr>
            <p:cNvSpPr/>
            <p:nvPr/>
          </p:nvSpPr>
          <p:spPr>
            <a:xfrm>
              <a:off x="8857136" y="226094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D4353FE9-069F-4749-AFB1-E3DFFBEA567F}"/>
                </a:ext>
              </a:extLst>
            </p:cNvPr>
            <p:cNvSpPr/>
            <p:nvPr/>
          </p:nvSpPr>
          <p:spPr>
            <a:xfrm>
              <a:off x="9293417" y="216982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0115D19-1570-45DF-A2C1-F91AFBB8A767}"/>
                </a:ext>
              </a:extLst>
            </p:cNvPr>
            <p:cNvSpPr/>
            <p:nvPr/>
          </p:nvSpPr>
          <p:spPr>
            <a:xfrm>
              <a:off x="8072722" y="196361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7ED57D1-A121-4528-A212-7DB31168EADB}"/>
                </a:ext>
              </a:extLst>
            </p:cNvPr>
            <p:cNvSpPr/>
            <p:nvPr/>
          </p:nvSpPr>
          <p:spPr>
            <a:xfrm>
              <a:off x="8298333" y="213095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5F14EF3-155D-4356-82E2-F7BC79192BC3}"/>
                </a:ext>
              </a:extLst>
            </p:cNvPr>
            <p:cNvSpPr/>
            <p:nvPr/>
          </p:nvSpPr>
          <p:spPr>
            <a:xfrm>
              <a:off x="8659906" y="206993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AADCF04-BB7C-4761-B8B2-E16198F3F681}"/>
                </a:ext>
              </a:extLst>
            </p:cNvPr>
            <p:cNvSpPr/>
            <p:nvPr/>
          </p:nvSpPr>
          <p:spPr>
            <a:xfrm>
              <a:off x="8546357" y="239360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48FB1BD-61C7-44BC-A903-D46490E69222}"/>
                </a:ext>
              </a:extLst>
            </p:cNvPr>
            <p:cNvSpPr/>
            <p:nvPr/>
          </p:nvSpPr>
          <p:spPr>
            <a:xfrm>
              <a:off x="8833227" y="266561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C1882EE-B2D0-490E-862C-0696CA30D4B5}"/>
                </a:ext>
              </a:extLst>
            </p:cNvPr>
            <p:cNvSpPr/>
            <p:nvPr/>
          </p:nvSpPr>
          <p:spPr>
            <a:xfrm>
              <a:off x="8077199" y="273531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A3750F1-D6C0-4D80-AC5D-41FB7BB751A7}"/>
                </a:ext>
              </a:extLst>
            </p:cNvPr>
            <p:cNvSpPr/>
            <p:nvPr/>
          </p:nvSpPr>
          <p:spPr>
            <a:xfrm>
              <a:off x="8035368" y="220715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93D27F3-D2E0-44DE-9BBA-3FB787BED6E6}"/>
                </a:ext>
              </a:extLst>
            </p:cNvPr>
            <p:cNvSpPr/>
            <p:nvPr/>
          </p:nvSpPr>
          <p:spPr>
            <a:xfrm>
              <a:off x="8151906" y="365957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1200D51-FD67-4458-B44A-70294FB08B1B}"/>
                </a:ext>
              </a:extLst>
            </p:cNvPr>
            <p:cNvSpPr/>
            <p:nvPr/>
          </p:nvSpPr>
          <p:spPr>
            <a:xfrm>
              <a:off x="9852208" y="379099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018AC8E-6158-4E9E-B215-A7A7EAEFB448}"/>
                </a:ext>
              </a:extLst>
            </p:cNvPr>
            <p:cNvSpPr/>
            <p:nvPr/>
          </p:nvSpPr>
          <p:spPr>
            <a:xfrm>
              <a:off x="8749550" y="399088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1312347-9D1D-45E1-9E1F-8586BC069390}"/>
                </a:ext>
              </a:extLst>
            </p:cNvPr>
            <p:cNvSpPr/>
            <p:nvPr/>
          </p:nvSpPr>
          <p:spPr>
            <a:xfrm>
              <a:off x="9102163" y="379099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0843097-57DB-40F3-93F9-62F46E921437}"/>
                </a:ext>
              </a:extLst>
            </p:cNvPr>
            <p:cNvSpPr/>
            <p:nvPr/>
          </p:nvSpPr>
          <p:spPr>
            <a:xfrm>
              <a:off x="9456268" y="3818821"/>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99A8B31-72CE-4C37-BBF9-A03E75A5756F}"/>
                </a:ext>
              </a:extLst>
            </p:cNvPr>
            <p:cNvSpPr/>
            <p:nvPr/>
          </p:nvSpPr>
          <p:spPr>
            <a:xfrm>
              <a:off x="9577293" y="3494798"/>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9615D57-14DA-4764-8F4A-F5CFC98DB997}"/>
                </a:ext>
              </a:extLst>
            </p:cNvPr>
            <p:cNvSpPr/>
            <p:nvPr/>
          </p:nvSpPr>
          <p:spPr>
            <a:xfrm>
              <a:off x="9179859" y="305380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3B60E2-AB86-432F-B9B5-69CBF1A7519C}"/>
                </a:ext>
              </a:extLst>
            </p:cNvPr>
            <p:cNvSpPr/>
            <p:nvPr/>
          </p:nvSpPr>
          <p:spPr>
            <a:xfrm>
              <a:off x="8785414" y="34205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1193349-B578-47B2-8C72-065F6E7E3DB8}"/>
                </a:ext>
              </a:extLst>
            </p:cNvPr>
            <p:cNvSpPr/>
            <p:nvPr/>
          </p:nvSpPr>
          <p:spPr>
            <a:xfrm>
              <a:off x="9221695" y="332947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3E9086E-0C2C-475E-9840-71B60D71DEE4}"/>
                </a:ext>
              </a:extLst>
            </p:cNvPr>
            <p:cNvSpPr/>
            <p:nvPr/>
          </p:nvSpPr>
          <p:spPr>
            <a:xfrm>
              <a:off x="8001000" y="312326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14B988C-B169-41D4-B60F-7250B13600B1}"/>
                </a:ext>
              </a:extLst>
            </p:cNvPr>
            <p:cNvSpPr/>
            <p:nvPr/>
          </p:nvSpPr>
          <p:spPr>
            <a:xfrm>
              <a:off x="8226611" y="329060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667C358-7659-4777-9D46-B4716ABE600C}"/>
                </a:ext>
              </a:extLst>
            </p:cNvPr>
            <p:cNvSpPr/>
            <p:nvPr/>
          </p:nvSpPr>
          <p:spPr>
            <a:xfrm>
              <a:off x="8588184" y="322958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82CA705-1854-4BA6-B65D-9CA64E6AD686}"/>
                </a:ext>
              </a:extLst>
            </p:cNvPr>
            <p:cNvSpPr/>
            <p:nvPr/>
          </p:nvSpPr>
          <p:spPr>
            <a:xfrm>
              <a:off x="8474635" y="355325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7447BE-4E89-4238-99BA-D06D8D39D630}"/>
                </a:ext>
              </a:extLst>
            </p:cNvPr>
            <p:cNvSpPr/>
            <p:nvPr/>
          </p:nvSpPr>
          <p:spPr>
            <a:xfrm>
              <a:off x="8761505" y="382526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D403423-82E2-475A-85A5-6AF054DF8D34}"/>
                </a:ext>
              </a:extLst>
            </p:cNvPr>
            <p:cNvSpPr/>
            <p:nvPr/>
          </p:nvSpPr>
          <p:spPr>
            <a:xfrm>
              <a:off x="8005477" y="389496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845D436-1A2D-4A60-A941-9E0F1BB13BB2}"/>
                </a:ext>
              </a:extLst>
            </p:cNvPr>
            <p:cNvSpPr/>
            <p:nvPr/>
          </p:nvSpPr>
          <p:spPr>
            <a:xfrm>
              <a:off x="7963646" y="336680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DF22B58D-D2CB-4790-A80A-3F26F8D6F537}"/>
                </a:ext>
              </a:extLst>
            </p:cNvPr>
            <p:cNvGrpSpPr/>
            <p:nvPr/>
          </p:nvGrpSpPr>
          <p:grpSpPr>
            <a:xfrm rot="18503089">
              <a:off x="8869705" y="1966166"/>
              <a:ext cx="1996139" cy="1044656"/>
              <a:chOff x="7736541" y="2479733"/>
              <a:chExt cx="1996139" cy="1044656"/>
            </a:xfrm>
          </p:grpSpPr>
          <p:sp>
            <p:nvSpPr>
              <p:cNvPr id="77" name="Oval 76">
                <a:extLst>
                  <a:ext uri="{FF2B5EF4-FFF2-40B4-BE49-F238E27FC236}">
                    <a16:creationId xmlns:a16="http://schemas.microsoft.com/office/drawing/2014/main" id="{3D4F5D5F-C7B2-4D5C-B82B-D0967049C5AF}"/>
                  </a:ext>
                </a:extLst>
              </p:cNvPr>
              <p:cNvSpPr/>
              <p:nvPr/>
            </p:nvSpPr>
            <p:spPr>
              <a:xfrm>
                <a:off x="7924801" y="308550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21C5000-9AD0-4AF1-9005-0F2D2E22BF7F}"/>
                  </a:ext>
                </a:extLst>
              </p:cNvPr>
              <p:cNvSpPr/>
              <p:nvPr/>
            </p:nvSpPr>
            <p:spPr>
              <a:xfrm>
                <a:off x="9625103"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F5A35AE-774C-49D0-A047-ECF9DB5321C4}"/>
                  </a:ext>
                </a:extLst>
              </p:cNvPr>
              <p:cNvSpPr/>
              <p:nvPr/>
            </p:nvSpPr>
            <p:spPr>
              <a:xfrm>
                <a:off x="8522445" y="341681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CD1B9C9-C0D4-4017-A7D7-5F3223AEF546}"/>
                  </a:ext>
                </a:extLst>
              </p:cNvPr>
              <p:cNvSpPr/>
              <p:nvPr/>
            </p:nvSpPr>
            <p:spPr>
              <a:xfrm>
                <a:off x="8875058"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EEC7B9E-E130-4C51-BD30-5B074ACD598C}"/>
                  </a:ext>
                </a:extLst>
              </p:cNvPr>
              <p:cNvSpPr/>
              <p:nvPr/>
            </p:nvSpPr>
            <p:spPr>
              <a:xfrm>
                <a:off x="9229163" y="324475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DD4DD66-95CF-4368-BF58-6EBBC48F5B1B}"/>
                  </a:ext>
                </a:extLst>
              </p:cNvPr>
              <p:cNvSpPr/>
              <p:nvPr/>
            </p:nvSpPr>
            <p:spPr>
              <a:xfrm>
                <a:off x="9350188" y="292072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3D0E30C-8A2C-4A71-9C1D-EDF144131748}"/>
                  </a:ext>
                </a:extLst>
              </p:cNvPr>
              <p:cNvSpPr/>
              <p:nvPr/>
            </p:nvSpPr>
            <p:spPr>
              <a:xfrm>
                <a:off x="8952754" y="247973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78D65D7-9F53-46E2-9946-FABD36B288C3}"/>
                  </a:ext>
                </a:extLst>
              </p:cNvPr>
              <p:cNvSpPr/>
              <p:nvPr/>
            </p:nvSpPr>
            <p:spPr>
              <a:xfrm>
                <a:off x="8558309" y="284652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842B71A-17EE-4D03-A08E-28836EC330C7}"/>
                  </a:ext>
                </a:extLst>
              </p:cNvPr>
              <p:cNvSpPr/>
              <p:nvPr/>
            </p:nvSpPr>
            <p:spPr>
              <a:xfrm>
                <a:off x="8994590" y="275540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32FC15E-BB03-4BE7-A7F1-6BB952D44DA1}"/>
                  </a:ext>
                </a:extLst>
              </p:cNvPr>
              <p:cNvSpPr/>
              <p:nvPr/>
            </p:nvSpPr>
            <p:spPr>
              <a:xfrm>
                <a:off x="7773895" y="25491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1720854-6F26-43E3-BC05-ED5BD6C0A03A}"/>
                  </a:ext>
                </a:extLst>
              </p:cNvPr>
              <p:cNvSpPr/>
              <p:nvPr/>
            </p:nvSpPr>
            <p:spPr>
              <a:xfrm>
                <a:off x="7999506" y="27165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64F5008B-8D71-4E22-BEBA-18D0F35D74BB}"/>
                  </a:ext>
                </a:extLst>
              </p:cNvPr>
              <p:cNvSpPr/>
              <p:nvPr/>
            </p:nvSpPr>
            <p:spPr>
              <a:xfrm>
                <a:off x="8361079" y="265551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3A1FE937-41B8-4743-85C6-87A25518A212}"/>
                  </a:ext>
                </a:extLst>
              </p:cNvPr>
              <p:cNvSpPr/>
              <p:nvPr/>
            </p:nvSpPr>
            <p:spPr>
              <a:xfrm>
                <a:off x="8247530" y="297919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1D79F9E-949A-4463-BD22-1A873EB0609A}"/>
                  </a:ext>
                </a:extLst>
              </p:cNvPr>
              <p:cNvSpPr/>
              <p:nvPr/>
            </p:nvSpPr>
            <p:spPr>
              <a:xfrm>
                <a:off x="8534400" y="325119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E5A1007B-A0AF-4707-8D7A-9B969D9505BD}"/>
                  </a:ext>
                </a:extLst>
              </p:cNvPr>
              <p:cNvSpPr/>
              <p:nvPr/>
            </p:nvSpPr>
            <p:spPr>
              <a:xfrm>
                <a:off x="7778372" y="33208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1D08584-BE27-4DB6-8E46-9E0F0CC29875}"/>
                  </a:ext>
                </a:extLst>
              </p:cNvPr>
              <p:cNvSpPr/>
              <p:nvPr/>
            </p:nvSpPr>
            <p:spPr>
              <a:xfrm>
                <a:off x="7736541" y="27927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8865DE80-87FF-4E1F-91A9-8021BCD4CF69}"/>
                </a:ext>
              </a:extLst>
            </p:cNvPr>
            <p:cNvGrpSpPr/>
            <p:nvPr/>
          </p:nvGrpSpPr>
          <p:grpSpPr>
            <a:xfrm rot="16724625">
              <a:off x="9148590" y="3121921"/>
              <a:ext cx="1996139" cy="1044656"/>
              <a:chOff x="7736541" y="2479733"/>
              <a:chExt cx="1996139" cy="1044656"/>
            </a:xfrm>
          </p:grpSpPr>
          <p:sp>
            <p:nvSpPr>
              <p:cNvPr id="95" name="Oval 94">
                <a:extLst>
                  <a:ext uri="{FF2B5EF4-FFF2-40B4-BE49-F238E27FC236}">
                    <a16:creationId xmlns:a16="http://schemas.microsoft.com/office/drawing/2014/main" id="{967278F9-3B45-4971-95AF-514F5D41392F}"/>
                  </a:ext>
                </a:extLst>
              </p:cNvPr>
              <p:cNvSpPr/>
              <p:nvPr/>
            </p:nvSpPr>
            <p:spPr>
              <a:xfrm>
                <a:off x="7924801" y="308550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F14EE51-E225-4DEF-8641-781E83F182AC}"/>
                  </a:ext>
                </a:extLst>
              </p:cNvPr>
              <p:cNvSpPr/>
              <p:nvPr/>
            </p:nvSpPr>
            <p:spPr>
              <a:xfrm>
                <a:off x="9625103"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956DD86-4DB0-4512-A664-B6BCF63F9C7A}"/>
                  </a:ext>
                </a:extLst>
              </p:cNvPr>
              <p:cNvSpPr/>
              <p:nvPr/>
            </p:nvSpPr>
            <p:spPr>
              <a:xfrm>
                <a:off x="8522445" y="341681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5C871E8D-CB23-44BF-9D51-2B1DB256B62D}"/>
                  </a:ext>
                </a:extLst>
              </p:cNvPr>
              <p:cNvSpPr/>
              <p:nvPr/>
            </p:nvSpPr>
            <p:spPr>
              <a:xfrm>
                <a:off x="8875058"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B9BFF83-5C88-4C21-849B-E6232A82ED6A}"/>
                  </a:ext>
                </a:extLst>
              </p:cNvPr>
              <p:cNvSpPr/>
              <p:nvPr/>
            </p:nvSpPr>
            <p:spPr>
              <a:xfrm>
                <a:off x="9229163" y="324475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FEE77EEF-445E-477A-B549-A0F0804748E3}"/>
                  </a:ext>
                </a:extLst>
              </p:cNvPr>
              <p:cNvSpPr/>
              <p:nvPr/>
            </p:nvSpPr>
            <p:spPr>
              <a:xfrm>
                <a:off x="9350188" y="292072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81AE069-2BF8-491F-BF56-FC821D1C918F}"/>
                  </a:ext>
                </a:extLst>
              </p:cNvPr>
              <p:cNvSpPr/>
              <p:nvPr/>
            </p:nvSpPr>
            <p:spPr>
              <a:xfrm>
                <a:off x="8952754" y="247973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C59C38F2-A817-4B8F-9FDC-C3B94EACEA47}"/>
                  </a:ext>
                </a:extLst>
              </p:cNvPr>
              <p:cNvSpPr/>
              <p:nvPr/>
            </p:nvSpPr>
            <p:spPr>
              <a:xfrm>
                <a:off x="8558309" y="284652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489281A-070E-4595-9099-E32E0B921996}"/>
                  </a:ext>
                </a:extLst>
              </p:cNvPr>
              <p:cNvSpPr/>
              <p:nvPr/>
            </p:nvSpPr>
            <p:spPr>
              <a:xfrm>
                <a:off x="8994590" y="275540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A5513B-4E59-4E88-91C5-5F1F22E53073}"/>
                  </a:ext>
                </a:extLst>
              </p:cNvPr>
              <p:cNvSpPr/>
              <p:nvPr/>
            </p:nvSpPr>
            <p:spPr>
              <a:xfrm>
                <a:off x="7773895" y="25491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89030279-86EF-49FD-AE13-ADAA2A5AB5B8}"/>
                  </a:ext>
                </a:extLst>
              </p:cNvPr>
              <p:cNvSpPr/>
              <p:nvPr/>
            </p:nvSpPr>
            <p:spPr>
              <a:xfrm>
                <a:off x="7999506" y="27165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83DC0103-FC7B-401E-9AEA-B6E64C7E6A38}"/>
                  </a:ext>
                </a:extLst>
              </p:cNvPr>
              <p:cNvSpPr/>
              <p:nvPr/>
            </p:nvSpPr>
            <p:spPr>
              <a:xfrm>
                <a:off x="8361079" y="265551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0ADF6AB-1E37-4CF8-8B14-D0AAB20F6326}"/>
                  </a:ext>
                </a:extLst>
              </p:cNvPr>
              <p:cNvSpPr/>
              <p:nvPr/>
            </p:nvSpPr>
            <p:spPr>
              <a:xfrm>
                <a:off x="8247530" y="297919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1A714152-5EEB-4816-AE31-471D7385D9AC}"/>
                  </a:ext>
                </a:extLst>
              </p:cNvPr>
              <p:cNvSpPr/>
              <p:nvPr/>
            </p:nvSpPr>
            <p:spPr>
              <a:xfrm>
                <a:off x="8534400" y="325119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1815668-CB22-4E2B-9738-71FD9DD9ACC9}"/>
                  </a:ext>
                </a:extLst>
              </p:cNvPr>
              <p:cNvSpPr/>
              <p:nvPr/>
            </p:nvSpPr>
            <p:spPr>
              <a:xfrm>
                <a:off x="7778372" y="33208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8A9FF66-7E63-4448-946E-777F41F2B8B9}"/>
                  </a:ext>
                </a:extLst>
              </p:cNvPr>
              <p:cNvSpPr/>
              <p:nvPr/>
            </p:nvSpPr>
            <p:spPr>
              <a:xfrm>
                <a:off x="7736541" y="27927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2D9C2F42-7265-4988-A797-DBE90DCA1F74}"/>
                </a:ext>
              </a:extLst>
            </p:cNvPr>
            <p:cNvGrpSpPr/>
            <p:nvPr/>
          </p:nvGrpSpPr>
          <p:grpSpPr>
            <a:xfrm>
              <a:off x="7600359" y="3630903"/>
              <a:ext cx="1996139" cy="1044656"/>
              <a:chOff x="7736541" y="2479733"/>
              <a:chExt cx="1996139" cy="1044656"/>
            </a:xfrm>
          </p:grpSpPr>
          <p:sp>
            <p:nvSpPr>
              <p:cNvPr id="112" name="Oval 111">
                <a:extLst>
                  <a:ext uri="{FF2B5EF4-FFF2-40B4-BE49-F238E27FC236}">
                    <a16:creationId xmlns:a16="http://schemas.microsoft.com/office/drawing/2014/main" id="{FCF6CFC6-847E-412A-8576-63E6391500FE}"/>
                  </a:ext>
                </a:extLst>
              </p:cNvPr>
              <p:cNvSpPr/>
              <p:nvPr/>
            </p:nvSpPr>
            <p:spPr>
              <a:xfrm>
                <a:off x="7924801" y="308550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DA3A584-7BEC-4DEB-BD11-FC9EB6BDCF99}"/>
                  </a:ext>
                </a:extLst>
              </p:cNvPr>
              <p:cNvSpPr/>
              <p:nvPr/>
            </p:nvSpPr>
            <p:spPr>
              <a:xfrm>
                <a:off x="9625103"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A887B9E-FD2D-4767-AEF4-D8B66A0187B6}"/>
                  </a:ext>
                </a:extLst>
              </p:cNvPr>
              <p:cNvSpPr/>
              <p:nvPr/>
            </p:nvSpPr>
            <p:spPr>
              <a:xfrm>
                <a:off x="8522445" y="341681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024BCDC8-092A-4076-AA38-8882F8A93F71}"/>
                  </a:ext>
                </a:extLst>
              </p:cNvPr>
              <p:cNvSpPr/>
              <p:nvPr/>
            </p:nvSpPr>
            <p:spPr>
              <a:xfrm>
                <a:off x="8875058"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AA08E88-EB61-46B4-B13C-0B57934F7B22}"/>
                  </a:ext>
                </a:extLst>
              </p:cNvPr>
              <p:cNvSpPr/>
              <p:nvPr/>
            </p:nvSpPr>
            <p:spPr>
              <a:xfrm>
                <a:off x="9229163" y="324475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0E032BCA-4FED-4A61-B085-BBE8F96AB9CB}"/>
                  </a:ext>
                </a:extLst>
              </p:cNvPr>
              <p:cNvSpPr/>
              <p:nvPr/>
            </p:nvSpPr>
            <p:spPr>
              <a:xfrm>
                <a:off x="9350188" y="292072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15CD92B1-4E62-49D4-8EC8-6106C73C2101}"/>
                  </a:ext>
                </a:extLst>
              </p:cNvPr>
              <p:cNvSpPr/>
              <p:nvPr/>
            </p:nvSpPr>
            <p:spPr>
              <a:xfrm>
                <a:off x="8952754" y="247973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69B8223-134F-414C-864D-B8345750D05C}"/>
                  </a:ext>
                </a:extLst>
              </p:cNvPr>
              <p:cNvSpPr/>
              <p:nvPr/>
            </p:nvSpPr>
            <p:spPr>
              <a:xfrm>
                <a:off x="8558309" y="284652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4550AB87-3C2B-4704-85D4-E0FC4B123FD1}"/>
                  </a:ext>
                </a:extLst>
              </p:cNvPr>
              <p:cNvSpPr/>
              <p:nvPr/>
            </p:nvSpPr>
            <p:spPr>
              <a:xfrm>
                <a:off x="8994590" y="275540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30F4EB27-9BBD-4680-89DF-81B310CC246C}"/>
                  </a:ext>
                </a:extLst>
              </p:cNvPr>
              <p:cNvSpPr/>
              <p:nvPr/>
            </p:nvSpPr>
            <p:spPr>
              <a:xfrm>
                <a:off x="7773895" y="25491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647B32B-3ADC-4164-B5BD-DC1AF0320F79}"/>
                  </a:ext>
                </a:extLst>
              </p:cNvPr>
              <p:cNvSpPr/>
              <p:nvPr/>
            </p:nvSpPr>
            <p:spPr>
              <a:xfrm>
                <a:off x="7999506" y="27165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9DA33A58-7712-41D2-8F4D-D8C948CB1B48}"/>
                  </a:ext>
                </a:extLst>
              </p:cNvPr>
              <p:cNvSpPr/>
              <p:nvPr/>
            </p:nvSpPr>
            <p:spPr>
              <a:xfrm>
                <a:off x="8361079" y="265551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8FB52C5-D44F-4CBE-8E8C-2C27278D751B}"/>
                  </a:ext>
                </a:extLst>
              </p:cNvPr>
              <p:cNvSpPr/>
              <p:nvPr/>
            </p:nvSpPr>
            <p:spPr>
              <a:xfrm>
                <a:off x="8247530" y="297919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DE4CF1-E9A6-4C0C-8453-25C0A26DDDBC}"/>
                  </a:ext>
                </a:extLst>
              </p:cNvPr>
              <p:cNvSpPr/>
              <p:nvPr/>
            </p:nvSpPr>
            <p:spPr>
              <a:xfrm>
                <a:off x="8534400" y="325119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176A89E-6CC4-401F-ADF3-A0D93FF34A36}"/>
                  </a:ext>
                </a:extLst>
              </p:cNvPr>
              <p:cNvSpPr/>
              <p:nvPr/>
            </p:nvSpPr>
            <p:spPr>
              <a:xfrm>
                <a:off x="7778372" y="33208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51C5B6B-5BF2-4A33-9DBA-98695F7875E1}"/>
                  </a:ext>
                </a:extLst>
              </p:cNvPr>
              <p:cNvSpPr/>
              <p:nvPr/>
            </p:nvSpPr>
            <p:spPr>
              <a:xfrm>
                <a:off x="7736541" y="27927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09977432-5E29-4F70-8A69-101CA7BAE035}"/>
                </a:ext>
              </a:extLst>
            </p:cNvPr>
            <p:cNvGrpSpPr/>
            <p:nvPr/>
          </p:nvGrpSpPr>
          <p:grpSpPr>
            <a:xfrm>
              <a:off x="8160191" y="2748924"/>
              <a:ext cx="1996139" cy="1044656"/>
              <a:chOff x="7736541" y="2479733"/>
              <a:chExt cx="1996139" cy="1044656"/>
            </a:xfrm>
          </p:grpSpPr>
          <p:sp>
            <p:nvSpPr>
              <p:cNvPr id="129" name="Oval 128">
                <a:extLst>
                  <a:ext uri="{FF2B5EF4-FFF2-40B4-BE49-F238E27FC236}">
                    <a16:creationId xmlns:a16="http://schemas.microsoft.com/office/drawing/2014/main" id="{095F5AE3-A0E3-43F1-8C33-D2937713C4C5}"/>
                  </a:ext>
                </a:extLst>
              </p:cNvPr>
              <p:cNvSpPr/>
              <p:nvPr/>
            </p:nvSpPr>
            <p:spPr>
              <a:xfrm>
                <a:off x="7924801" y="308550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B681094-D8F4-479B-860A-54C40769309F}"/>
                  </a:ext>
                </a:extLst>
              </p:cNvPr>
              <p:cNvSpPr/>
              <p:nvPr/>
            </p:nvSpPr>
            <p:spPr>
              <a:xfrm>
                <a:off x="9625103"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AF9AF3B8-B8D4-42B5-8B54-4F5F117DEA0E}"/>
                  </a:ext>
                </a:extLst>
              </p:cNvPr>
              <p:cNvSpPr/>
              <p:nvPr/>
            </p:nvSpPr>
            <p:spPr>
              <a:xfrm>
                <a:off x="8522445" y="341681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6C49CBF-4175-41D1-9D38-1F12252F65FC}"/>
                  </a:ext>
                </a:extLst>
              </p:cNvPr>
              <p:cNvSpPr/>
              <p:nvPr/>
            </p:nvSpPr>
            <p:spPr>
              <a:xfrm>
                <a:off x="8875058" y="321692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44E33275-0118-44AF-8873-A80C0D1913FF}"/>
                  </a:ext>
                </a:extLst>
              </p:cNvPr>
              <p:cNvSpPr/>
              <p:nvPr/>
            </p:nvSpPr>
            <p:spPr>
              <a:xfrm>
                <a:off x="9229163" y="3244752"/>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5F3ED3ED-1AB0-489E-9319-B626635F8EE1}"/>
                  </a:ext>
                </a:extLst>
              </p:cNvPr>
              <p:cNvSpPr/>
              <p:nvPr/>
            </p:nvSpPr>
            <p:spPr>
              <a:xfrm>
                <a:off x="9350188" y="2920729"/>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79F681B-06C4-4A6E-9D80-8FF0C4F093F9}"/>
                  </a:ext>
                </a:extLst>
              </p:cNvPr>
              <p:cNvSpPr/>
              <p:nvPr/>
            </p:nvSpPr>
            <p:spPr>
              <a:xfrm>
                <a:off x="8952754" y="2479733"/>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18EFEB75-A546-4EDD-B972-A11E11A6C971}"/>
                  </a:ext>
                </a:extLst>
              </p:cNvPr>
              <p:cNvSpPr/>
              <p:nvPr/>
            </p:nvSpPr>
            <p:spPr>
              <a:xfrm>
                <a:off x="8558309" y="2846526"/>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997A0797-6536-40AB-8578-AF9A2BD1B650}"/>
                  </a:ext>
                </a:extLst>
              </p:cNvPr>
              <p:cNvSpPr/>
              <p:nvPr/>
            </p:nvSpPr>
            <p:spPr>
              <a:xfrm>
                <a:off x="8994590" y="275540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F50FC24-F8AF-4878-884E-D5D22CA32CA5}"/>
                  </a:ext>
                </a:extLst>
              </p:cNvPr>
              <p:cNvSpPr/>
              <p:nvPr/>
            </p:nvSpPr>
            <p:spPr>
              <a:xfrm>
                <a:off x="7773895" y="25491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04170B57-2ADC-4E29-B216-B7537D701460}"/>
                  </a:ext>
                </a:extLst>
              </p:cNvPr>
              <p:cNvSpPr/>
              <p:nvPr/>
            </p:nvSpPr>
            <p:spPr>
              <a:xfrm>
                <a:off x="7999506" y="27165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9943EF1-F32A-4395-8B48-F8FAA301B0C8}"/>
                  </a:ext>
                </a:extLst>
              </p:cNvPr>
              <p:cNvSpPr/>
              <p:nvPr/>
            </p:nvSpPr>
            <p:spPr>
              <a:xfrm>
                <a:off x="8361079" y="2655514"/>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54B123A0-530C-4E3A-902F-B0BA45BB49C2}"/>
                  </a:ext>
                </a:extLst>
              </p:cNvPr>
              <p:cNvSpPr/>
              <p:nvPr/>
            </p:nvSpPr>
            <p:spPr>
              <a:xfrm>
                <a:off x="8247530" y="2979190"/>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D0791385-A305-47B6-9589-BDB403E97AA6}"/>
                  </a:ext>
                </a:extLst>
              </p:cNvPr>
              <p:cNvSpPr/>
              <p:nvPr/>
            </p:nvSpPr>
            <p:spPr>
              <a:xfrm>
                <a:off x="8534400" y="325119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29C96A0-5411-41D9-AB2E-DD3664F90F10}"/>
                  </a:ext>
                </a:extLst>
              </p:cNvPr>
              <p:cNvSpPr/>
              <p:nvPr/>
            </p:nvSpPr>
            <p:spPr>
              <a:xfrm>
                <a:off x="7778372" y="3320895"/>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E252C5C5-5AA2-43F8-A1DA-3B6CC7375A96}"/>
                  </a:ext>
                </a:extLst>
              </p:cNvPr>
              <p:cNvSpPr/>
              <p:nvPr/>
            </p:nvSpPr>
            <p:spPr>
              <a:xfrm>
                <a:off x="7736541" y="2792737"/>
                <a:ext cx="107577" cy="10757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4891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862342" cy="4994773"/>
              </a:xfrm>
            </p:spPr>
            <p:txBody>
              <a:bodyPr/>
              <a:lstStyle/>
              <a:p>
                <a:pPr marL="0" indent="0">
                  <a:buNone/>
                </a:pPr>
                <a:r>
                  <a:rPr lang="en-US" dirty="0">
                    <a:latin typeface="Franklin Gothic Book" panose="020B0503020102020204" pitchFamily="34" charset="0"/>
                  </a:rPr>
                  <a:t>Gibbs Sampler –</a:t>
                </a:r>
              </a:p>
              <a:p>
                <a:pPr lvl="1" indent="-457200"/>
                <a:r>
                  <a:rPr lang="en-US" dirty="0">
                    <a:latin typeface="Franklin Gothic Book" panose="020B0503020102020204" pitchFamily="34" charset="0"/>
                  </a:rPr>
                  <a:t>Iterate through sampling from proper conditional distributions</a:t>
                </a:r>
              </a:p>
              <a:p>
                <a:pPr lvl="2" indent="-457200"/>
                <a:r>
                  <a:rPr lang="en-US" dirty="0">
                    <a:latin typeface="Franklin Gothic Book" panose="020B0503020102020204" pitchFamily="34" charset="0"/>
                  </a:rPr>
                  <a:t>i.e. Sample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latin typeface="Franklin Gothic Book" panose="020B0503020102020204" pitchFamily="34" charset="0"/>
                  </a:rPr>
                  <a:t> then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latin typeface="Franklin Gothic Book" panose="020B0503020102020204" pitchFamily="34" charset="0"/>
                </a:endParaRPr>
              </a:p>
              <a:p>
                <a:pPr lvl="1" indent="-457200"/>
                <a:r>
                  <a:rPr lang="en-US" dirty="0">
                    <a:latin typeface="Franklin Gothic Book" panose="020B0503020102020204" pitchFamily="34" charset="0"/>
                  </a:rPr>
                  <a:t>Requires that you have </a:t>
                </a:r>
                <a:r>
                  <a:rPr lang="en-US" i="1" dirty="0">
                    <a:latin typeface="Franklin Gothic Book" panose="020B0503020102020204" pitchFamily="34" charset="0"/>
                  </a:rPr>
                  <a:t>proper </a:t>
                </a:r>
                <a:r>
                  <a:rPr lang="en-US" dirty="0">
                    <a:latin typeface="Franklin Gothic Book" panose="020B0503020102020204" pitchFamily="34" charset="0"/>
                  </a:rPr>
                  <a:t>conditional distributions</a:t>
                </a:r>
              </a:p>
              <a:p>
                <a:pPr lvl="2" indent="-457200"/>
                <a:r>
                  <a:rPr lang="en-US" dirty="0">
                    <a:latin typeface="Franklin Gothic Book" panose="020B0503020102020204" pitchFamily="34" charset="0"/>
                  </a:rPr>
                  <a:t>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𝑁𝑜𝑟𝑚𝑎𝑙</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r>
                          <a:rPr lang="en-US" b="0" i="1" smtClean="0">
                            <a:latin typeface="Cambria Math" panose="02040503050406030204" pitchFamily="18" charset="0"/>
                          </a:rPr>
                          <m:t>𝑋</m:t>
                        </m:r>
                        <m:r>
                          <a:rPr lang="en-US" b="0" i="1" smtClean="0">
                            <a:latin typeface="Cambria Math" panose="02040503050406030204" pitchFamily="18" charset="0"/>
                          </a:rPr>
                          <m:t>, 1</m:t>
                        </m:r>
                      </m:e>
                    </m:d>
                  </m:oMath>
                </a14:m>
                <a:r>
                  <a:rPr lang="en-US" dirty="0">
                    <a:latin typeface="Franklin Gothic Book" panose="020B0503020102020204" pitchFamily="34" charset="0"/>
                  </a:rPr>
                  <a:t> for an arbitrary example</a:t>
                </a:r>
              </a:p>
              <a:p>
                <a:pPr lvl="1" indent="-457200"/>
                <a:r>
                  <a:rPr lang="en-US" dirty="0">
                    <a:latin typeface="Franklin Gothic Book" panose="020B0503020102020204" pitchFamily="34" charset="0"/>
                  </a:rPr>
                  <a:t>Always use Gibbs if possible, it’s very powerful and has guaranteed good performance!</a:t>
                </a:r>
              </a:p>
              <a:p>
                <a:pPr marL="0" indent="0">
                  <a:buNone/>
                </a:pPr>
                <a:r>
                  <a:rPr lang="en-US" dirty="0">
                    <a:latin typeface="Franklin Gothic Book" panose="020B0503020102020204" pitchFamily="34" charset="0"/>
                  </a:rPr>
                  <a:t>Random Walk Metropolis –</a:t>
                </a:r>
              </a:p>
              <a:p>
                <a:pPr lvl="1" indent="-457200"/>
                <a:r>
                  <a:rPr lang="en-US" dirty="0">
                    <a:latin typeface="Franklin Gothic Book" panose="020B0503020102020204" pitchFamily="34" charset="0"/>
                  </a:rPr>
                  <a:t>Use if the conditional distributions are improper.</a:t>
                </a:r>
              </a:p>
              <a:p>
                <a:pPr lvl="1" indent="-457200"/>
                <a:r>
                  <a:rPr lang="en-US" dirty="0">
                    <a:latin typeface="Franklin Gothic Book" panose="020B0503020102020204" pitchFamily="34" charset="0"/>
                  </a:rPr>
                  <a:t>Requires that you specify a proposal distribution for each parameter</a:t>
                </a:r>
              </a:p>
              <a:p>
                <a:pPr lvl="2" indent="-457200"/>
                <a:r>
                  <a:rPr lang="en-US" dirty="0">
                    <a:latin typeface="Franklin Gothic Book" panose="020B0503020102020204" pitchFamily="34" charset="0"/>
                  </a:rPr>
                  <a:t>Important choice, as it impacts convergence and performance</a:t>
                </a:r>
              </a:p>
              <a:p>
                <a:pPr lvl="1" indent="-457200"/>
                <a:r>
                  <a:rPr lang="en-US" dirty="0">
                    <a:latin typeface="Franklin Gothic Book" panose="020B0503020102020204" pitchFamily="34" charset="0"/>
                  </a:rPr>
                  <a:t>Sampler walks through parameter space trying to find the posterior </a:t>
                </a:r>
              </a:p>
            </p:txBody>
          </p:sp>
        </mc:Choice>
        <mc:Fallback>
          <p:sp>
            <p:nvSpPr>
              <p:cNvPr id="3" name="Text Placeholder 2">
                <a:extLst>
                  <a:ext uri="{FF2B5EF4-FFF2-40B4-BE49-F238E27FC236}">
                    <a16:creationId xmlns:a16="http://schemas.microsoft.com/office/drawing/2014/main" id="{40AD5550-A2A7-4DE2-AABE-A667C380CF0B}"/>
                  </a:ext>
                </a:extLst>
              </p:cNvPr>
              <p:cNvSpPr>
                <a:spLocks noGrp="1" noRot="1" noChangeAspect="1" noMove="1" noResize="1" noEditPoints="1" noAdjustHandles="1" noChangeArrowheads="1" noChangeShapeType="1" noTextEdit="1"/>
              </p:cNvSpPr>
              <p:nvPr>
                <p:ph type="body" idx="1"/>
              </p:nvPr>
            </p:nvSpPr>
            <p:spPr>
              <a:xfrm>
                <a:off x="192199" y="1027454"/>
                <a:ext cx="11862342" cy="4994773"/>
              </a:xfrm>
              <a:blipFill>
                <a:blip r:embed="rId2"/>
                <a:stretch>
                  <a:fillRect l="-1080" b="-12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3"/>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08000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Review – Types of Samplers</a:t>
            </a:r>
          </a:p>
        </p:txBody>
      </p:sp>
    </p:spTree>
    <p:extLst>
      <p:ext uri="{BB962C8B-B14F-4D97-AF65-F5344CB8AC3E}">
        <p14:creationId xmlns:p14="http://schemas.microsoft.com/office/powerpoint/2010/main" val="178785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862342" cy="4994773"/>
          </a:xfrm>
        </p:spPr>
        <p:txBody>
          <a:bodyPr/>
          <a:lstStyle/>
          <a:p>
            <a:pPr marL="0" indent="0">
              <a:buNone/>
            </a:pPr>
            <a:r>
              <a:rPr lang="en-US" dirty="0">
                <a:latin typeface="Franklin Gothic Book" panose="020B0503020102020204" pitchFamily="34" charset="0"/>
              </a:rPr>
              <a:t>Random Walk Metropolis-Hastings –</a:t>
            </a:r>
          </a:p>
          <a:p>
            <a:pPr lvl="1" indent="-457200"/>
            <a:r>
              <a:rPr lang="en-US" dirty="0">
                <a:latin typeface="Franklin Gothic Book" panose="020B0503020102020204" pitchFamily="34" charset="0"/>
              </a:rPr>
              <a:t>Slight modification to the acceptance ratio step of the Metropolis sampler to account for asymmetric proposal distributions</a:t>
            </a:r>
          </a:p>
          <a:p>
            <a:pPr lvl="2" indent="-457200"/>
            <a:r>
              <a:rPr lang="en-US" dirty="0">
                <a:latin typeface="Franklin Gothic Book" panose="020B0503020102020204" pitchFamily="34" charset="0"/>
              </a:rPr>
              <a:t>Symmetry here refers to the probability of proposing values, not necessarily what the proposal distribution looks like.</a:t>
            </a:r>
          </a:p>
          <a:p>
            <a:pPr marL="0" indent="0">
              <a:buNone/>
            </a:pPr>
            <a:r>
              <a:rPr lang="en-US" dirty="0">
                <a:latin typeface="Franklin Gothic Book" panose="020B0503020102020204" pitchFamily="34" charset="0"/>
              </a:rPr>
              <a:t>Hamiltonian MC –</a:t>
            </a:r>
          </a:p>
          <a:p>
            <a:pPr lvl="1" indent="-457200"/>
            <a:r>
              <a:rPr lang="en-US" dirty="0">
                <a:latin typeface="Franklin Gothic Book" panose="020B0503020102020204" pitchFamily="34" charset="0"/>
              </a:rPr>
              <a:t>Just a much better version of Metropolis-Hastings</a:t>
            </a:r>
          </a:p>
          <a:p>
            <a:pPr lvl="1" indent="-457200"/>
            <a:r>
              <a:rPr lang="en-US" dirty="0">
                <a:latin typeface="Franklin Gothic Book" panose="020B0503020102020204" pitchFamily="34" charset="0"/>
              </a:rPr>
              <a:t>Uses gradient information</a:t>
            </a:r>
          </a:p>
          <a:p>
            <a:pPr lvl="1" indent="-457200"/>
            <a:r>
              <a:rPr lang="en-US" dirty="0">
                <a:latin typeface="Franklin Gothic Book" panose="020B0503020102020204" pitchFamily="34" charset="0"/>
              </a:rPr>
              <a:t>Very powerful for use in high dimensional problems</a:t>
            </a:r>
          </a:p>
          <a:p>
            <a:pPr lvl="2" indent="-457200"/>
            <a:r>
              <a:rPr lang="en-US" dirty="0">
                <a:latin typeface="Franklin Gothic Book" panose="020B0503020102020204" pitchFamily="34" charset="0"/>
              </a:rPr>
              <a:t>Not appropriate for use on categorical variables</a:t>
            </a:r>
          </a:p>
          <a:p>
            <a:pPr marL="0" indent="0">
              <a:buNone/>
            </a:pPr>
            <a:r>
              <a:rPr lang="en-US" dirty="0">
                <a:latin typeface="Franklin Gothic Book" panose="020B0503020102020204" pitchFamily="34" charset="0"/>
              </a:rPr>
              <a:t>No U-Turns Sampler -</a:t>
            </a:r>
          </a:p>
          <a:p>
            <a:pPr lvl="1" indent="-457200"/>
            <a:r>
              <a:rPr lang="en-US" dirty="0">
                <a:latin typeface="Franklin Gothic Book" panose="020B0503020102020204" pitchFamily="34" charset="0"/>
              </a:rPr>
              <a:t>Fixes issues in Hamiltonian MC</a:t>
            </a:r>
          </a:p>
          <a:p>
            <a:pPr marL="457200" lvl="1" indent="0">
              <a:buNone/>
            </a:pPr>
            <a:endParaRPr lang="en-US" sz="28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008000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Review – Types of Samplers</a:t>
            </a:r>
          </a:p>
        </p:txBody>
      </p:sp>
    </p:spTree>
    <p:extLst>
      <p:ext uri="{BB962C8B-B14F-4D97-AF65-F5344CB8AC3E}">
        <p14:creationId xmlns:p14="http://schemas.microsoft.com/office/powerpoint/2010/main" val="194284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5324083" cy="4994773"/>
          </a:xfrm>
        </p:spPr>
        <p:txBody>
          <a:bodyPr/>
          <a:lstStyle/>
          <a:p>
            <a:pPr marL="0" indent="0">
              <a:buNone/>
            </a:pPr>
            <a:r>
              <a:rPr lang="en-US" dirty="0">
                <a:latin typeface="Franklin Gothic Book" panose="020B0503020102020204" pitchFamily="34" charset="0"/>
              </a:rPr>
              <a:t>If everything goes right, samplers should converge to the posterior and </a:t>
            </a:r>
            <a:r>
              <a:rPr lang="en-US" b="1" u="sng" dirty="0">
                <a:latin typeface="Franklin Gothic Book" panose="020B0503020102020204" pitchFamily="34" charset="0"/>
              </a:rPr>
              <a:t>stay there forever.</a:t>
            </a:r>
          </a:p>
          <a:p>
            <a:pPr marL="0" indent="0">
              <a:buNone/>
            </a:pPr>
            <a:r>
              <a:rPr lang="en-US" dirty="0">
                <a:latin typeface="Franklin Gothic Book" panose="020B0503020102020204" pitchFamily="34" charset="0"/>
              </a:rPr>
              <a:t>Well constructed samplers are </a:t>
            </a:r>
            <a:r>
              <a:rPr lang="en-US" i="1" dirty="0">
                <a:latin typeface="Franklin Gothic Book" panose="020B0503020102020204" pitchFamily="34" charset="0"/>
              </a:rPr>
              <a:t>ergodic</a:t>
            </a:r>
          </a:p>
          <a:p>
            <a:pPr lvl="1" indent="-457200"/>
            <a:r>
              <a:rPr lang="en-US" dirty="0">
                <a:latin typeface="Franklin Gothic Book" panose="020B0503020102020204" pitchFamily="34" charset="0"/>
              </a:rPr>
              <a:t>They cover the whole space</a:t>
            </a:r>
          </a:p>
          <a:p>
            <a:pPr lvl="1" indent="-457200"/>
            <a:r>
              <a:rPr lang="en-US" dirty="0">
                <a:latin typeface="Franklin Gothic Book" panose="020B0503020102020204" pitchFamily="34" charset="0"/>
              </a:rPr>
              <a:t>Which means they tend to find the posterior.</a:t>
            </a:r>
          </a:p>
          <a:p>
            <a:pPr marL="0" indent="0">
              <a:buNone/>
            </a:pPr>
            <a:endParaRPr lang="en-US" sz="2400" b="1" u="sng" dirty="0">
              <a:latin typeface="Franklin Gothic Book" panose="020B0503020102020204" pitchFamily="34" charset="0"/>
            </a:endParaRPr>
          </a:p>
          <a:p>
            <a:pPr marL="0" indent="0" algn="ctr">
              <a:buNone/>
            </a:pPr>
            <a:r>
              <a:rPr lang="en-US" sz="2400" b="1" u="sng" dirty="0">
                <a:latin typeface="Franklin Gothic Book" panose="020B0503020102020204" pitchFamily="34" charset="0"/>
              </a:rPr>
              <a:t>You can have an appropriate model, and still have sampler issues</a:t>
            </a:r>
          </a:p>
          <a:p>
            <a:pPr marL="0" indent="0">
              <a:buNone/>
            </a:pPr>
            <a:endParaRPr lang="en-US" b="1" u="sng"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717696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What Samplers Should Do</a:t>
            </a:r>
          </a:p>
        </p:txBody>
      </p:sp>
      <p:pic>
        <p:nvPicPr>
          <p:cNvPr id="8" name="Graphic 7">
            <a:extLst>
              <a:ext uri="{FF2B5EF4-FFF2-40B4-BE49-F238E27FC236}">
                <a16:creationId xmlns:a16="http://schemas.microsoft.com/office/drawing/2014/main" id="{B44B07C5-E6C4-45BB-B25D-E81E65B5A0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3898" y="1206151"/>
            <a:ext cx="6728102" cy="4709671"/>
          </a:xfrm>
          <a:prstGeom prst="rect">
            <a:avLst/>
          </a:prstGeom>
        </p:spPr>
      </p:pic>
    </p:spTree>
    <p:extLst>
      <p:ext uri="{BB962C8B-B14F-4D97-AF65-F5344CB8AC3E}">
        <p14:creationId xmlns:p14="http://schemas.microsoft.com/office/powerpoint/2010/main" val="140502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D5550-A2A7-4DE2-AABE-A667C380CF0B}"/>
              </a:ext>
            </a:extLst>
          </p:cNvPr>
          <p:cNvSpPr>
            <a:spLocks noGrp="1"/>
          </p:cNvSpPr>
          <p:nvPr>
            <p:ph type="body" idx="1"/>
          </p:nvPr>
        </p:nvSpPr>
        <p:spPr>
          <a:xfrm>
            <a:off x="192199" y="1027454"/>
            <a:ext cx="11647189" cy="4994773"/>
          </a:xfrm>
        </p:spPr>
        <p:txBody>
          <a:bodyPr/>
          <a:lstStyle/>
          <a:p>
            <a:pPr marL="0" indent="0">
              <a:buNone/>
            </a:pPr>
            <a:r>
              <a:rPr lang="en-US" dirty="0">
                <a:latin typeface="Franklin Gothic Book" panose="020B0503020102020204" pitchFamily="34" charset="0"/>
              </a:rPr>
              <a:t>Samplers are highly sensitive to the topology of the parameter space.</a:t>
            </a:r>
          </a:p>
          <a:p>
            <a:pPr lvl="1" indent="-457200"/>
            <a:r>
              <a:rPr lang="en-US" dirty="0">
                <a:latin typeface="Franklin Gothic Book" panose="020B0503020102020204" pitchFamily="34" charset="0"/>
              </a:rPr>
              <a:t>They can get lost in valleys</a:t>
            </a:r>
          </a:p>
          <a:p>
            <a:pPr lvl="1" indent="-457200"/>
            <a:r>
              <a:rPr lang="en-US" dirty="0">
                <a:latin typeface="Franklin Gothic Book" panose="020B0503020102020204" pitchFamily="34" charset="0"/>
              </a:rPr>
              <a:t>They can drop down holes</a:t>
            </a:r>
          </a:p>
          <a:p>
            <a:pPr lvl="1" indent="-457200"/>
            <a:r>
              <a:rPr lang="en-US" dirty="0">
                <a:latin typeface="Franklin Gothic Book" panose="020B0503020102020204" pitchFamily="34" charset="0"/>
              </a:rPr>
              <a:t>They can’t climb massive cliffs</a:t>
            </a:r>
          </a:p>
          <a:p>
            <a:pPr marL="0" indent="0">
              <a:buNone/>
            </a:pPr>
            <a:r>
              <a:rPr lang="en-US" dirty="0">
                <a:latin typeface="Franklin Gothic Book" panose="020B0503020102020204" pitchFamily="34" charset="0"/>
              </a:rPr>
              <a:t>If the space is nice, the sampler is </a:t>
            </a:r>
            <a:r>
              <a:rPr lang="en-US" b="1" u="sng" dirty="0">
                <a:latin typeface="Franklin Gothic Book" panose="020B0503020102020204" pitchFamily="34" charset="0"/>
              </a:rPr>
              <a:t>ergodic</a:t>
            </a:r>
            <a:r>
              <a:rPr lang="en-US" dirty="0">
                <a:latin typeface="Franklin Gothic Book" panose="020B0503020102020204" pitchFamily="34" charset="0"/>
              </a:rPr>
              <a:t>, in that it will nicely ramble all around the space.</a:t>
            </a:r>
            <a:endParaRPr lang="en-US" b="1" u="sng" dirty="0">
              <a:latin typeface="Franklin Gothic Book" panose="020B0503020102020204" pitchFamily="34" charset="0"/>
            </a:endParaRPr>
          </a:p>
          <a:p>
            <a:pPr lvl="1" indent="-457200"/>
            <a:endParaRPr lang="en-US" dirty="0">
              <a:latin typeface="Franklin Gothic Book" panose="020B0503020102020204" pitchFamily="34" charset="0"/>
            </a:endParaRPr>
          </a:p>
          <a:p>
            <a:pPr marL="0" indent="0">
              <a:buNone/>
            </a:pPr>
            <a:r>
              <a:rPr lang="en-US" b="1" u="sng" dirty="0">
                <a:latin typeface="Franklin Gothic Book" panose="020B0503020102020204" pitchFamily="34" charset="0"/>
              </a:rPr>
              <a:t>Like data itself, samplers can and will lie to you..</a:t>
            </a:r>
          </a:p>
          <a:p>
            <a:pPr lvl="1" indent="-457200"/>
            <a:r>
              <a:rPr lang="en-US" dirty="0">
                <a:latin typeface="Franklin Gothic Book" panose="020B0503020102020204" pitchFamily="34" charset="0"/>
              </a:rPr>
              <a:t>The results you get can look completely reasonable, and be completely incorrect</a:t>
            </a:r>
            <a:endParaRPr lang="en-US" b="1" u="sng" dirty="0">
              <a:latin typeface="Franklin Gothic Book" panose="020B0503020102020204" pitchFamily="34" charset="0"/>
            </a:endParaRPr>
          </a:p>
          <a:p>
            <a:pPr marL="0" indent="0">
              <a:buNone/>
            </a:pPr>
            <a:endParaRPr lang="en-US" dirty="0">
              <a:latin typeface="Franklin Gothic Book" panose="020B0503020102020204" pitchFamily="34" charset="0"/>
            </a:endParaRPr>
          </a:p>
        </p:txBody>
      </p:sp>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901400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What Goes Wrong with Samplers</a:t>
            </a:r>
          </a:p>
        </p:txBody>
      </p:sp>
    </p:spTree>
    <p:extLst>
      <p:ext uri="{BB962C8B-B14F-4D97-AF65-F5344CB8AC3E}">
        <p14:creationId xmlns:p14="http://schemas.microsoft.com/office/powerpoint/2010/main" val="29621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5C1E7-8415-4FEC-82EC-E1765F66207A}"/>
              </a:ext>
            </a:extLst>
          </p:cNvPr>
          <p:cNvPicPr>
            <a:picLocks noChangeAspect="1"/>
          </p:cNvPicPr>
          <p:nvPr/>
        </p:nvPicPr>
        <p:blipFill>
          <a:blip r:embed="rId2"/>
          <a:stretch>
            <a:fillRect/>
          </a:stretch>
        </p:blipFill>
        <p:spPr>
          <a:xfrm>
            <a:off x="8634957" y="6131859"/>
            <a:ext cx="3557043" cy="734035"/>
          </a:xfrm>
          <a:prstGeom prst="rect">
            <a:avLst/>
          </a:prstGeom>
        </p:spPr>
      </p:pic>
      <p:sp>
        <p:nvSpPr>
          <p:cNvPr id="5" name="TextBox 4">
            <a:extLst>
              <a:ext uri="{FF2B5EF4-FFF2-40B4-BE49-F238E27FC236}">
                <a16:creationId xmlns:a16="http://schemas.microsoft.com/office/drawing/2014/main" id="{113AD3D4-83E6-42C0-9293-ADAEACBDDAD0}"/>
              </a:ext>
            </a:extLst>
          </p:cNvPr>
          <p:cNvSpPr txBox="1"/>
          <p:nvPr/>
        </p:nvSpPr>
        <p:spPr>
          <a:xfrm>
            <a:off x="-1" y="6131859"/>
            <a:ext cx="8634957" cy="726141"/>
          </a:xfrm>
          <a:prstGeom prst="rect">
            <a:avLst/>
          </a:prstGeom>
          <a:solidFill>
            <a:srgbClr val="0B112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3ABA6138-7101-4DD3-BD58-4FED8EAE9125}"/>
              </a:ext>
            </a:extLst>
          </p:cNvPr>
          <p:cNvSpPr/>
          <p:nvPr/>
        </p:nvSpPr>
        <p:spPr>
          <a:xfrm>
            <a:off x="0" y="-7894"/>
            <a:ext cx="12192000" cy="998009"/>
          </a:xfrm>
          <a:prstGeom prst="rect">
            <a:avLst/>
          </a:prstGeom>
          <a:solidFill>
            <a:srgbClr val="0B1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70F3F199-A674-4F2C-983D-9D840365B6EC}"/>
              </a:ext>
            </a:extLst>
          </p:cNvPr>
          <p:cNvSpPr txBox="1"/>
          <p:nvPr/>
        </p:nvSpPr>
        <p:spPr>
          <a:xfrm>
            <a:off x="139781" y="29445"/>
            <a:ext cx="11211724"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Sampler Pathologies – An </a:t>
            </a:r>
            <a:r>
              <a:rPr lang="en-US" sz="4800" dirty="0">
                <a:solidFill>
                  <a:srgbClr val="ED7D31"/>
                </a:solidFill>
                <a:latin typeface="Franklin Gothic Demi" panose="020B0703020102020204" pitchFamily="34" charset="0"/>
              </a:rPr>
              <a:t>I</a:t>
            </a:r>
            <a:r>
              <a:rPr kumimoji="0" lang="en-US" sz="4800" b="0" i="0" u="none" strike="noStrike" kern="0" cap="none" spc="0" normalizeH="0" baseline="0" noProof="0" dirty="0" err="1">
                <a:ln>
                  <a:noFill/>
                </a:ln>
                <a:solidFill>
                  <a:srgbClr val="ED7D31"/>
                </a:solidFill>
                <a:effectLst/>
                <a:uLnTx/>
                <a:uFillTx/>
                <a:latin typeface="Franklin Gothic Demi" panose="020B0703020102020204" pitchFamily="34" charset="0"/>
                <a:cs typeface="Arial"/>
                <a:sym typeface="Arial"/>
              </a:rPr>
              <a:t>nformal</a:t>
            </a:r>
            <a:r>
              <a:rPr kumimoji="0" lang="en-US" sz="4800" b="0" i="0" u="none" strike="noStrike" kern="0" cap="none" spc="0" normalizeH="0" baseline="0" noProof="0" dirty="0">
                <a:ln>
                  <a:noFill/>
                </a:ln>
                <a:solidFill>
                  <a:srgbClr val="ED7D31"/>
                </a:solidFill>
                <a:effectLst/>
                <a:uLnTx/>
                <a:uFillTx/>
                <a:latin typeface="Franklin Gothic Demi" panose="020B0703020102020204" pitchFamily="34" charset="0"/>
                <a:cs typeface="Arial"/>
                <a:sym typeface="Arial"/>
              </a:rPr>
              <a:t> Guide</a:t>
            </a:r>
          </a:p>
        </p:txBody>
      </p:sp>
      <p:pic>
        <p:nvPicPr>
          <p:cNvPr id="9" name="Graphic 8">
            <a:extLst>
              <a:ext uri="{FF2B5EF4-FFF2-40B4-BE49-F238E27FC236}">
                <a16:creationId xmlns:a16="http://schemas.microsoft.com/office/drawing/2014/main" id="{41359AEF-5699-4BC3-8D5B-5E07FDA6D5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71" y="1021543"/>
            <a:ext cx="6870005" cy="480900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8494BC9-5589-4BAB-AC1C-A2D033177EBC}"/>
                  </a:ext>
                </a:extLst>
              </p:cNvPr>
              <p:cNvSpPr txBox="1"/>
              <p:nvPr/>
            </p:nvSpPr>
            <p:spPr>
              <a:xfrm>
                <a:off x="6659540" y="1225176"/>
                <a:ext cx="5191801" cy="1600438"/>
              </a:xfrm>
              <a:prstGeom prst="rect">
                <a:avLst/>
              </a:prstGeom>
              <a:noFill/>
            </p:spPr>
            <p:txBody>
              <a:bodyPr wrap="square" rtlCol="0">
                <a:spAutoFit/>
              </a:bodyPr>
              <a:lstStyle/>
              <a:p>
                <a:r>
                  <a:rPr lang="en-US" sz="2000" dirty="0">
                    <a:latin typeface="Franklin Gothic Book" panose="020B0503020102020204" pitchFamily="34" charset="0"/>
                  </a:rPr>
                  <a:t>Random Walk Pathology –</a:t>
                </a:r>
              </a:p>
              <a:p>
                <a:pPr marL="342900" lvl="3" indent="-342900">
                  <a:buFont typeface="Arial" panose="020B0604020202020204" pitchFamily="34" charset="0"/>
                  <a:buChar char="•"/>
                </a:pPr>
                <a:r>
                  <a:rPr lang="en-US" sz="1600" dirty="0">
                    <a:latin typeface="Franklin Gothic Book" panose="020B0503020102020204" pitchFamily="34" charset="0"/>
                  </a:rPr>
                  <a:t>I’ve seen this behavior when two parameters are “doing” the same thing (i.e. are not uniquely identified)</a:t>
                </a:r>
              </a:p>
              <a:p>
                <a:pPr marL="342900" lvl="3" indent="-342900">
                  <a:buFont typeface="Arial" panose="020B0604020202020204" pitchFamily="34" charset="0"/>
                  <a:buChar char="•"/>
                </a:pPr>
                <a:r>
                  <a:rPr lang="en-US" sz="1600" dirty="0">
                    <a:latin typeface="Franklin Gothic Book" panose="020B0503020102020204" pitchFamily="34" charset="0"/>
                  </a:rPr>
                  <a:t>Think solving for </a:t>
                </a:r>
                <a14:m>
                  <m:oMath xmlns:m="http://schemas.openxmlformats.org/officeDocument/2006/math">
                    <m:r>
                      <a:rPr lang="en-US" sz="1600" b="0" i="1" smtClean="0">
                        <a:latin typeface="Cambria Math" panose="02040503050406030204" pitchFamily="18" charset="0"/>
                      </a:rPr>
                      <m:t>𝑥</m:t>
                    </m:r>
                  </m:oMath>
                </a14:m>
                <a:r>
                  <a:rPr lang="en-US" sz="1600" dirty="0">
                    <a:latin typeface="Franklin Gothic Book" panose="020B0503020102020204" pitchFamily="34" charset="0"/>
                  </a:rPr>
                  <a:t> in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=1 </m:t>
                    </m:r>
                  </m:oMath>
                </a14:m>
                <a:r>
                  <a:rPr lang="en-US" sz="1600" dirty="0">
                    <a:latin typeface="Franklin Gothic Book" panose="020B0503020102020204" pitchFamily="34" charset="0"/>
                  </a:rPr>
                  <a:t>when </a:t>
                </a:r>
                <a14:m>
                  <m:oMath xmlns:m="http://schemas.openxmlformats.org/officeDocument/2006/math">
                    <m:r>
                      <a:rPr lang="en-US" sz="1600" b="0" i="1" smtClean="0">
                        <a:latin typeface="Cambria Math" panose="02040503050406030204" pitchFamily="18" charset="0"/>
                      </a:rPr>
                      <m:t>𝑦</m:t>
                    </m:r>
                  </m:oMath>
                </a14:m>
                <a:r>
                  <a:rPr lang="en-US" sz="1600" dirty="0">
                    <a:latin typeface="Franklin Gothic Book" panose="020B0503020102020204" pitchFamily="34" charset="0"/>
                  </a:rPr>
                  <a:t> is unknown.</a:t>
                </a:r>
              </a:p>
              <a:p>
                <a:pPr marL="285750" lvl="1" indent="-285750">
                  <a:buFont typeface="Arial" panose="020B0604020202020204" pitchFamily="34" charset="0"/>
                  <a:buChar char="•"/>
                </a:pPr>
                <a:endParaRPr lang="en-US" dirty="0"/>
              </a:p>
            </p:txBody>
          </p:sp>
        </mc:Choice>
        <mc:Fallback>
          <p:sp>
            <p:nvSpPr>
              <p:cNvPr id="12" name="TextBox 11">
                <a:extLst>
                  <a:ext uri="{FF2B5EF4-FFF2-40B4-BE49-F238E27FC236}">
                    <a16:creationId xmlns:a16="http://schemas.microsoft.com/office/drawing/2014/main" id="{08494BC9-5589-4BAB-AC1C-A2D033177EBC}"/>
                  </a:ext>
                </a:extLst>
              </p:cNvPr>
              <p:cNvSpPr txBox="1">
                <a:spLocks noRot="1" noChangeAspect="1" noMove="1" noResize="1" noEditPoints="1" noAdjustHandles="1" noChangeArrowheads="1" noChangeShapeType="1" noTextEdit="1"/>
              </p:cNvSpPr>
              <p:nvPr/>
            </p:nvSpPr>
            <p:spPr>
              <a:xfrm>
                <a:off x="6659540" y="1225176"/>
                <a:ext cx="5191801" cy="1600438"/>
              </a:xfrm>
              <a:prstGeom prst="rect">
                <a:avLst/>
              </a:prstGeom>
              <a:blipFill>
                <a:blip r:embed="rId5"/>
                <a:stretch>
                  <a:fillRect l="-1174" t="-228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1438574-8919-44EA-8940-8A21CADB81EF}"/>
              </a:ext>
            </a:extLst>
          </p:cNvPr>
          <p:cNvSpPr txBox="1"/>
          <p:nvPr/>
        </p:nvSpPr>
        <p:spPr>
          <a:xfrm>
            <a:off x="6659540" y="2825614"/>
            <a:ext cx="5317307" cy="1015663"/>
          </a:xfrm>
          <a:prstGeom prst="rect">
            <a:avLst/>
          </a:prstGeom>
          <a:noFill/>
        </p:spPr>
        <p:txBody>
          <a:bodyPr wrap="square" rtlCol="0">
            <a:spAutoFit/>
          </a:bodyPr>
          <a:lstStyle/>
          <a:p>
            <a:r>
              <a:rPr lang="en-US" sz="1800" dirty="0"/>
              <a:t>Funnel Pathology –</a:t>
            </a:r>
          </a:p>
          <a:p>
            <a:pPr marL="285750" indent="-285750">
              <a:buFont typeface="Arial" panose="020B0604020202020204" pitchFamily="34" charset="0"/>
              <a:buChar char="•"/>
            </a:pPr>
            <a:r>
              <a:rPr lang="en-US" dirty="0"/>
              <a:t>The walk’s variance is increasing (or changing more broadly)</a:t>
            </a:r>
          </a:p>
          <a:p>
            <a:pPr marL="285750" indent="-285750">
              <a:buFont typeface="Arial" panose="020B0604020202020204" pitchFamily="34" charset="0"/>
              <a:buChar char="•"/>
            </a:pPr>
            <a:r>
              <a:rPr lang="en-US" dirty="0"/>
              <a:t>Usually something do to with bad identification in </a:t>
            </a:r>
            <a:r>
              <a:rPr lang="en-US" b="1" dirty="0"/>
              <a:t>other parts of the model.</a:t>
            </a:r>
          </a:p>
        </p:txBody>
      </p:sp>
      <p:sp>
        <p:nvSpPr>
          <p:cNvPr id="15" name="TextBox 14">
            <a:extLst>
              <a:ext uri="{FF2B5EF4-FFF2-40B4-BE49-F238E27FC236}">
                <a16:creationId xmlns:a16="http://schemas.microsoft.com/office/drawing/2014/main" id="{A4B1BEBB-B518-4CA5-8AC8-D26DE77971B1}"/>
              </a:ext>
            </a:extLst>
          </p:cNvPr>
          <p:cNvSpPr txBox="1"/>
          <p:nvPr/>
        </p:nvSpPr>
        <p:spPr>
          <a:xfrm>
            <a:off x="6743855" y="4409749"/>
            <a:ext cx="5317307" cy="1046440"/>
          </a:xfrm>
          <a:prstGeom prst="rect">
            <a:avLst/>
          </a:prstGeom>
          <a:noFill/>
        </p:spPr>
        <p:txBody>
          <a:bodyPr wrap="square" rtlCol="0">
            <a:spAutoFit/>
          </a:bodyPr>
          <a:lstStyle/>
          <a:p>
            <a:r>
              <a:rPr lang="en-US" sz="2000" dirty="0"/>
              <a:t>Switching Pathology –</a:t>
            </a:r>
          </a:p>
          <a:p>
            <a:pPr marL="285750" indent="-285750">
              <a:buFont typeface="Arial" panose="020B0604020202020204" pitchFamily="34" charset="0"/>
              <a:buChar char="•"/>
            </a:pPr>
            <a:r>
              <a:rPr lang="en-US" dirty="0"/>
              <a:t>Usually a PEBCAK, you probably </a:t>
            </a:r>
            <a:r>
              <a:rPr lang="en-US" dirty="0" err="1"/>
              <a:t>misspecified</a:t>
            </a:r>
            <a:r>
              <a:rPr lang="en-US" dirty="0"/>
              <a:t> a mixture somewhere</a:t>
            </a:r>
          </a:p>
          <a:p>
            <a:pPr marL="285750" indent="-285750">
              <a:buFont typeface="Arial" panose="020B0604020202020204" pitchFamily="34" charset="0"/>
              <a:buChar char="•"/>
            </a:pPr>
            <a:r>
              <a:rPr lang="en-US" dirty="0"/>
              <a:t>e.g. the marginal mean of a mixture</a:t>
            </a:r>
          </a:p>
        </p:txBody>
      </p:sp>
    </p:spTree>
    <p:extLst>
      <p:ext uri="{BB962C8B-B14F-4D97-AF65-F5344CB8AC3E}">
        <p14:creationId xmlns:p14="http://schemas.microsoft.com/office/powerpoint/2010/main" val="15645898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57449</TotalTime>
  <Words>1767</Words>
  <Application>Microsoft Office PowerPoint</Application>
  <PresentationFormat>Widescreen</PresentationFormat>
  <Paragraphs>215</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Bold</vt:lpstr>
      <vt:lpstr>Cambria Math</vt:lpstr>
      <vt:lpstr>Consolas</vt:lpstr>
      <vt:lpstr>Franklin Gothic Book</vt:lpstr>
      <vt:lpstr>Franklin Gothic Demi</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Henry, Teague Rhine (ycp6wm)</cp:lastModifiedBy>
  <cp:revision>286</cp:revision>
  <dcterms:modified xsi:type="dcterms:W3CDTF">2021-06-28T00:51:20Z</dcterms:modified>
</cp:coreProperties>
</file>