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8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54E0-DE5A-C143-BC15-76F7C3B51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powerlifter </a:t>
            </a:r>
            <a:r>
              <a:rPr lang="en-US" dirty="0" err="1"/>
              <a:t>wilks</a:t>
            </a:r>
            <a:r>
              <a:rPr lang="en-US" dirty="0"/>
              <a:t> coefficient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1B86F-806F-234C-9235-FA696A318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Bohlken, Noah Kenn,</a:t>
            </a:r>
          </a:p>
          <a:p>
            <a:r>
              <a:rPr lang="en-US" dirty="0"/>
              <a:t> Qualen Pollard, and Ryan Rodriguez</a:t>
            </a:r>
          </a:p>
        </p:txBody>
      </p:sp>
    </p:spTree>
    <p:extLst>
      <p:ext uri="{BB962C8B-B14F-4D97-AF65-F5344CB8AC3E}">
        <p14:creationId xmlns:p14="http://schemas.microsoft.com/office/powerpoint/2010/main" val="6504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621-46B9-E94F-97FD-B1EC0E96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Purpose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14F6-BF31-A34D-B62E-FDDCA384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Purpose</a:t>
            </a:r>
            <a:r>
              <a:rPr lang="en-US" dirty="0"/>
              <a:t> -  To predict the Wilks Coefficient of a powerlifter based on Age, Body weight, Weight Class, Bench, Total kg, Sex, and Equipment used.</a:t>
            </a:r>
          </a:p>
          <a:p>
            <a:pPr>
              <a:buFontTx/>
              <a:buChar char="-"/>
            </a:pPr>
            <a:r>
              <a:rPr lang="en-US" dirty="0"/>
              <a:t>Wilks Coefficient: a coefficient used to measure how strong a powerlifter is against other powerlifters despite the differences in weight.</a:t>
            </a:r>
          </a:p>
          <a:p>
            <a:pPr>
              <a:buFontTx/>
              <a:buChar char="-"/>
            </a:pPr>
            <a:r>
              <a:rPr lang="en-US" dirty="0"/>
              <a:t>The original data set was sufficient for our ideal size.</a:t>
            </a:r>
          </a:p>
          <a:p>
            <a:pPr>
              <a:buFontTx/>
              <a:buChar char="-"/>
            </a:pPr>
            <a:r>
              <a:rPr lang="en-US" dirty="0"/>
              <a:t>Offered plenty of choices for prediction variables.</a:t>
            </a:r>
          </a:p>
          <a:p>
            <a:pPr>
              <a:buFontTx/>
              <a:buChar char="-"/>
            </a:pPr>
            <a:r>
              <a:rPr lang="en-US" dirty="0"/>
              <a:t>The topic seemed interesting.</a:t>
            </a:r>
          </a:p>
        </p:txBody>
      </p:sp>
    </p:spTree>
    <p:extLst>
      <p:ext uri="{BB962C8B-B14F-4D97-AF65-F5344CB8AC3E}">
        <p14:creationId xmlns:p14="http://schemas.microsoft.com/office/powerpoint/2010/main" val="283416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7CBE-0317-FF46-AE30-7B4A4B1C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5B55-DDD2-EA43-A240-62205ACC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029200" cy="310198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/>
              <a:t>Searched Kaggle for relevant sized data.</a:t>
            </a:r>
          </a:p>
          <a:p>
            <a:pPr>
              <a:buFontTx/>
              <a:buChar char="-"/>
            </a:pPr>
            <a:r>
              <a:rPr lang="en-US" sz="1400" dirty="0"/>
              <a:t>Downloaded the most sufficient dataset.</a:t>
            </a:r>
          </a:p>
          <a:p>
            <a:pPr>
              <a:buFontTx/>
              <a:buChar char="-"/>
            </a:pPr>
            <a:r>
              <a:rPr lang="en-US" sz="1400" dirty="0"/>
              <a:t>Consisted of 16 original independent variables. </a:t>
            </a:r>
          </a:p>
          <a:p>
            <a:pPr>
              <a:buFontTx/>
              <a:buChar char="-"/>
            </a:pPr>
            <a:r>
              <a:rPr lang="en-US" sz="1400" dirty="0"/>
              <a:t>Filtered out independent variables that weren’t going to be used.</a:t>
            </a:r>
          </a:p>
          <a:p>
            <a:pPr>
              <a:buFontTx/>
              <a:buChar char="-"/>
            </a:pPr>
            <a:r>
              <a:rPr lang="en-US" sz="1400" dirty="0"/>
              <a:t>Filtered out any records that didn’t have a value.</a:t>
            </a:r>
          </a:p>
          <a:p>
            <a:pPr>
              <a:buFontTx/>
              <a:buChar char="-"/>
            </a:pPr>
            <a:r>
              <a:rPr lang="en-US" sz="1400" dirty="0"/>
              <a:t>Converted any text field into a specific enumerated value.</a:t>
            </a:r>
          </a:p>
          <a:p>
            <a:pPr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34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70C8-6068-0C46-8F03-99258557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description of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4B4E-D6D5-3747-B093-B6190C3A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Hypothesis: Using all of the independent variables, we try to produce the best Linear Regression model to predict the significance of each independent variable using the p-value. </a:t>
            </a:r>
          </a:p>
          <a:p>
            <a:pPr>
              <a:buFontTx/>
              <a:buChar char="-"/>
            </a:pPr>
            <a:r>
              <a:rPr lang="en-US" dirty="0"/>
              <a:t>The main features we expect to stand out out of all of the independent variables is Body Weight and Total kg.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D3F1-811A-984E-AD60-5DFF7F56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description of salient features and process for evaluating and selecting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E4A0-7B08-AF42-A559-2E5B4EB5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Independent variables: Age, Body weight, Weight Class, Bench, Total kg, Sex, and Equipment</a:t>
            </a:r>
          </a:p>
          <a:p>
            <a:pPr>
              <a:buFontTx/>
              <a:buChar char="-"/>
            </a:pPr>
            <a:r>
              <a:rPr lang="en-US" dirty="0"/>
              <a:t>Dependent variable: Wilks Coefficient</a:t>
            </a:r>
          </a:p>
          <a:p>
            <a:pPr>
              <a:buFontTx/>
              <a:buChar char="-"/>
            </a:pPr>
            <a:r>
              <a:rPr lang="en-US" dirty="0"/>
              <a:t>The model we used was obtained from an exhaustive search algorithm that gave us the top R-squared values based on various combinations of independent variables.</a:t>
            </a:r>
          </a:p>
          <a:p>
            <a:pPr>
              <a:buFontTx/>
              <a:buChar char="-"/>
            </a:pPr>
            <a:r>
              <a:rPr lang="en-US" dirty="0"/>
              <a:t>The model developed the combination of features: Body Weight, Total kg, and the Sex; as the top model.</a:t>
            </a:r>
          </a:p>
        </p:txBody>
      </p:sp>
    </p:spTree>
    <p:extLst>
      <p:ext uri="{BB962C8B-B14F-4D97-AF65-F5344CB8AC3E}">
        <p14:creationId xmlns:p14="http://schemas.microsoft.com/office/powerpoint/2010/main" val="96166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79DA-6FF0-C045-8F65-3056DF76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9DD14-48EF-8B48-9E5D-D62D76B4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088" y="2638425"/>
            <a:ext cx="7227823" cy="3101975"/>
          </a:xfrm>
        </p:spPr>
      </p:pic>
    </p:spTree>
    <p:extLst>
      <p:ext uri="{BB962C8B-B14F-4D97-AF65-F5344CB8AC3E}">
        <p14:creationId xmlns:p14="http://schemas.microsoft.com/office/powerpoint/2010/main" val="33505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8B6A-107F-FD41-8078-21054DE3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CEC0D5-276E-D042-B681-D40DA102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258" y="2763520"/>
            <a:ext cx="7724606" cy="2853676"/>
          </a:xfrm>
        </p:spPr>
      </p:pic>
    </p:spTree>
    <p:extLst>
      <p:ext uri="{BB962C8B-B14F-4D97-AF65-F5344CB8AC3E}">
        <p14:creationId xmlns:p14="http://schemas.microsoft.com/office/powerpoint/2010/main" val="34320149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602</TotalTime>
  <Words>300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powerlifter wilks coefficient</vt:lpstr>
      <vt:lpstr>Purpose &amp; Motivation</vt:lpstr>
      <vt:lpstr>Process for data collection and cleaning</vt:lpstr>
      <vt:lpstr>theoretical description of machine learning model</vt:lpstr>
      <vt:lpstr>description of salient features and process for evaluating and selecting model</vt:lpstr>
      <vt:lpstr>regression model</vt:lpstr>
      <vt:lpstr>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Pollard, Qualen Zain</dc:creator>
  <cp:lastModifiedBy>Pollard, Qualen Zain</cp:lastModifiedBy>
  <cp:revision>19</cp:revision>
  <dcterms:created xsi:type="dcterms:W3CDTF">2019-03-19T16:49:45Z</dcterms:created>
  <dcterms:modified xsi:type="dcterms:W3CDTF">2019-03-20T23:04:58Z</dcterms:modified>
</cp:coreProperties>
</file>