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0D64AF2-E9D3-4FF0-B1E6-3BCBFF77CDF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7"/>
            <p14:sldId id="263"/>
            <p14:sldId id="268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F272D-60AB-49E7-8EFD-0ECDC0CDF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Jeu d’allumette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5FADD9-2336-446B-9FF7-97410B491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En langage c sous linux ……..</a:t>
            </a:r>
          </a:p>
        </p:txBody>
      </p:sp>
    </p:spTree>
    <p:extLst>
      <p:ext uri="{BB962C8B-B14F-4D97-AF65-F5344CB8AC3E}">
        <p14:creationId xmlns:p14="http://schemas.microsoft.com/office/powerpoint/2010/main" val="4282061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E3E5D-B933-4D7B-8D94-3C0E5E41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Ajout supplémentaire au projet</a:t>
            </a:r>
            <a:endParaRPr lang="en-GB" sz="4400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A0AEDB0-E8ED-434D-AF63-930734AB8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4192592" y="765938"/>
            <a:ext cx="3806816" cy="6374469"/>
          </a:xfrm>
        </p:spPr>
      </p:pic>
    </p:spTree>
    <p:extLst>
      <p:ext uri="{BB962C8B-B14F-4D97-AF65-F5344CB8AC3E}">
        <p14:creationId xmlns:p14="http://schemas.microsoft.com/office/powerpoint/2010/main" val="59985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2C7041-0012-4789-8845-BA3A479C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7200" dirty="0"/>
              <a:t>démonstration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1284141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C3600-2B9F-4C43-8033-14E28F16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7200" dirty="0"/>
              <a:t>Question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87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719C53-BC31-4AB8-97A9-54A6E5788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Réalisé par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719C72D-1CD6-463C-B8C9-4FF605906DED}"/>
              </a:ext>
            </a:extLst>
          </p:cNvPr>
          <p:cNvSpPr txBox="1"/>
          <p:nvPr/>
        </p:nvSpPr>
        <p:spPr>
          <a:xfrm>
            <a:off x="1451579" y="2041988"/>
            <a:ext cx="9675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Saad Houssein Hassan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Said Houssein Said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Abokor Ahmed-Kadar Nour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9FCB08FA-28AF-4E49-AF1F-81E0A911120F}"/>
              </a:ext>
            </a:extLst>
          </p:cNvPr>
          <p:cNvSpPr txBox="1">
            <a:spLocks/>
          </p:cNvSpPr>
          <p:nvPr/>
        </p:nvSpPr>
        <p:spPr>
          <a:xfrm>
            <a:off x="1451578" y="3429000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/>
              <a:t>Encadré par :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EFD8134-624A-447A-9152-E9FC14FC162D}"/>
              </a:ext>
            </a:extLst>
          </p:cNvPr>
          <p:cNvSpPr txBox="1"/>
          <p:nvPr/>
        </p:nvSpPr>
        <p:spPr>
          <a:xfrm flipH="1">
            <a:off x="1451578" y="4478235"/>
            <a:ext cx="9603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M. Warsama Omar Ali</a:t>
            </a:r>
          </a:p>
        </p:txBody>
      </p:sp>
    </p:spTree>
    <p:extLst>
      <p:ext uri="{BB962C8B-B14F-4D97-AF65-F5344CB8AC3E}">
        <p14:creationId xmlns:p14="http://schemas.microsoft.com/office/powerpoint/2010/main" val="364260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9D8A87-970F-42CF-A7DC-81F0A9A4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DCDA61-F1B2-40BE-B576-0742F973B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3449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dirty="0"/>
              <a:t>Mode Solo</a:t>
            </a:r>
          </a:p>
          <a:p>
            <a:pPr marL="971550" lvl="1" indent="-514350">
              <a:buFont typeface="+mj-lt"/>
              <a:buAutoNum type="romanUcPeriod"/>
            </a:pPr>
            <a:r>
              <a:rPr lang="fr-FR" dirty="0"/>
              <a:t>Architecture Solo</a:t>
            </a:r>
          </a:p>
          <a:p>
            <a:pPr marL="971550" lvl="1" indent="-514350">
              <a:buFont typeface="+mj-lt"/>
              <a:buAutoNum type="romanUcPeriod"/>
            </a:pPr>
            <a:r>
              <a:rPr lang="fr-FR" dirty="0"/>
              <a:t>Fonction J()</a:t>
            </a:r>
          </a:p>
          <a:p>
            <a:pPr marL="971550" lvl="1" indent="-514350">
              <a:buFont typeface="+mj-lt"/>
              <a:buAutoNum type="romanUcPeriod"/>
            </a:pPr>
            <a:r>
              <a:rPr lang="fr-FR" dirty="0"/>
              <a:t>Fonction AI()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/>
              <a:t>Mode Multijoueur</a:t>
            </a:r>
          </a:p>
          <a:p>
            <a:pPr marL="971550" lvl="1" indent="-514350">
              <a:buFont typeface="+mj-lt"/>
              <a:buAutoNum type="romanUcPeriod"/>
            </a:pPr>
            <a:r>
              <a:rPr lang="fr-FR" dirty="0"/>
              <a:t>Architecture Multijoueur</a:t>
            </a:r>
          </a:p>
          <a:p>
            <a:pPr marL="971550" lvl="1" indent="-514350">
              <a:buFont typeface="+mj-lt"/>
              <a:buAutoNum type="romanUcPeriod"/>
            </a:pPr>
            <a:r>
              <a:rPr lang="fr-FR" dirty="0"/>
              <a:t>Héberger / Rejoindre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/>
              <a:t>Serveur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/>
              <a:t>Ajout supplémentaire au projet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/>
              <a:t>Démonstration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43879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7E09C-F7C1-4B9F-BA0B-93823DE1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5400" dirty="0"/>
              <a:t>Mode solo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07DEA01-7F6C-4DE3-B280-E874BB8F5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4647" y="2024083"/>
            <a:ext cx="5722705" cy="4483671"/>
          </a:xfrm>
        </p:spPr>
      </p:pic>
    </p:spTree>
    <p:extLst>
      <p:ext uri="{BB962C8B-B14F-4D97-AF65-F5344CB8AC3E}">
        <p14:creationId xmlns:p14="http://schemas.microsoft.com/office/powerpoint/2010/main" val="105347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88AA3A-CF50-4680-B83E-0924D90BF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/>
              <a:t>Fonction j()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0B621F9-4BE7-4486-998D-8EC416062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447" y="2116476"/>
            <a:ext cx="9801407" cy="3380198"/>
          </a:xfrm>
        </p:spPr>
      </p:pic>
    </p:spTree>
    <p:extLst>
      <p:ext uri="{BB962C8B-B14F-4D97-AF65-F5344CB8AC3E}">
        <p14:creationId xmlns:p14="http://schemas.microsoft.com/office/powerpoint/2010/main" val="347525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E37D7-52DF-481A-9BC1-938DAFAB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/>
              <a:t>Fonction ai()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5AEB489-5A99-4074-AF1B-A694A51F0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218693"/>
            <a:ext cx="9603275" cy="3370448"/>
          </a:xfrm>
        </p:spPr>
      </p:pic>
    </p:spTree>
    <p:extLst>
      <p:ext uri="{BB962C8B-B14F-4D97-AF65-F5344CB8AC3E}">
        <p14:creationId xmlns:p14="http://schemas.microsoft.com/office/powerpoint/2010/main" val="4223567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4384B-E89D-4AFB-89C5-B2B05052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/>
              <a:t>Multijoueur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3652D02-D7DE-413B-86C6-EFBF4423A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2176256"/>
            <a:ext cx="81534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5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56C55-AC52-431F-8D76-34EA79DD5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400" dirty="0"/>
              <a:t>Fonction héberger / rejoindre</a:t>
            </a:r>
            <a:endParaRPr lang="en-GB" sz="44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ACA51CC-E432-44B9-B647-A67B7BC1A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539" y="1997557"/>
            <a:ext cx="6040921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0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6CAC35-D4CA-4025-8AFB-995B2E903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/>
              <a:t>Serveur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10B9256-00F9-480F-BB79-2E76A3326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2745" y="1920014"/>
            <a:ext cx="6121430" cy="4779251"/>
          </a:xfrm>
        </p:spPr>
      </p:pic>
    </p:spTree>
    <p:extLst>
      <p:ext uri="{BB962C8B-B14F-4D97-AF65-F5344CB8AC3E}">
        <p14:creationId xmlns:p14="http://schemas.microsoft.com/office/powerpoint/2010/main" val="305233623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591</TotalTime>
  <Words>73</Words>
  <Application>Microsoft Office PowerPoint</Application>
  <PresentationFormat>Grand écran</PresentationFormat>
  <Paragraphs>29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Galerie</vt:lpstr>
      <vt:lpstr>Jeu d’allumette</vt:lpstr>
      <vt:lpstr>Réalisé par :</vt:lpstr>
      <vt:lpstr>Sommaire</vt:lpstr>
      <vt:lpstr>Mode solo</vt:lpstr>
      <vt:lpstr>Fonction j()</vt:lpstr>
      <vt:lpstr>Fonction ai()</vt:lpstr>
      <vt:lpstr>Multijoueur</vt:lpstr>
      <vt:lpstr>Fonction héberger / rejoindre</vt:lpstr>
      <vt:lpstr>Serveur</vt:lpstr>
      <vt:lpstr>Ajout supplémentaire au projet</vt:lpstr>
      <vt:lpstr>démonstration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Jeu d’allumette</dc:title>
  <dc:creator>Abdifatah</dc:creator>
  <cp:lastModifiedBy>Abokor Ahmed-Kadar Nour</cp:lastModifiedBy>
  <cp:revision>11</cp:revision>
  <dcterms:created xsi:type="dcterms:W3CDTF">2022-01-17T17:50:33Z</dcterms:created>
  <dcterms:modified xsi:type="dcterms:W3CDTF">2022-01-18T13:14:33Z</dcterms:modified>
</cp:coreProperties>
</file>