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Statistique TopUp Requests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2022-03-13 – 2022-03-14 ( 00:00:00 – 00:00:00 )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Packages Frais de Rétablissement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FRAIS_RETABLISSEMENT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Voix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VOIX_SEMESTRE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Giga Sup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2192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84700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GIGASUP_30GO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GIGASUP_50GO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GIGASUP_100GO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48400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GIGASUP_200GO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Voix Sup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VOIXSUP_60MINS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VOIXSUP_150MINS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VOIXSUP_330MINS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Etudiant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808500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ETUDIANT_SEMESTRE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21945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Etudiant Région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ETUDIANT_MOIS_REGION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ETUDIANT_SEMEST_REGION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ETUDIANT_ANNEE_REGION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Résidentiel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5627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310365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131040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101970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171350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106975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RESIDENTIEL_6M_MOIS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29095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RESIDENTIEL_6M_SEMESTR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80">
                <a:tc>
                  <a:txBody>
                    <a:bodyPr/>
                    <a:lstStyle/>
                    <a:p>
                      <a:r>
                        <a:t>RESIDENTIEL_6M_ANNEE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Employee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2192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