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11" r:id="rId5"/>
    <p:sldMasterId id="2147483742" r:id="rId6"/>
    <p:sldMasterId id="2147483751" r:id="rId7"/>
  </p:sldMasterIdLst>
  <p:notesMasterIdLst>
    <p:notesMasterId r:id="rId33"/>
  </p:notesMasterIdLst>
  <p:sldIdLst>
    <p:sldId id="636" r:id="rId8"/>
    <p:sldId id="640" r:id="rId9"/>
    <p:sldId id="639" r:id="rId10"/>
    <p:sldId id="637" r:id="rId11"/>
    <p:sldId id="638" r:id="rId12"/>
    <p:sldId id="642" r:id="rId13"/>
    <p:sldId id="652" r:id="rId14"/>
    <p:sldId id="644" r:id="rId15"/>
    <p:sldId id="645" r:id="rId16"/>
    <p:sldId id="646" r:id="rId17"/>
    <p:sldId id="648" r:id="rId18"/>
    <p:sldId id="659" r:id="rId19"/>
    <p:sldId id="641" r:id="rId20"/>
    <p:sldId id="647" r:id="rId21"/>
    <p:sldId id="657" r:id="rId22"/>
    <p:sldId id="658" r:id="rId23"/>
    <p:sldId id="649" r:id="rId24"/>
    <p:sldId id="651" r:id="rId25"/>
    <p:sldId id="660" r:id="rId26"/>
    <p:sldId id="643" r:id="rId27"/>
    <p:sldId id="650" r:id="rId28"/>
    <p:sldId id="654" r:id="rId29"/>
    <p:sldId id="655" r:id="rId30"/>
    <p:sldId id="656" r:id="rId31"/>
    <p:sldId id="454" r:id="rId3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4380"/>
    <a:srgbClr val="19396C"/>
    <a:srgbClr val="081C23"/>
    <a:srgbClr val="F15A29"/>
    <a:srgbClr val="92D050"/>
    <a:srgbClr val="AC75D5"/>
    <a:srgbClr val="7F498F"/>
    <a:srgbClr val="D5B8EA"/>
    <a:srgbClr val="0075C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546" autoAdjust="0"/>
    <p:restoredTop sz="85594" autoAdjust="0"/>
  </p:normalViewPr>
  <p:slideViewPr>
    <p:cSldViewPr snapToGrid="0">
      <p:cViewPr varScale="1">
        <p:scale>
          <a:sx n="108" d="100"/>
          <a:sy n="108" d="100"/>
        </p:scale>
        <p:origin x="62" y="307"/>
      </p:cViewPr>
      <p:guideLst/>
    </p:cSldViewPr>
  </p:slideViewPr>
  <p:notesTextViewPr>
    <p:cViewPr>
      <p:scale>
        <a:sx n="3" d="2"/>
        <a:sy n="3" d="2"/>
      </p:scale>
      <p:origin x="0" y="0"/>
    </p:cViewPr>
  </p:notesTextViewPr>
  <p:sorterViewPr>
    <p:cViewPr varScale="1">
      <p:scale>
        <a:sx n="1" d="1"/>
        <a:sy n="1" d="1"/>
      </p:scale>
      <p:origin x="0" y="-574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commentAuthors" Target="commentAuthor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3/17/2015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smtClean="0"/>
              <a:t>Add a </a:t>
            </a:r>
            <a:endParaRPr lang="de-AT" dirty="0"/>
          </a:p>
        </p:txBody>
      </p:sp>
      <p:sp>
        <p:nvSpPr>
          <p:cNvPr id="4" name="Slide Number Placeholder 3"/>
          <p:cNvSpPr>
            <a:spLocks noGrp="1"/>
          </p:cNvSpPr>
          <p:nvPr>
            <p:ph type="sldNum" sz="quarter" idx="10"/>
          </p:nvPr>
        </p:nvSpPr>
        <p:spPr/>
        <p:txBody>
          <a:bodyPr/>
          <a:lstStyle/>
          <a:p>
            <a:fld id="{2C52CFDC-D2D5-4B9F-BA75-89F771E01AEB}" type="slidenum">
              <a:rPr lang="en-US" smtClean="0"/>
              <a:t>5</a:t>
            </a:fld>
            <a:endParaRPr lang="en-US"/>
          </a:p>
        </p:txBody>
      </p:sp>
    </p:spTree>
    <p:extLst>
      <p:ext uri="{BB962C8B-B14F-4D97-AF65-F5344CB8AC3E}">
        <p14:creationId xmlns:p14="http://schemas.microsoft.com/office/powerpoint/2010/main" val="34444137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smtClean="0"/>
              <a:t>Add a </a:t>
            </a:r>
            <a:endParaRPr lang="de-AT" dirty="0"/>
          </a:p>
        </p:txBody>
      </p:sp>
      <p:sp>
        <p:nvSpPr>
          <p:cNvPr id="4" name="Slide Number Placeholder 3"/>
          <p:cNvSpPr>
            <a:spLocks noGrp="1"/>
          </p:cNvSpPr>
          <p:nvPr>
            <p:ph type="sldNum" sz="quarter" idx="10"/>
          </p:nvPr>
        </p:nvSpPr>
        <p:spPr/>
        <p:txBody>
          <a:bodyPr/>
          <a:lstStyle/>
          <a:p>
            <a:fld id="{2C52CFDC-D2D5-4B9F-BA75-89F771E01AEB}"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3382868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smtClean="0"/>
              <a:t>Add a </a:t>
            </a:r>
            <a:endParaRPr lang="de-AT" dirty="0"/>
          </a:p>
        </p:txBody>
      </p:sp>
      <p:sp>
        <p:nvSpPr>
          <p:cNvPr id="4" name="Slide Number Placeholder 3"/>
          <p:cNvSpPr>
            <a:spLocks noGrp="1"/>
          </p:cNvSpPr>
          <p:nvPr>
            <p:ph type="sldNum" sz="quarter" idx="10"/>
          </p:nvPr>
        </p:nvSpPr>
        <p:spPr/>
        <p:txBody>
          <a:bodyPr/>
          <a:lstStyle/>
          <a:p>
            <a:fld id="{2C52CFDC-D2D5-4B9F-BA75-89F771E01AEB}"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2388699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smtClean="0"/>
              <a:t>Add a </a:t>
            </a:r>
            <a:endParaRPr lang="de-AT" dirty="0"/>
          </a:p>
        </p:txBody>
      </p:sp>
      <p:sp>
        <p:nvSpPr>
          <p:cNvPr id="4" name="Slide Number Placeholder 3"/>
          <p:cNvSpPr>
            <a:spLocks noGrp="1"/>
          </p:cNvSpPr>
          <p:nvPr>
            <p:ph type="sldNum" sz="quarter" idx="10"/>
          </p:nvPr>
        </p:nvSpPr>
        <p:spPr/>
        <p:txBody>
          <a:bodyPr/>
          <a:lstStyle/>
          <a:p>
            <a:fld id="{2C52CFDC-D2D5-4B9F-BA75-89F771E01AEB}"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11696838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smtClean="0"/>
              <a:t>Add a </a:t>
            </a:r>
            <a:endParaRPr lang="de-AT" dirty="0"/>
          </a:p>
        </p:txBody>
      </p:sp>
      <p:sp>
        <p:nvSpPr>
          <p:cNvPr id="4" name="Slide Number Placeholder 3"/>
          <p:cNvSpPr>
            <a:spLocks noGrp="1"/>
          </p:cNvSpPr>
          <p:nvPr>
            <p:ph type="sldNum" sz="quarter" idx="10"/>
          </p:nvPr>
        </p:nvSpPr>
        <p:spPr/>
        <p:txBody>
          <a:bodyPr/>
          <a:lstStyle/>
          <a:p>
            <a:fld id="{2C52CFDC-D2D5-4B9F-BA75-89F771E01AEB}"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22232304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smtClean="0"/>
              <a:t>Add a </a:t>
            </a:r>
            <a:endParaRPr lang="de-AT" dirty="0"/>
          </a:p>
        </p:txBody>
      </p:sp>
      <p:sp>
        <p:nvSpPr>
          <p:cNvPr id="4" name="Slide Number Placeholder 3"/>
          <p:cNvSpPr>
            <a:spLocks noGrp="1"/>
          </p:cNvSpPr>
          <p:nvPr>
            <p:ph type="sldNum" sz="quarter" idx="10"/>
          </p:nvPr>
        </p:nvSpPr>
        <p:spPr/>
        <p:txBody>
          <a:bodyPr/>
          <a:lstStyle/>
          <a:p>
            <a:fld id="{2C52CFDC-D2D5-4B9F-BA75-89F771E01AEB}" type="slidenum">
              <a:rPr lang="en-US" smtClean="0">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2098076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smtClean="0"/>
              <a:t>Add a </a:t>
            </a:r>
            <a:endParaRPr lang="de-AT" dirty="0"/>
          </a:p>
        </p:txBody>
      </p:sp>
      <p:sp>
        <p:nvSpPr>
          <p:cNvPr id="4" name="Slide Number Placeholder 3"/>
          <p:cNvSpPr>
            <a:spLocks noGrp="1"/>
          </p:cNvSpPr>
          <p:nvPr>
            <p:ph type="sldNum" sz="quarter" idx="10"/>
          </p:nvPr>
        </p:nvSpPr>
        <p:spPr/>
        <p:txBody>
          <a:bodyPr/>
          <a:lstStyle/>
          <a:p>
            <a:fld id="{2C52CFDC-D2D5-4B9F-BA75-89F771E01AEB}" type="slidenum">
              <a:rPr 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703190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smtClean="0"/>
              <a:t>Add a </a:t>
            </a:r>
            <a:endParaRPr lang="de-AT" dirty="0"/>
          </a:p>
        </p:txBody>
      </p:sp>
      <p:sp>
        <p:nvSpPr>
          <p:cNvPr id="4" name="Slide Number Placeholder 3"/>
          <p:cNvSpPr>
            <a:spLocks noGrp="1"/>
          </p:cNvSpPr>
          <p:nvPr>
            <p:ph type="sldNum" sz="quarter" idx="10"/>
          </p:nvPr>
        </p:nvSpPr>
        <p:spPr/>
        <p:txBody>
          <a:bodyPr/>
          <a:lstStyle/>
          <a:p>
            <a:fld id="{2C52CFDC-D2D5-4B9F-BA75-89F771E01AEB}"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2991403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smtClean="0"/>
              <a:t>Add a </a:t>
            </a:r>
            <a:endParaRPr lang="de-AT" dirty="0"/>
          </a:p>
        </p:txBody>
      </p:sp>
      <p:sp>
        <p:nvSpPr>
          <p:cNvPr id="4" name="Slide Number Placeholder 3"/>
          <p:cNvSpPr>
            <a:spLocks noGrp="1"/>
          </p:cNvSpPr>
          <p:nvPr>
            <p:ph type="sldNum" sz="quarter" idx="10"/>
          </p:nvPr>
        </p:nvSpPr>
        <p:spPr/>
        <p:txBody>
          <a:bodyPr/>
          <a:lstStyle/>
          <a:p>
            <a:fld id="{2C52CFDC-D2D5-4B9F-BA75-89F771E01AEB}"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3422034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smtClean="0"/>
              <a:t>Add a </a:t>
            </a:r>
            <a:endParaRPr lang="de-AT" dirty="0"/>
          </a:p>
        </p:txBody>
      </p:sp>
      <p:sp>
        <p:nvSpPr>
          <p:cNvPr id="4" name="Slide Number Placeholder 3"/>
          <p:cNvSpPr>
            <a:spLocks noGrp="1"/>
          </p:cNvSpPr>
          <p:nvPr>
            <p:ph type="sldNum" sz="quarter" idx="10"/>
          </p:nvPr>
        </p:nvSpPr>
        <p:spPr/>
        <p:txBody>
          <a:bodyPr/>
          <a:lstStyle/>
          <a:p>
            <a:fld id="{2C52CFDC-D2D5-4B9F-BA75-89F771E01AEB}"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1778125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smtClean="0"/>
              <a:t>Add a </a:t>
            </a:r>
            <a:endParaRPr lang="de-AT" dirty="0"/>
          </a:p>
        </p:txBody>
      </p:sp>
      <p:sp>
        <p:nvSpPr>
          <p:cNvPr id="4" name="Slide Number Placeholder 3"/>
          <p:cNvSpPr>
            <a:spLocks noGrp="1"/>
          </p:cNvSpPr>
          <p:nvPr>
            <p:ph type="sldNum" sz="quarter" idx="10"/>
          </p:nvPr>
        </p:nvSpPr>
        <p:spPr/>
        <p:txBody>
          <a:bodyPr/>
          <a:lstStyle/>
          <a:p>
            <a:fld id="{2C52CFDC-D2D5-4B9F-BA75-89F771E01AEB}"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1367295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smtClean="0"/>
              <a:t>Add a </a:t>
            </a:r>
            <a:endParaRPr lang="de-AT" dirty="0"/>
          </a:p>
        </p:txBody>
      </p:sp>
      <p:sp>
        <p:nvSpPr>
          <p:cNvPr id="4" name="Slide Number Placeholder 3"/>
          <p:cNvSpPr>
            <a:spLocks noGrp="1"/>
          </p:cNvSpPr>
          <p:nvPr>
            <p:ph type="sldNum" sz="quarter" idx="10"/>
          </p:nvPr>
        </p:nvSpPr>
        <p:spPr/>
        <p:txBody>
          <a:bodyPr/>
          <a:lstStyle/>
          <a:p>
            <a:fld id="{2C52CFDC-D2D5-4B9F-BA75-89F771E01AEB}"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1912389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smtClean="0"/>
              <a:t>Add a </a:t>
            </a:r>
            <a:endParaRPr lang="de-AT" dirty="0"/>
          </a:p>
        </p:txBody>
      </p:sp>
      <p:sp>
        <p:nvSpPr>
          <p:cNvPr id="4" name="Slide Number Placeholder 3"/>
          <p:cNvSpPr>
            <a:spLocks noGrp="1"/>
          </p:cNvSpPr>
          <p:nvPr>
            <p:ph type="sldNum" sz="quarter" idx="10"/>
          </p:nvPr>
        </p:nvSpPr>
        <p:spPr/>
        <p:txBody>
          <a:bodyPr/>
          <a:lstStyle/>
          <a:p>
            <a:fld id="{2C52CFDC-D2D5-4B9F-BA75-89F771E01AEB}"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1226156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smtClean="0"/>
              <a:t>Add a </a:t>
            </a:r>
            <a:endParaRPr lang="de-AT" dirty="0"/>
          </a:p>
        </p:txBody>
      </p:sp>
      <p:sp>
        <p:nvSpPr>
          <p:cNvPr id="4" name="Slide Number Placeholder 3"/>
          <p:cNvSpPr>
            <a:spLocks noGrp="1"/>
          </p:cNvSpPr>
          <p:nvPr>
            <p:ph type="sldNum" sz="quarter" idx="10"/>
          </p:nvPr>
        </p:nvSpPr>
        <p:spPr/>
        <p:txBody>
          <a:bodyPr/>
          <a:lstStyle/>
          <a:p>
            <a:fld id="{2C52CFDC-D2D5-4B9F-BA75-89F771E01AEB}"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3159447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smtClean="0"/>
              <a:t>Add a </a:t>
            </a:r>
            <a:endParaRPr lang="de-AT" dirty="0"/>
          </a:p>
        </p:txBody>
      </p:sp>
      <p:sp>
        <p:nvSpPr>
          <p:cNvPr id="4" name="Slide Number Placeholder 3"/>
          <p:cNvSpPr>
            <a:spLocks noGrp="1"/>
          </p:cNvSpPr>
          <p:nvPr>
            <p:ph type="sldNum" sz="quarter" idx="10"/>
          </p:nvPr>
        </p:nvSpPr>
        <p:spPr/>
        <p:txBody>
          <a:bodyPr/>
          <a:lstStyle/>
          <a:p>
            <a:fld id="{2C52CFDC-D2D5-4B9F-BA75-89F771E01AEB}"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4078236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2.xml"/><Relationship Id="rId4"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Master" Target="../slideMasters/slideMaster4.xml"/><Relationship Id="rId4" Type="http://schemas.openxmlformats.org/officeDocument/2006/relationships/image" Target="../media/image18.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jpg"/><Relationship Id="rId1" Type="http://schemas.openxmlformats.org/officeDocument/2006/relationships/slideMaster" Target="../slideMasters/slideMaster4.xml"/><Relationship Id="rId4" Type="http://schemas.openxmlformats.org/officeDocument/2006/relationships/image" Target="../media/image18.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4.xml"/><Relationship Id="rId4" Type="http://schemas.microsoft.com/office/2007/relationships/hdphoto" Target="../media/hdphoto1.wdp"/></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53420401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295369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26124535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302007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69239" y="5670380"/>
            <a:ext cx="11653523" cy="896552"/>
          </a:xfrm>
        </p:spPr>
        <p:txBody>
          <a:bodyPr lIns="182880" tIns="146304" rIns="182880" bIns="146304" anchor="b">
            <a:noAutofit/>
          </a:bodyPr>
          <a:lstStyle>
            <a:lvl1pPr>
              <a:defRPr sz="1961" baseline="0">
                <a:latin typeface="+mn-lt"/>
              </a:defRPr>
            </a:lvl1pPr>
          </a:lstStyle>
          <a:p>
            <a:pPr lvl="0"/>
            <a:r>
              <a:rPr lang="en-US" dirty="0" smtClean="0"/>
              <a:t>Click to edit Master text styles</a:t>
            </a:r>
            <a:endParaRPr lang="en-US" dirty="0"/>
          </a:p>
        </p:txBody>
      </p:sp>
      <p:sp>
        <p:nvSpPr>
          <p:cNvPr id="2" name="Title 1"/>
          <p:cNvSpPr>
            <a:spLocks noGrp="1"/>
          </p:cNvSpPr>
          <p:nvPr>
            <p:ph type="title"/>
          </p:nvPr>
        </p:nvSpPr>
        <p:spPr>
          <a:xfrm>
            <a:off x="269239" y="2084173"/>
            <a:ext cx="11653522" cy="894996"/>
          </a:xfrm>
        </p:spPr>
        <p:txBody>
          <a:bodyPr/>
          <a:lstStyle>
            <a:lvl1pPr>
              <a:defRPr sz="5294"/>
            </a:lvl1pPr>
          </a:lstStyle>
          <a:p>
            <a:r>
              <a:rPr lang="en-US" dirty="0" smtClean="0"/>
              <a:t>Click to edit Master title style</a:t>
            </a:r>
            <a:endParaRPr lang="en-US" dirty="0"/>
          </a:p>
        </p:txBody>
      </p:sp>
    </p:spTree>
    <p:extLst>
      <p:ext uri="{BB962C8B-B14F-4D97-AF65-F5344CB8AC3E}">
        <p14:creationId xmlns:p14="http://schemas.microsoft.com/office/powerpoint/2010/main" val="2673722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Walkin">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2" y="-312"/>
            <a:ext cx="12191378" cy="6858623"/>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48213" y="470067"/>
            <a:ext cx="1523906" cy="326488"/>
          </a:xfrm>
          <a:prstGeom prst="rect">
            <a:avLst/>
          </a:prstGeom>
        </p:spPr>
      </p:pic>
      <p:grpSp>
        <p:nvGrpSpPr>
          <p:cNvPr id="10" name="Group 9"/>
          <p:cNvGrpSpPr/>
          <p:nvPr userDrawn="1"/>
        </p:nvGrpSpPr>
        <p:grpSpPr bwMode="gray">
          <a:xfrm>
            <a:off x="269240" y="2084172"/>
            <a:ext cx="4482124" cy="4482760"/>
            <a:chOff x="274638" y="2125663"/>
            <a:chExt cx="4572000" cy="4572000"/>
          </a:xfrm>
        </p:grpSpPr>
        <p:sp>
          <p:nvSpPr>
            <p:cNvPr id="4" name="Rectangle 3"/>
            <p:cNvSpPr/>
            <p:nvPr userDrawn="1"/>
          </p:nvSpPr>
          <p:spPr bwMode="gray">
            <a:xfrm>
              <a:off x="274638" y="2125663"/>
              <a:ext cx="4572000" cy="4572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bwMode="gray">
            <a:xfrm>
              <a:off x="477295" y="2857189"/>
              <a:ext cx="3590428" cy="3657600"/>
            </a:xfrm>
            <a:prstGeom prst="rect">
              <a:avLst/>
            </a:prstGeom>
          </p:spPr>
        </p:pic>
      </p:grpSp>
    </p:spTree>
    <p:extLst>
      <p:ext uri="{BB962C8B-B14F-4D97-AF65-F5344CB8AC3E}">
        <p14:creationId xmlns:p14="http://schemas.microsoft.com/office/powerpoint/2010/main" val="150431912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Slide ">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2" y="-312"/>
            <a:ext cx="12191378" cy="6858623"/>
          </a:xfrm>
          <a:prstGeom prst="rect">
            <a:avLst/>
          </a:prstGeom>
        </p:spPr>
      </p:pic>
      <p:sp>
        <p:nvSpPr>
          <p:cNvPr id="18" name="Rectangle 17"/>
          <p:cNvSpPr/>
          <p:nvPr userDrawn="1"/>
        </p:nvSpPr>
        <p:spPr bwMode="gray">
          <a:xfrm>
            <a:off x="5647788" y="2995667"/>
            <a:ext cx="6274974" cy="3586208"/>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5646231" y="2980725"/>
            <a:ext cx="6276531" cy="2062069"/>
          </a:xfrm>
          <a:noFill/>
        </p:spPr>
        <p:txBody>
          <a:bodyPr vert="horz" wrap="square" lIns="146304" tIns="91440" rIns="146304" bIns="91440" rtlCol="0" anchor="t" anchorCtr="0">
            <a:noAutofit/>
          </a:bodyPr>
          <a:lstStyle>
            <a:lvl1pPr>
              <a:defRPr lang="en-US" sz="5881"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5647788" y="5042797"/>
            <a:ext cx="6274974" cy="1524136"/>
          </a:xfrm>
        </p:spPr>
        <p:txBody>
          <a:bodyPr tIns="109728" bIns="109728">
            <a:noAutofit/>
          </a:bodyPr>
          <a:lstStyle>
            <a:lvl1pPr marL="0" indent="0">
              <a:spcBef>
                <a:spcPts val="0"/>
              </a:spcBef>
              <a:buNone/>
              <a:defRPr sz="3136">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10221386" y="473037"/>
            <a:ext cx="1522403" cy="326167"/>
          </a:xfrm>
          <a:prstGeom prst="rect">
            <a:avLst/>
          </a:prstGeom>
        </p:spPr>
      </p:pic>
      <p:grpSp>
        <p:nvGrpSpPr>
          <p:cNvPr id="4" name="Group 3"/>
          <p:cNvGrpSpPr/>
          <p:nvPr userDrawn="1"/>
        </p:nvGrpSpPr>
        <p:grpSpPr bwMode="gray">
          <a:xfrm>
            <a:off x="2956179" y="3892219"/>
            <a:ext cx="2689274" cy="2689656"/>
            <a:chOff x="274638" y="2125663"/>
            <a:chExt cx="4572000" cy="4572000"/>
          </a:xfrm>
        </p:grpSpPr>
        <p:sp>
          <p:nvSpPr>
            <p:cNvPr id="14" name="Rectangle 13"/>
            <p:cNvSpPr/>
            <p:nvPr userDrawn="1"/>
          </p:nvSpPr>
          <p:spPr bwMode="gray">
            <a:xfrm>
              <a:off x="274638" y="2125663"/>
              <a:ext cx="4572000" cy="4572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5" name="Picture 14"/>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bwMode="gray">
            <a:xfrm>
              <a:off x="578908" y="3015191"/>
              <a:ext cx="3607150" cy="3352800"/>
            </a:xfrm>
            <a:prstGeom prst="rect">
              <a:avLst/>
            </a:prstGeom>
          </p:spPr>
        </p:pic>
      </p:grpSp>
    </p:spTree>
    <p:extLst>
      <p:ext uri="{BB962C8B-B14F-4D97-AF65-F5344CB8AC3E}">
        <p14:creationId xmlns:p14="http://schemas.microsoft.com/office/powerpoint/2010/main" val="5860110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Demo slide">
    <p:bg>
      <p:bgRef idx="1001">
        <a:schemeClr val="bg2"/>
      </p:bgRef>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white">
          <a:xfrm>
            <a:off x="269240" y="2084174"/>
            <a:ext cx="7169132" cy="2696723"/>
          </a:xfrm>
          <a:noFill/>
        </p:spPr>
        <p:txBody>
          <a:bodyPr tIns="91440" bIns="91440" anchor="t" anchorCtr="0"/>
          <a:lstStyle>
            <a:lvl1pPr>
              <a:defRPr sz="7057" spc="-98" baseline="0">
                <a:gradFill>
                  <a:gsLst>
                    <a:gs pos="91241">
                      <a:schemeClr val="tx1"/>
                    </a:gs>
                    <a:gs pos="57000">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bwMode="white">
          <a:xfrm>
            <a:off x="270373" y="4773830"/>
            <a:ext cx="7170265" cy="1793881"/>
          </a:xfrm>
          <a:noFill/>
        </p:spPr>
        <p:txBody>
          <a:bodyPr lIns="182880" tIns="146304" rIns="182880" bIns="146304">
            <a:noAutofit/>
          </a:bodyPr>
          <a:lstStyle>
            <a:lvl1pPr marL="0" indent="0">
              <a:spcBef>
                <a:spcPts val="0"/>
              </a:spcBef>
              <a:buNone/>
              <a:defRPr sz="3528" spc="0" baseline="0">
                <a:gradFill>
                  <a:gsLst>
                    <a:gs pos="91241">
                      <a:schemeClr val="tx1"/>
                    </a:gs>
                    <a:gs pos="57000">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103738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Vide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white">
          <a:xfrm>
            <a:off x="269240" y="2084173"/>
            <a:ext cx="7171398" cy="2697988"/>
          </a:xfrm>
          <a:noFill/>
        </p:spPr>
        <p:txBody>
          <a:bodyPr tIns="91440" bIns="91440" anchor="t" anchorCtr="0"/>
          <a:lstStyle>
            <a:lvl1pPr>
              <a:defRPr sz="7057" spc="-98" baseline="0">
                <a:gradFill>
                  <a:gsLst>
                    <a:gs pos="75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33810944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796217"/>
          </a:xfrm>
          <a:noFill/>
        </p:spPr>
        <p:txBody>
          <a:bodyPr tIns="91440" bIns="91440" anchor="t" anchorCtr="0"/>
          <a:lstStyle>
            <a:lvl1pPr>
              <a:defRPr sz="8625" spc="-98" baseline="0">
                <a:gradFill>
                  <a:gsLst>
                    <a:gs pos="91241">
                      <a:schemeClr val="tx1"/>
                    </a:gs>
                    <a:gs pos="57000">
                      <a:schemeClr val="tx1"/>
                    </a:gs>
                    <a:gs pos="1800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92190224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796217"/>
          </a:xfrm>
          <a:noFill/>
        </p:spPr>
        <p:txBody>
          <a:bodyPr tIns="91440" bIns="91440" anchor="t" anchorCtr="0"/>
          <a:lstStyle>
            <a:lvl1pPr algn="l" defTabSz="914180" rtl="0" eaLnBrk="1" latinLnBrk="0" hangingPunct="1">
              <a:lnSpc>
                <a:spcPct val="90000"/>
              </a:lnSpc>
              <a:spcBef>
                <a:spcPct val="0"/>
              </a:spcBef>
              <a:buNone/>
              <a:defRPr lang="en-US" sz="8625"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340589961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796217"/>
          </a:xfrm>
          <a:noFill/>
        </p:spPr>
        <p:txBody>
          <a:bodyPr tIns="91440" bIns="91440" anchor="t" anchorCtr="0"/>
          <a:lstStyle>
            <a:lvl1pPr algn="l" defTabSz="914180" rtl="0" eaLnBrk="1" latinLnBrk="0" hangingPunct="1">
              <a:lnSpc>
                <a:spcPct val="90000"/>
              </a:lnSpc>
              <a:spcBef>
                <a:spcPct val="0"/>
              </a:spcBef>
              <a:buNone/>
              <a:defRPr lang="en-US" sz="8625"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185631723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1" y="1189177"/>
            <a:ext cx="11655840" cy="2018835"/>
          </a:xfrm>
        </p:spPr>
        <p:txBody>
          <a:bodyPr/>
          <a:lstStyle>
            <a:lvl1pPr marL="0" indent="0">
              <a:buNone/>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32828632"/>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1" y="1189177"/>
            <a:ext cx="11655840" cy="2018835"/>
          </a:xfrm>
        </p:spPr>
        <p:txBody>
          <a:bodyPr/>
          <a:lstStyle>
            <a:lvl1pPr marL="0" indent="0">
              <a:buNone/>
              <a:defRPr>
                <a:gradFill>
                  <a:gsLst>
                    <a:gs pos="2920">
                      <a:schemeClr val="tx2"/>
                    </a:gs>
                    <a:gs pos="39000">
                      <a:schemeClr val="tx2"/>
                    </a:gs>
                  </a:gsLst>
                  <a:lin ang="5400000" scaled="0"/>
                </a:gradFill>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97580879"/>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81740959"/>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1pPr>
              <a:buClr>
                <a:schemeClr val="tx2"/>
              </a:buClr>
              <a:defRPr>
                <a:gradFill>
                  <a:gsLst>
                    <a:gs pos="13869">
                      <a:schemeClr val="tx2"/>
                    </a:gs>
                    <a:gs pos="42000">
                      <a:schemeClr val="tx2"/>
                    </a:gs>
                  </a:gsLst>
                  <a:lin ang="5400000" scaled="0"/>
                </a:gradFill>
              </a:defRPr>
            </a:lvl1pPr>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1165286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7"/>
            <a:ext cx="5378548" cy="2489143"/>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5" y="1189177"/>
            <a:ext cx="5378548" cy="2489143"/>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4873813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0" indent="0">
              <a:spcBef>
                <a:spcPts val="1200"/>
              </a:spcBef>
              <a:buClr>
                <a:schemeClr val="tx1"/>
              </a:buClr>
              <a:buFont typeface="Wingdings" pitchFamily="2" charset="2"/>
              <a:buNone/>
              <a:defRPr sz="3528">
                <a:gradFill>
                  <a:gsLst>
                    <a:gs pos="5109">
                      <a:schemeClr val="tx2"/>
                    </a:gs>
                    <a:gs pos="25000">
                      <a:schemeClr val="tx2"/>
                    </a:gs>
                  </a:gsLst>
                  <a:lin ang="5400000" scaled="0"/>
                </a:gradFill>
              </a:defRPr>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5" y="1189176"/>
            <a:ext cx="5378548" cy="2486578"/>
          </a:xfrm>
        </p:spPr>
        <p:txBody>
          <a:bodyPr wrap="square">
            <a:spAutoFit/>
          </a:bodyPr>
          <a:lstStyle>
            <a:lvl1pPr marL="0" indent="0">
              <a:spcBef>
                <a:spcPts val="1200"/>
              </a:spcBef>
              <a:buClr>
                <a:schemeClr val="tx1"/>
              </a:buClr>
              <a:buFont typeface="Wingdings" pitchFamily="2" charset="2"/>
              <a:buNone/>
              <a:defRPr sz="3528">
                <a:gradFill>
                  <a:gsLst>
                    <a:gs pos="100000">
                      <a:schemeClr val="tx2"/>
                    </a:gs>
                    <a:gs pos="0">
                      <a:schemeClr val="tx2"/>
                    </a:gs>
                  </a:gsLst>
                  <a:lin ang="5400000" scaled="0"/>
                </a:gradFill>
              </a:defRPr>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4192097"/>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555508"/>
          </a:xfrm>
        </p:spPr>
        <p:txBody>
          <a:bodyPr wrap="square">
            <a:spAutoFit/>
          </a:bodyPr>
          <a:lstStyle>
            <a:lvl1pPr marL="281620" indent="-281620">
              <a:spcBef>
                <a:spcPts val="1200"/>
              </a:spcBef>
              <a:buClr>
                <a:schemeClr val="tx1"/>
              </a:buClr>
              <a:buFont typeface="Wingdings" panose="05000000000000000000" pitchFamily="2" charset="2"/>
              <a:buChar char="§"/>
              <a:defRPr sz="3528"/>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5" y="1189176"/>
            <a:ext cx="5378548" cy="2555508"/>
          </a:xfrm>
        </p:spPr>
        <p:txBody>
          <a:bodyPr wrap="square">
            <a:spAutoFit/>
          </a:bodyPr>
          <a:lstStyle>
            <a:lvl1pPr marL="281620" indent="-281620">
              <a:spcBef>
                <a:spcPts val="1200"/>
              </a:spcBef>
              <a:buClr>
                <a:schemeClr val="tx1"/>
              </a:buClr>
              <a:buFont typeface="Wingdings" panose="05000000000000000000" pitchFamily="2" charset="2"/>
              <a:buChar char="§"/>
              <a:defRPr sz="3528"/>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6629527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06175" y="2235200"/>
            <a:ext cx="11034445" cy="2387600"/>
          </a:xfrm>
        </p:spPr>
        <p:txBody>
          <a:bodyPr anchor="b">
            <a:normAutofit/>
          </a:bodyPr>
          <a:lstStyle>
            <a:lvl1pPr algn="l">
              <a:defRPr sz="13800"/>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7"/>
            <a:ext cx="5378548" cy="2552967"/>
          </a:xfrm>
        </p:spPr>
        <p:txBody>
          <a:bodyPr wrap="square">
            <a:spAutoFit/>
          </a:bodyPr>
          <a:lstStyle>
            <a:lvl1pPr marL="281620" indent="-281620">
              <a:spcBef>
                <a:spcPts val="1200"/>
              </a:spcBef>
              <a:buClr>
                <a:schemeClr val="tx2"/>
              </a:buClr>
              <a:buFont typeface="Wingdings" panose="05000000000000000000" pitchFamily="2" charset="2"/>
              <a:buChar char="§"/>
              <a:defRPr sz="3528">
                <a:gradFill>
                  <a:gsLst>
                    <a:gs pos="5109">
                      <a:schemeClr val="tx2"/>
                    </a:gs>
                    <a:gs pos="100000">
                      <a:schemeClr val="tx2"/>
                    </a:gs>
                  </a:gsLst>
                  <a:lin ang="5400000" scaled="0"/>
                </a:gradFill>
              </a:defRPr>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5" y="1189177"/>
            <a:ext cx="5378548" cy="2552967"/>
          </a:xfrm>
        </p:spPr>
        <p:txBody>
          <a:bodyPr wrap="square">
            <a:spAutoFit/>
          </a:bodyPr>
          <a:lstStyle>
            <a:lvl1pPr marL="281620" indent="-281620">
              <a:spcBef>
                <a:spcPts val="1200"/>
              </a:spcBef>
              <a:buClr>
                <a:schemeClr val="tx2"/>
              </a:buClr>
              <a:buFont typeface="Wingdings" panose="05000000000000000000" pitchFamily="2" charset="2"/>
              <a:buChar char="§"/>
              <a:defRPr sz="3528">
                <a:gradFill>
                  <a:gsLst>
                    <a:gs pos="5109">
                      <a:schemeClr val="tx2"/>
                    </a:gs>
                    <a:gs pos="100000">
                      <a:schemeClr val="tx2"/>
                    </a:gs>
                  </a:gsLst>
                  <a:lin ang="5400000" scaled="0"/>
                </a:gradFill>
              </a:defRPr>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3260795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63187622"/>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2" y="1187622"/>
            <a:ext cx="11655840" cy="899665"/>
          </a:xfrm>
        </p:spPr>
        <p:txBody>
          <a:bodyPr/>
          <a:lstStyle>
            <a:lvl1pPr>
              <a:defRPr sz="7057" baseline="0"/>
            </a:lvl1pPr>
          </a:lstStyle>
          <a:p>
            <a:r>
              <a:rPr lang="en-US" smtClean="0"/>
              <a:t>Click to edit Master title style</a:t>
            </a:r>
            <a:endParaRPr lang="en-US" dirty="0"/>
          </a:p>
        </p:txBody>
      </p:sp>
    </p:spTree>
    <p:extLst>
      <p:ext uri="{BB962C8B-B14F-4D97-AF65-F5344CB8AC3E}">
        <p14:creationId xmlns:p14="http://schemas.microsoft.com/office/powerpoint/2010/main" val="153549418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5" y="2084173"/>
            <a:ext cx="8058228" cy="1793104"/>
          </a:xfrm>
        </p:spPr>
        <p:txBody>
          <a:bodyPr/>
          <a:lstStyle>
            <a:lvl1pPr>
              <a:defRPr sz="5881" baseline="0"/>
            </a:lvl1pPr>
          </a:lstStyle>
          <a:p>
            <a:r>
              <a:rPr lang="en-US" smtClean="0"/>
              <a:t>Click to edit Master title style</a:t>
            </a:r>
            <a:endParaRPr lang="en-US" dirty="0"/>
          </a:p>
        </p:txBody>
      </p:sp>
    </p:spTree>
    <p:extLst>
      <p:ext uri="{BB962C8B-B14F-4D97-AF65-F5344CB8AC3E}">
        <p14:creationId xmlns:p14="http://schemas.microsoft.com/office/powerpoint/2010/main" val="3457210978"/>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Fact Layout_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685" y="2084173"/>
            <a:ext cx="8058228" cy="1793104"/>
          </a:xfrm>
        </p:spPr>
        <p:txBody>
          <a:bodyPr/>
          <a:lstStyle>
            <a:lvl1pPr>
              <a:defRPr sz="5881"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127296569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5" y="1178350"/>
            <a:ext cx="9860672" cy="899665"/>
          </a:xfrm>
        </p:spPr>
        <p:txBody>
          <a:bodyPr/>
          <a:lstStyle>
            <a:lvl1pPr marL="228719" indent="-228719">
              <a:defRPr sz="5881"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6"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2473223446"/>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Quote Layout_Accent Color 1">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5" y="2084174"/>
            <a:ext cx="9860672" cy="899665"/>
          </a:xfrm>
        </p:spPr>
        <p:txBody>
          <a:bodyPr/>
          <a:lstStyle>
            <a:lvl1pPr marL="276952" indent="-276952">
              <a:tabLst>
                <a:tab pos="276952" algn="l"/>
              </a:tabLst>
              <a:defRPr sz="5881"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4773813"/>
            <a:ext cx="5378549" cy="1050156"/>
          </a:xfrm>
        </p:spPr>
        <p:txBody>
          <a:bodyPr/>
          <a:lstStyle>
            <a:lvl1pPr marL="0" indent="0">
              <a:spcBef>
                <a:spcPts val="0"/>
              </a:spcBef>
              <a:buNone/>
              <a:defRPr sz="3136"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370430781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7021" y="2383023"/>
            <a:ext cx="11653523" cy="914360"/>
          </a:xfrm>
        </p:spPr>
        <p:txBody>
          <a:bodyPr/>
          <a:lstStyle>
            <a:lvl1pPr marL="0" indent="0">
              <a:buNone/>
              <a:defRPr sz="5293">
                <a:gradFill>
                  <a:gsLst>
                    <a:gs pos="3333">
                      <a:schemeClr val="tx1"/>
                    </a:gs>
                    <a:gs pos="39000">
                      <a:schemeClr val="tx1"/>
                    </a:gs>
                  </a:gsLst>
                  <a:lin ang="5400000" scaled="0"/>
                </a:gradFill>
              </a:defRPr>
            </a:lvl1pPr>
            <a:lvl2pPr marL="0" indent="0">
              <a:buFontTx/>
              <a:buNone/>
              <a:defRPr sz="1960"/>
            </a:lvl2pPr>
            <a:lvl3pPr marL="224051" indent="0">
              <a:buNone/>
              <a:defRPr/>
            </a:lvl3pPr>
            <a:lvl4pPr marL="448102" indent="0">
              <a:buNone/>
              <a:defRPr/>
            </a:lvl4pPr>
            <a:lvl5pPr marL="672153" indent="0">
              <a:buNone/>
              <a:defRPr/>
            </a:lvl5pPr>
          </a:lstStyle>
          <a:p>
            <a:pPr lvl="0"/>
            <a:r>
              <a:rPr lang="en-US" smtClean="0"/>
              <a:t>Click to edit Master text styles</a:t>
            </a:r>
          </a:p>
        </p:txBody>
      </p:sp>
      <p:sp>
        <p:nvSpPr>
          <p:cNvPr id="4" name="Title 1"/>
          <p:cNvSpPr>
            <a:spLocks noGrp="1"/>
          </p:cNvSpPr>
          <p:nvPr>
            <p:ph type="title"/>
          </p:nvPr>
        </p:nvSpPr>
        <p:spPr>
          <a:xfrm>
            <a:off x="277022" y="1187622"/>
            <a:ext cx="11655840" cy="899665"/>
          </a:xfrm>
        </p:spPr>
        <p:txBody>
          <a:bodyPr/>
          <a:lstStyle>
            <a:lvl1pPr>
              <a:defRPr sz="7057"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2738902569"/>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763530"/>
          </a:xfrm>
        </p:spPr>
        <p:txBody>
          <a:bodyPr/>
          <a:lstStyle>
            <a:lvl1pPr>
              <a:defRPr sz="6469" baseline="0">
                <a:gradFill>
                  <a:gsLst>
                    <a:gs pos="1250">
                      <a:schemeClr val="tx1"/>
                    </a:gs>
                    <a:gs pos="100000">
                      <a:schemeClr val="tx1"/>
                    </a:gs>
                  </a:gsLst>
                  <a:lin ang="5400000" scaled="0"/>
                </a:gradFill>
              </a:defRPr>
            </a:lvl1pPr>
          </a:lstStyle>
          <a:p>
            <a:r>
              <a:rPr lang="en-US" dirty="0" smtClean="0"/>
              <a:t>50/50 Photo Layout</a:t>
            </a:r>
            <a:endParaRPr lang="en-US" dirty="0"/>
          </a:p>
        </p:txBody>
      </p:sp>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088841" y="-312"/>
            <a:ext cx="6103159" cy="6858623"/>
          </a:xfrm>
          <a:prstGeom prst="rect">
            <a:avLst/>
          </a:prstGeom>
        </p:spPr>
      </p:pic>
    </p:spTree>
    <p:extLst>
      <p:ext uri="{BB962C8B-B14F-4D97-AF65-F5344CB8AC3E}">
        <p14:creationId xmlns:p14="http://schemas.microsoft.com/office/powerpoint/2010/main" val="1336585816"/>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0-50 Lef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44215" y="1217196"/>
            <a:ext cx="5378548" cy="899665"/>
          </a:xfrm>
        </p:spPr>
        <p:txBody>
          <a:bodyPr/>
          <a:lstStyle>
            <a:lvl1pPr>
              <a:defRPr sz="6469"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312"/>
            <a:ext cx="6088218" cy="6858623"/>
          </a:xfrm>
          <a:prstGeom prst="rect">
            <a:avLst/>
          </a:prstGeom>
        </p:spPr>
      </p:pic>
    </p:spTree>
    <p:extLst>
      <p:ext uri="{BB962C8B-B14F-4D97-AF65-F5344CB8AC3E}">
        <p14:creationId xmlns:p14="http://schemas.microsoft.com/office/powerpoint/2010/main" val="274352472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26197023"/>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5874688"/>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859452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68438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44561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0" tIns="45710" rIns="45710" bIns="45710" numCol="1" spcCol="0" rtlCol="0" fromWordArt="0" anchor="ctr" anchorCtr="0" forceAA="0" compatLnSpc="1">
            <a:prstTxWarp prst="textNoShape">
              <a:avLst/>
            </a:prstTxWarp>
            <a:noAutofit/>
          </a:bodyPr>
          <a:lstStyle/>
          <a:p>
            <a:pPr algn="ctr" defTabSz="913916" fontAlgn="base">
              <a:spcBef>
                <a:spcPct val="0"/>
              </a:spcBef>
              <a:spcAft>
                <a:spcPct val="0"/>
              </a:spcAft>
            </a:pPr>
            <a:endParaRPr lang="en-US" sz="1764"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40" y="1192416"/>
            <a:ext cx="11653522" cy="2089751"/>
          </a:xfrm>
        </p:spPr>
        <p:txBody>
          <a:bodyPr/>
          <a:lstStyle>
            <a:lvl1pPr marL="0" indent="0">
              <a:buNone/>
              <a:defRPr sz="3234">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5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97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3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08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23753179"/>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8"/>
            <a:ext cx="11653523" cy="2396047"/>
          </a:xfrm>
          <a:prstGeom prst="rect">
            <a:avLst/>
          </a:prstGeom>
        </p:spPr>
        <p:txBody>
          <a:bodyPr/>
          <a:lstStyle>
            <a:lvl1pPr marL="284732" indent="-284732">
              <a:buClr>
                <a:schemeClr val="tx1"/>
              </a:buClr>
              <a:buSzPct val="90000"/>
              <a:buFont typeface="Wingdings" panose="05000000000000000000" pitchFamily="2" charset="2"/>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27" indent="-275396">
              <a:buClr>
                <a:schemeClr val="tx1"/>
              </a:buClr>
              <a:buSzPct val="90000"/>
              <a:buFont typeface="Wingdings" panose="05000000000000000000" pitchFamily="2" charset="2"/>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59" indent="-284732">
              <a:buClr>
                <a:schemeClr val="tx1"/>
              </a:buClr>
              <a:buSzPct val="90000"/>
              <a:buFont typeface="Wingdings" panose="05000000000000000000" pitchFamily="2" charset="2"/>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10" indent="-224051">
              <a:buClr>
                <a:schemeClr val="tx1"/>
              </a:buClr>
              <a:buSzPct val="90000"/>
              <a:buFont typeface="Wingdings" panose="05000000000000000000" pitchFamily="2" charset="2"/>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61" indent="-224051">
              <a:buClr>
                <a:schemeClr val="tx1"/>
              </a:buClr>
              <a:buSzPct val="90000"/>
              <a:buFont typeface="Wingdings" panose="05000000000000000000" pitchFamily="2" charset="2"/>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12192001"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0883086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1_Title Slide 3">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760610" y="193594"/>
            <a:ext cx="9860610" cy="720807"/>
          </a:xfrm>
          <a:noFill/>
        </p:spPr>
        <p:txBody>
          <a:bodyPr lIns="143407" tIns="89629" rIns="143407" bIns="89629" anchor="t" anchorCtr="0">
            <a:normAutofit/>
          </a:bodyPr>
          <a:lstStyle>
            <a:lvl1pPr>
              <a:defRPr sz="4000" spc="-98" baseline="0">
                <a:solidFill>
                  <a:srgbClr val="00B0F0"/>
                </a:solidFill>
              </a:defRPr>
            </a:lvl1pPr>
          </a:lstStyle>
          <a:p>
            <a:r>
              <a:rPr lang="en-US" dirty="0" smtClean="0"/>
              <a:t>Presentation title</a:t>
            </a:r>
            <a:endParaRPr lang="en-US" dirty="0"/>
          </a:p>
        </p:txBody>
      </p:sp>
    </p:spTree>
    <p:extLst>
      <p:ext uri="{BB962C8B-B14F-4D97-AF65-F5344CB8AC3E}">
        <p14:creationId xmlns:p14="http://schemas.microsoft.com/office/powerpoint/2010/main" val="3045911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Microsoft logo 1">
    <p:spTree>
      <p:nvGrpSpPr>
        <p:cNvPr id="1" name=""/>
        <p:cNvGrpSpPr/>
        <p:nvPr/>
      </p:nvGrpSpPr>
      <p:grpSpPr>
        <a:xfrm>
          <a:off x="0" y="0"/>
          <a:ext cx="0" cy="0"/>
          <a:chOff x="0" y="0"/>
          <a:chExt cx="0" cy="0"/>
        </a:xfrm>
      </p:grpSpPr>
      <p:sp>
        <p:nvSpPr>
          <p:cNvPr id="5" name="Rectangle 4"/>
          <p:cNvSpPr/>
          <p:nvPr/>
        </p:nvSpPr>
        <p:spPr>
          <a:xfrm>
            <a:off x="1"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6" name="Picture 2" descr="C:\Users\v-kenmac\Documents\_Microsoft - Common Files\_MS Brand\Microsoft_logo_All_colors\MSFT_logo_rgb_C-Wht.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5508" y="2424203"/>
            <a:ext cx="4532810" cy="1666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280917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Microsoft logo 3">
    <p:spTree>
      <p:nvGrpSpPr>
        <p:cNvPr id="1" name=""/>
        <p:cNvGrpSpPr/>
        <p:nvPr/>
      </p:nvGrpSpPr>
      <p:grpSpPr>
        <a:xfrm>
          <a:off x="0" y="0"/>
          <a:ext cx="0" cy="0"/>
          <a:chOff x="0" y="0"/>
          <a:chExt cx="0" cy="0"/>
        </a:xfrm>
      </p:grpSpPr>
      <p:sp>
        <p:nvSpPr>
          <p:cNvPr id="5" name="Rectangle 4"/>
          <p:cNvSpPr/>
          <p:nvPr/>
        </p:nvSpPr>
        <p:spPr>
          <a:xfrm>
            <a:off x="1"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58814" y="3048833"/>
            <a:ext cx="2571405" cy="417442"/>
          </a:xfrm>
          <a:prstGeom prst="rect">
            <a:avLst/>
          </a:prstGeom>
        </p:spPr>
      </p:pic>
      <p:sp>
        <p:nvSpPr>
          <p:cNvPr id="4" name="Rectangle 3"/>
          <p:cNvSpPr/>
          <p:nvPr/>
        </p:nvSpPr>
        <p:spPr>
          <a:xfrm>
            <a:off x="1"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8" name="Picture 2" descr="C:\Users\v-kenmac\Documents\_Microsoft - Common Files\_MS Brand\Microsoft_logo_All_colors\MSFT_logo_rgb_C-Wht.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55508" y="2424203"/>
            <a:ext cx="4532810" cy="1666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7689059"/>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89629" bIns="89629" anchor="t" anchorCtr="0"/>
          <a:lstStyle>
            <a:lvl1pPr>
              <a:defRPr sz="7100" spc="-98" baseline="0">
                <a:gradFill>
                  <a:gsLst>
                    <a:gs pos="5833">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30096109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5" y="2816939"/>
            <a:ext cx="11034445" cy="2387600"/>
          </a:xfrm>
        </p:spPr>
        <p:txBody>
          <a:bodyPr anchor="b">
            <a:noAutofit/>
          </a:bodyPr>
          <a:lstStyle>
            <a:lvl1pPr algn="l">
              <a:defRPr sz="23900">
                <a:solidFill>
                  <a:schemeClr val="bg1"/>
                </a:solidFill>
              </a:defRPr>
            </a:lvl1pPr>
          </a:lstStyle>
          <a:p>
            <a:r>
              <a:rPr lang="en-US" dirty="0" smtClean="0"/>
              <a:t>web</a:t>
            </a:r>
            <a:endParaRPr lang="en-US" dirty="0"/>
          </a:p>
        </p:txBody>
      </p:sp>
    </p:spTree>
    <p:extLst>
      <p:ext uri="{BB962C8B-B14F-4D97-AF65-F5344CB8AC3E}">
        <p14:creationId xmlns:p14="http://schemas.microsoft.com/office/powerpoint/2010/main" val="3098280514"/>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 1">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11" name="Picture 10" descr="WinAzure_rgb_Wht_M.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9303" y="291069"/>
            <a:ext cx="2862678" cy="747151"/>
          </a:xfrm>
          <a:prstGeom prst="rect">
            <a:avLst/>
          </a:prstGeom>
        </p:spPr>
      </p:pic>
      <p:pic>
        <p:nvPicPr>
          <p:cNvPr id="2" name="Picture 1" descr="MSFT_logotype_rgb_Wht.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601827" y="6029989"/>
            <a:ext cx="1320935" cy="506082"/>
          </a:xfrm>
          <a:prstGeom prst="rect">
            <a:avLst/>
          </a:prstGeom>
        </p:spPr>
      </p:pic>
      <p:sp>
        <p:nvSpPr>
          <p:cNvPr id="5" name="Text Placeholder 4"/>
          <p:cNvSpPr>
            <a:spLocks noGrp="1"/>
          </p:cNvSpPr>
          <p:nvPr>
            <p:ph type="body" sz="quarter" idx="12" hasCustomPrompt="1"/>
          </p:nvPr>
        </p:nvSpPr>
        <p:spPr>
          <a:xfrm>
            <a:off x="269240" y="4593272"/>
            <a:ext cx="6273418" cy="1794661"/>
          </a:xfrm>
          <a:noFill/>
        </p:spPr>
        <p:txBody>
          <a:bodyPr lIns="146304" tIns="109728" rIns="146304" bIns="109728">
            <a:noAutofit/>
          </a:bodyPr>
          <a:lstStyle>
            <a:lvl1pPr marL="0" indent="0">
              <a:spcBef>
                <a:spcPts val="0"/>
              </a:spcBef>
              <a:buNone/>
              <a:defRPr sz="3529" spc="0" baseline="0">
                <a:solidFill>
                  <a:srgbClr val="0054A6"/>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69239" y="2881138"/>
            <a:ext cx="9860610" cy="1801436"/>
          </a:xfrm>
          <a:noFill/>
        </p:spPr>
        <p:txBody>
          <a:bodyPr lIns="146304" tIns="91440" rIns="146304" bIns="91440" anchor="t" anchorCtr="0"/>
          <a:lstStyle>
            <a:lvl1pPr>
              <a:defRPr sz="5294" spc="-98" baseline="0">
                <a:solidFill>
                  <a:srgbClr val="0054A6"/>
                </a:solidFill>
              </a:defRPr>
            </a:lvl1pPr>
          </a:lstStyle>
          <a:p>
            <a:r>
              <a:rPr lang="en-US" dirty="0" smtClean="0"/>
              <a:t>Presentation title</a:t>
            </a:r>
            <a:endParaRPr lang="en-US" dirty="0"/>
          </a:p>
        </p:txBody>
      </p:sp>
      <p:sp>
        <p:nvSpPr>
          <p:cNvPr id="10" name="Text Placeholder 4"/>
          <p:cNvSpPr>
            <a:spLocks noGrp="1"/>
          </p:cNvSpPr>
          <p:nvPr>
            <p:ph type="body" sz="quarter" idx="13" hasCustomPrompt="1"/>
          </p:nvPr>
        </p:nvSpPr>
        <p:spPr>
          <a:xfrm>
            <a:off x="270974" y="2224453"/>
            <a:ext cx="6273418" cy="627566"/>
          </a:xfrm>
          <a:noFill/>
        </p:spPr>
        <p:txBody>
          <a:bodyPr lIns="146304" tIns="109728" rIns="146304" bIns="109728">
            <a:noAutofit/>
          </a:bodyPr>
          <a:lstStyle>
            <a:lvl1pPr marL="0" indent="0">
              <a:spcBef>
                <a:spcPts val="0"/>
              </a:spcBef>
              <a:buNone/>
              <a:defRPr sz="2353" spc="0" baseline="0">
                <a:solidFill>
                  <a:srgbClr val="0054A6"/>
                </a:solidFill>
                <a:latin typeface="+mj-lt"/>
              </a:defRPr>
            </a:lvl1pPr>
          </a:lstStyle>
          <a:p>
            <a:pPr lvl="0"/>
            <a:r>
              <a:rPr lang="en-US" dirty="0" smtClean="0"/>
              <a:t>Category or Service title</a:t>
            </a:r>
          </a:p>
        </p:txBody>
      </p:sp>
    </p:spTree>
    <p:extLst>
      <p:ext uri="{BB962C8B-B14F-4D97-AF65-F5344CB8AC3E}">
        <p14:creationId xmlns:p14="http://schemas.microsoft.com/office/powerpoint/2010/main" val="11103459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Picture 2" descr="WinAzure_rgb_Wht_M.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9303" y="291069"/>
            <a:ext cx="2862678" cy="747151"/>
          </a:xfrm>
          <a:prstGeom prst="rect">
            <a:avLst/>
          </a:prstGeom>
        </p:spPr>
      </p:pic>
      <p:pic>
        <p:nvPicPr>
          <p:cNvPr id="4" name="Picture 3" descr="MSFT_logotype_rgb_Wht.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601827" y="6029989"/>
            <a:ext cx="1320935" cy="506082"/>
          </a:xfrm>
          <a:prstGeom prst="rect">
            <a:avLst/>
          </a:prstGeom>
        </p:spPr>
      </p:pic>
      <p:sp>
        <p:nvSpPr>
          <p:cNvPr id="5" name="Text Placeholder 4"/>
          <p:cNvSpPr>
            <a:spLocks noGrp="1"/>
          </p:cNvSpPr>
          <p:nvPr>
            <p:ph type="body" sz="quarter" idx="12" hasCustomPrompt="1"/>
          </p:nvPr>
        </p:nvSpPr>
        <p:spPr>
          <a:xfrm>
            <a:off x="269240" y="4593272"/>
            <a:ext cx="6273418" cy="1794661"/>
          </a:xfrm>
          <a:noFill/>
        </p:spPr>
        <p:txBody>
          <a:bodyPr lIns="146304" tIns="109728" rIns="146304" bIns="109728">
            <a:noAutofit/>
          </a:bodyPr>
          <a:lstStyle>
            <a:lvl1pPr marL="0" indent="0">
              <a:spcBef>
                <a:spcPts val="0"/>
              </a:spcBef>
              <a:buNone/>
              <a:defRPr sz="3529" spc="0" baseline="0">
                <a:solidFill>
                  <a:srgbClr val="0054A6"/>
                </a:solidFill>
                <a:latin typeface="+mj-lt"/>
              </a:defRPr>
            </a:lvl1pPr>
          </a:lstStyle>
          <a:p>
            <a:pPr lvl="0"/>
            <a:r>
              <a:rPr lang="en-US" dirty="0" smtClean="0"/>
              <a:t>Speaker name</a:t>
            </a:r>
          </a:p>
        </p:txBody>
      </p:sp>
      <p:sp>
        <p:nvSpPr>
          <p:cNvPr id="6" name="Title 1"/>
          <p:cNvSpPr>
            <a:spLocks noGrp="1"/>
          </p:cNvSpPr>
          <p:nvPr>
            <p:ph type="title" hasCustomPrompt="1"/>
          </p:nvPr>
        </p:nvSpPr>
        <p:spPr>
          <a:xfrm>
            <a:off x="269239" y="2881138"/>
            <a:ext cx="9860610" cy="1801436"/>
          </a:xfrm>
          <a:noFill/>
        </p:spPr>
        <p:txBody>
          <a:bodyPr lIns="146304" tIns="91440" rIns="146304" bIns="91440" anchor="t" anchorCtr="0"/>
          <a:lstStyle>
            <a:lvl1pPr>
              <a:defRPr sz="5294" spc="-98" baseline="0">
                <a:solidFill>
                  <a:srgbClr val="0054A6"/>
                </a:solidFill>
              </a:defRPr>
            </a:lvl1pPr>
          </a:lstStyle>
          <a:p>
            <a:r>
              <a:rPr lang="en-US" dirty="0" smtClean="0"/>
              <a:t>Presentation title</a:t>
            </a:r>
            <a:endParaRPr lang="en-US" dirty="0"/>
          </a:p>
        </p:txBody>
      </p:sp>
    </p:spTree>
    <p:extLst>
      <p:ext uri="{BB962C8B-B14F-4D97-AF65-F5344CB8AC3E}">
        <p14:creationId xmlns:p14="http://schemas.microsoft.com/office/powerpoint/2010/main" val="2862074519"/>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6922" y="289511"/>
            <a:ext cx="11655840" cy="809388"/>
          </a:xfrm>
        </p:spPr>
        <p:txBody>
          <a:bodyPr/>
          <a:lstStyle>
            <a:lvl1pPr>
              <a:defRPr>
                <a:solidFill>
                  <a:schemeClr val="tx1"/>
                </a:solidFill>
              </a:defRPr>
            </a:lvl1pPr>
          </a:lstStyle>
          <a:p>
            <a:r>
              <a:rPr lang="en-US" dirty="0" smtClean="0"/>
              <a:t>Slide title</a:t>
            </a:r>
            <a:endParaRPr lang="en-US" dirty="0"/>
          </a:p>
        </p:txBody>
      </p:sp>
      <p:sp>
        <p:nvSpPr>
          <p:cNvPr id="6" name="Picture Placeholder 3"/>
          <p:cNvSpPr>
            <a:spLocks noGrp="1"/>
          </p:cNvSpPr>
          <p:nvPr>
            <p:ph type="pic" sz="quarter" idx="12" hasCustomPrompt="1"/>
          </p:nvPr>
        </p:nvSpPr>
        <p:spPr>
          <a:xfrm>
            <a:off x="266922" y="2084172"/>
            <a:ext cx="3638613" cy="1270732"/>
          </a:xfrm>
        </p:spPr>
        <p:txBody>
          <a:bodyPr/>
          <a:lstStyle>
            <a:lvl1pPr algn="ctr">
              <a:defRPr>
                <a:solidFill>
                  <a:srgbClr val="FFFFFF"/>
                </a:solidFill>
              </a:defRPr>
            </a:lvl1pPr>
          </a:lstStyle>
          <a:p>
            <a:r>
              <a:rPr lang="en-US" dirty="0" smtClean="0"/>
              <a:t>Click to insert picture</a:t>
            </a:r>
            <a:endParaRPr lang="en-US" dirty="0"/>
          </a:p>
        </p:txBody>
      </p:sp>
      <p:sp>
        <p:nvSpPr>
          <p:cNvPr id="17" name="TextBox 16"/>
          <p:cNvSpPr txBox="1"/>
          <p:nvPr userDrawn="1"/>
        </p:nvSpPr>
        <p:spPr>
          <a:xfrm>
            <a:off x="3961566" y="2181036"/>
            <a:ext cx="7081680" cy="1599377"/>
          </a:xfrm>
          <a:prstGeom prst="rect">
            <a:avLst/>
          </a:prstGeom>
          <a:noFill/>
        </p:spPr>
        <p:txBody>
          <a:bodyPr wrap="square" lIns="179285" tIns="143428" rIns="179285" bIns="143428" rtlCol="0">
            <a:spAutoFit/>
          </a:bodyPr>
          <a:lstStyle/>
          <a:p>
            <a:pPr defTabSz="914367">
              <a:lnSpc>
                <a:spcPct val="90000"/>
              </a:lnSpc>
            </a:pPr>
            <a:r>
              <a:rPr lang="en-US" sz="2353" dirty="0">
                <a:solidFill>
                  <a:srgbClr val="505050"/>
                </a:solidFill>
                <a:latin typeface="Segoe UI Light"/>
              </a:rPr>
              <a:t>Body </a:t>
            </a:r>
            <a:r>
              <a:rPr lang="en-US" sz="2353" dirty="0" err="1">
                <a:solidFill>
                  <a:srgbClr val="505050"/>
                </a:solidFill>
                <a:latin typeface="Segoe UI Light"/>
              </a:rPr>
              <a:t>magnimu</a:t>
            </a:r>
            <a:r>
              <a:rPr lang="en-US" sz="2353" dirty="0">
                <a:solidFill>
                  <a:srgbClr val="505050"/>
                </a:solidFill>
                <a:latin typeface="Segoe UI Light"/>
              </a:rPr>
              <a:t> </a:t>
            </a:r>
            <a:r>
              <a:rPr lang="en-US" sz="2353" dirty="0" err="1">
                <a:solidFill>
                  <a:srgbClr val="505050"/>
                </a:solidFill>
                <a:latin typeface="Segoe UI Light"/>
              </a:rPr>
              <a:t>sanducil</a:t>
            </a:r>
            <a:r>
              <a:rPr lang="en-US" sz="2353" dirty="0">
                <a:solidFill>
                  <a:srgbClr val="505050"/>
                </a:solidFill>
                <a:latin typeface="Segoe UI Light"/>
              </a:rPr>
              <a:t> et et </a:t>
            </a:r>
            <a:r>
              <a:rPr lang="en-US" sz="2353" dirty="0" err="1">
                <a:solidFill>
                  <a:srgbClr val="505050"/>
                </a:solidFill>
                <a:latin typeface="Segoe UI Light"/>
              </a:rPr>
              <a:t>quia</a:t>
            </a:r>
            <a:r>
              <a:rPr lang="en-US" sz="2353" dirty="0">
                <a:solidFill>
                  <a:srgbClr val="505050"/>
                </a:solidFill>
                <a:latin typeface="Segoe UI Light"/>
              </a:rPr>
              <a:t> </a:t>
            </a:r>
            <a:r>
              <a:rPr lang="en-US" sz="2353" dirty="0" err="1">
                <a:solidFill>
                  <a:srgbClr val="505050"/>
                </a:solidFill>
                <a:latin typeface="Segoe UI Light"/>
              </a:rPr>
              <a:t>volo</a:t>
            </a:r>
            <a:r>
              <a:rPr lang="en-US" sz="2353" dirty="0">
                <a:solidFill>
                  <a:srgbClr val="505050"/>
                </a:solidFill>
                <a:latin typeface="Segoe UI Light"/>
              </a:rPr>
              <a:t> </a:t>
            </a:r>
            <a:r>
              <a:rPr lang="en-US" sz="2353" dirty="0" err="1">
                <a:solidFill>
                  <a:srgbClr val="505050"/>
                </a:solidFill>
                <a:latin typeface="Segoe UI Light"/>
              </a:rPr>
              <a:t>exera</a:t>
            </a:r>
            <a:r>
              <a:rPr lang="en-US" sz="2353" dirty="0">
                <a:solidFill>
                  <a:srgbClr val="505050"/>
                </a:solidFill>
                <a:latin typeface="Segoe UI Light"/>
              </a:rPr>
              <a:t> </a:t>
            </a:r>
            <a:r>
              <a:rPr lang="en-US" sz="2353" dirty="0" err="1">
                <a:solidFill>
                  <a:srgbClr val="505050"/>
                </a:solidFill>
                <a:latin typeface="Segoe UI Light"/>
              </a:rPr>
              <a:t>venim</a:t>
            </a:r>
            <a:r>
              <a:rPr lang="en-US" sz="2353" dirty="0">
                <a:solidFill>
                  <a:srgbClr val="505050"/>
                </a:solidFill>
                <a:latin typeface="Segoe UI Light"/>
              </a:rPr>
              <a:t> </a:t>
            </a:r>
            <a:r>
              <a:rPr lang="en-US" sz="2353" dirty="0" err="1">
                <a:solidFill>
                  <a:srgbClr val="505050"/>
                </a:solidFill>
                <a:latin typeface="Segoe UI Light"/>
              </a:rPr>
              <a:t>os</a:t>
            </a:r>
            <a:r>
              <a:rPr lang="en-US" sz="2353" dirty="0">
                <a:solidFill>
                  <a:srgbClr val="505050"/>
                </a:solidFill>
                <a:latin typeface="Segoe UI Light"/>
              </a:rPr>
              <a:t> am </a:t>
            </a:r>
            <a:r>
              <a:rPr lang="en-US" sz="2353" dirty="0" err="1">
                <a:solidFill>
                  <a:srgbClr val="505050"/>
                </a:solidFill>
                <a:latin typeface="Segoe UI Light"/>
              </a:rPr>
              <a:t>duciderit</a:t>
            </a:r>
            <a:r>
              <a:rPr lang="en-US" sz="2353" dirty="0">
                <a:solidFill>
                  <a:srgbClr val="505050"/>
                </a:solidFill>
                <a:latin typeface="Segoe UI Light"/>
              </a:rPr>
              <a:t> </a:t>
            </a:r>
            <a:r>
              <a:rPr lang="en-US" sz="2353" dirty="0" err="1">
                <a:solidFill>
                  <a:srgbClr val="505050"/>
                </a:solidFill>
                <a:latin typeface="Segoe UI Light"/>
              </a:rPr>
              <a:t>aut</a:t>
            </a:r>
            <a:r>
              <a:rPr lang="en-US" sz="2353" dirty="0">
                <a:solidFill>
                  <a:srgbClr val="505050"/>
                </a:solidFill>
                <a:latin typeface="Segoe UI Light"/>
              </a:rPr>
              <a:t> </a:t>
            </a:r>
            <a:r>
              <a:rPr lang="en-US" sz="2353" dirty="0" err="1">
                <a:solidFill>
                  <a:srgbClr val="505050"/>
                </a:solidFill>
                <a:latin typeface="Segoe UI Light"/>
              </a:rPr>
              <a:t>odior</a:t>
            </a:r>
            <a:r>
              <a:rPr lang="en-US" sz="2353" dirty="0">
                <a:solidFill>
                  <a:srgbClr val="505050"/>
                </a:solidFill>
                <a:latin typeface="Segoe UI Light"/>
              </a:rPr>
              <a:t> </a:t>
            </a:r>
            <a:r>
              <a:rPr lang="en-US" sz="2353" dirty="0" err="1">
                <a:solidFill>
                  <a:srgbClr val="505050"/>
                </a:solidFill>
                <a:latin typeface="Segoe UI Light"/>
              </a:rPr>
              <a:t>sitati</a:t>
            </a:r>
            <a:r>
              <a:rPr lang="en-US" sz="2353" dirty="0">
                <a:solidFill>
                  <a:srgbClr val="505050"/>
                </a:solidFill>
                <a:latin typeface="Segoe UI Light"/>
              </a:rPr>
              <a:t> </a:t>
            </a:r>
            <a:r>
              <a:rPr lang="en-US" sz="2353" dirty="0" err="1">
                <a:solidFill>
                  <a:srgbClr val="505050"/>
                </a:solidFill>
                <a:latin typeface="Segoe UI Light"/>
              </a:rPr>
              <a:t>nulpa</a:t>
            </a:r>
            <a:r>
              <a:rPr lang="en-US" sz="2353" dirty="0">
                <a:solidFill>
                  <a:srgbClr val="505050"/>
                </a:solidFill>
                <a:latin typeface="Segoe UI Light"/>
              </a:rPr>
              <a:t> </a:t>
            </a:r>
            <a:r>
              <a:rPr lang="en-US" sz="2353" dirty="0" err="1">
                <a:solidFill>
                  <a:srgbClr val="505050"/>
                </a:solidFill>
                <a:latin typeface="Segoe UI Light"/>
              </a:rPr>
              <a:t>vo</a:t>
            </a:r>
            <a:r>
              <a:rPr lang="en-US" sz="2353" dirty="0">
                <a:solidFill>
                  <a:srgbClr val="505050"/>
                </a:solidFill>
                <a:latin typeface="Segoe UI Light"/>
              </a:rPr>
              <a:t> </a:t>
            </a:r>
            <a:r>
              <a:rPr lang="en-US" sz="2353" dirty="0" err="1">
                <a:solidFill>
                  <a:srgbClr val="505050"/>
                </a:solidFill>
                <a:latin typeface="Segoe UI Light"/>
              </a:rPr>
              <a:t>luptatur</a:t>
            </a:r>
            <a:r>
              <a:rPr lang="en-US" sz="2353" dirty="0">
                <a:solidFill>
                  <a:srgbClr val="505050"/>
                </a:solidFill>
                <a:latin typeface="Segoe UI Light"/>
              </a:rPr>
              <a:t> </a:t>
            </a:r>
            <a:r>
              <a:rPr lang="en-US" sz="2353" dirty="0" err="1">
                <a:solidFill>
                  <a:srgbClr val="505050"/>
                </a:solidFill>
                <a:latin typeface="Segoe UI Light"/>
              </a:rPr>
              <a:t>sunti</a:t>
            </a:r>
            <a:r>
              <a:rPr lang="en-US" sz="2353" dirty="0">
                <a:solidFill>
                  <a:srgbClr val="505050"/>
                </a:solidFill>
                <a:latin typeface="Segoe UI Light"/>
              </a:rPr>
              <a:t> sit </a:t>
            </a:r>
            <a:r>
              <a:rPr lang="en-US" sz="2353" dirty="0" err="1">
                <a:solidFill>
                  <a:srgbClr val="505050"/>
                </a:solidFill>
                <a:latin typeface="Segoe UI Light"/>
              </a:rPr>
              <a:t>voluptae</a:t>
            </a:r>
            <a:r>
              <a:rPr lang="en-US" sz="2353" dirty="0">
                <a:solidFill>
                  <a:srgbClr val="505050"/>
                </a:solidFill>
                <a:latin typeface="Segoe UI Light"/>
              </a:rPr>
              <a:t> </a:t>
            </a:r>
            <a:r>
              <a:rPr lang="en-US" sz="2353" dirty="0" err="1">
                <a:solidFill>
                  <a:srgbClr val="505050"/>
                </a:solidFill>
                <a:latin typeface="Segoe UI Light"/>
              </a:rPr>
              <a:t>sunt</a:t>
            </a:r>
            <a:r>
              <a:rPr lang="en-US" sz="2353" dirty="0">
                <a:solidFill>
                  <a:srgbClr val="505050"/>
                </a:solidFill>
                <a:latin typeface="Segoe UI Light"/>
              </a:rPr>
              <a:t> </a:t>
            </a:r>
            <a:r>
              <a:rPr lang="en-US" sz="2353" dirty="0" err="1">
                <a:solidFill>
                  <a:srgbClr val="505050"/>
                </a:solidFill>
                <a:latin typeface="Segoe UI Light"/>
              </a:rPr>
              <a:t>fugiatiscid</a:t>
            </a:r>
            <a:r>
              <a:rPr lang="en-US" sz="2353" dirty="0">
                <a:solidFill>
                  <a:srgbClr val="505050"/>
                </a:solidFill>
                <a:latin typeface="Segoe UI Light"/>
              </a:rPr>
              <a:t> qui al </a:t>
            </a:r>
            <a:r>
              <a:rPr lang="en-US" sz="2353" dirty="0" err="1">
                <a:solidFill>
                  <a:srgbClr val="505050"/>
                </a:solidFill>
                <a:latin typeface="Segoe UI Light"/>
              </a:rPr>
              <a:t>iquam</a:t>
            </a:r>
            <a:r>
              <a:rPr lang="en-US" sz="2353" dirty="0">
                <a:solidFill>
                  <a:srgbClr val="505050"/>
                </a:solidFill>
                <a:latin typeface="Segoe UI Light"/>
              </a:rPr>
              <a:t> </a:t>
            </a:r>
            <a:r>
              <a:rPr lang="en-US" sz="2353" dirty="0" err="1">
                <a:solidFill>
                  <a:srgbClr val="505050"/>
                </a:solidFill>
                <a:latin typeface="Segoe UI Light"/>
              </a:rPr>
              <a:t>sundit</a:t>
            </a:r>
            <a:r>
              <a:rPr lang="en-US" sz="2353" dirty="0">
                <a:solidFill>
                  <a:srgbClr val="505050"/>
                </a:solidFill>
                <a:latin typeface="Segoe UI Light"/>
              </a:rPr>
              <a:t> fugit </a:t>
            </a:r>
            <a:r>
              <a:rPr lang="en-US" sz="2353" dirty="0" err="1">
                <a:solidFill>
                  <a:srgbClr val="505050"/>
                </a:solidFill>
                <a:latin typeface="Segoe UI Light"/>
              </a:rPr>
              <a:t>labore</a:t>
            </a:r>
            <a:r>
              <a:rPr lang="en-US" sz="2353" dirty="0">
                <a:solidFill>
                  <a:srgbClr val="505050"/>
                </a:solidFill>
                <a:latin typeface="Segoe UI Light"/>
              </a:rPr>
              <a:t> </a:t>
            </a:r>
            <a:r>
              <a:rPr lang="en-US" sz="2353" dirty="0" err="1">
                <a:solidFill>
                  <a:srgbClr val="505050"/>
                </a:solidFill>
                <a:latin typeface="Segoe UI Light"/>
              </a:rPr>
              <a:t>sunt</a:t>
            </a:r>
            <a:r>
              <a:rPr lang="en-US" sz="2353" dirty="0">
                <a:solidFill>
                  <a:srgbClr val="505050"/>
                </a:solidFill>
                <a:latin typeface="Segoe UI Light"/>
              </a:rPr>
              <a:t> </a:t>
            </a:r>
            <a:r>
              <a:rPr lang="en-US" sz="2353" dirty="0" err="1">
                <a:solidFill>
                  <a:srgbClr val="505050"/>
                </a:solidFill>
                <a:latin typeface="Segoe UI Light"/>
              </a:rPr>
              <a:t>ipsantiumet</a:t>
            </a:r>
            <a:r>
              <a:rPr lang="en-US" sz="2353" dirty="0">
                <a:solidFill>
                  <a:srgbClr val="505050"/>
                </a:solidFill>
                <a:latin typeface="Segoe UI Light"/>
              </a:rPr>
              <a:t> </a:t>
            </a:r>
            <a:r>
              <a:rPr lang="en-US" sz="2353" dirty="0" err="1">
                <a:solidFill>
                  <a:srgbClr val="505050"/>
                </a:solidFill>
                <a:latin typeface="Segoe UI Light"/>
              </a:rPr>
              <a:t>ve</a:t>
            </a:r>
            <a:r>
              <a:rPr lang="en-US" sz="2353" dirty="0">
                <a:solidFill>
                  <a:srgbClr val="505050"/>
                </a:solidFill>
                <a:latin typeface="Segoe UI Light"/>
              </a:rPr>
              <a:t> </a:t>
            </a:r>
            <a:r>
              <a:rPr lang="en-US" sz="2353" dirty="0" err="1">
                <a:solidFill>
                  <a:srgbClr val="505050"/>
                </a:solidFill>
                <a:latin typeface="Segoe UI Light"/>
              </a:rPr>
              <a:t>nda</a:t>
            </a:r>
            <a:r>
              <a:rPr lang="en-US" sz="2353" dirty="0">
                <a:solidFill>
                  <a:srgbClr val="505050"/>
                </a:solidFill>
                <a:latin typeface="Segoe UI Light"/>
              </a:rPr>
              <a:t> </a:t>
            </a:r>
            <a:r>
              <a:rPr lang="en-US" sz="2353" dirty="0" err="1">
                <a:solidFill>
                  <a:srgbClr val="505050"/>
                </a:solidFill>
                <a:latin typeface="Segoe UI Light"/>
              </a:rPr>
              <a:t>que</a:t>
            </a:r>
            <a:r>
              <a:rPr lang="en-US" sz="2353" dirty="0">
                <a:solidFill>
                  <a:srgbClr val="505050"/>
                </a:solidFill>
                <a:latin typeface="Segoe UI Light"/>
              </a:rPr>
              <a:t> pa </a:t>
            </a:r>
            <a:r>
              <a:rPr lang="en-US" sz="2353" dirty="0" err="1">
                <a:solidFill>
                  <a:srgbClr val="505050"/>
                </a:solidFill>
                <a:latin typeface="Segoe UI Light"/>
              </a:rPr>
              <a:t>ipis</a:t>
            </a:r>
            <a:r>
              <a:rPr lang="en-US" sz="2353" dirty="0">
                <a:solidFill>
                  <a:srgbClr val="505050"/>
                </a:solidFill>
                <a:latin typeface="Segoe UI Light"/>
              </a:rPr>
              <a:t>.</a:t>
            </a:r>
            <a:endParaRPr lang="en-US" sz="2353" dirty="0" smtClean="0">
              <a:solidFill>
                <a:srgbClr val="505050"/>
              </a:solidFill>
              <a:latin typeface="Segoe UI Light"/>
            </a:endParaRPr>
          </a:p>
        </p:txBody>
      </p:sp>
      <p:sp>
        <p:nvSpPr>
          <p:cNvPr id="20" name="Text Placeholder 4"/>
          <p:cNvSpPr>
            <a:spLocks noGrp="1"/>
          </p:cNvSpPr>
          <p:nvPr userDrawn="1">
            <p:ph type="body" sz="quarter" idx="13" hasCustomPrompt="1"/>
          </p:nvPr>
        </p:nvSpPr>
        <p:spPr>
          <a:xfrm>
            <a:off x="266922" y="1173261"/>
            <a:ext cx="6095685" cy="718466"/>
          </a:xfrm>
          <a:noFill/>
        </p:spPr>
        <p:txBody>
          <a:bodyPr lIns="146304" tIns="109728" rIns="146304" bIns="109728">
            <a:noAutofit/>
          </a:bodyPr>
          <a:lstStyle>
            <a:lvl1pPr marL="0" indent="0">
              <a:spcBef>
                <a:spcPts val="0"/>
              </a:spcBef>
              <a:buNone/>
              <a:defRPr sz="3529" spc="0" baseline="0">
                <a:solidFill>
                  <a:schemeClr val="tx1"/>
                </a:solidFill>
                <a:latin typeface="+mj-lt"/>
              </a:defRPr>
            </a:lvl1pPr>
          </a:lstStyle>
          <a:p>
            <a:pPr lvl="0"/>
            <a:r>
              <a:rPr lang="en-US" dirty="0" smtClean="0"/>
              <a:t>Secondary title</a:t>
            </a:r>
          </a:p>
        </p:txBody>
      </p:sp>
    </p:spTree>
    <p:extLst>
      <p:ext uri="{BB962C8B-B14F-4D97-AF65-F5344CB8AC3E}">
        <p14:creationId xmlns:p14="http://schemas.microsoft.com/office/powerpoint/2010/main" val="2826213337"/>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bg1"/>
        </a:solidFill>
        <a:effectLst/>
      </p:bgPr>
    </p:bg>
    <p:spTree>
      <p:nvGrpSpPr>
        <p:cNvPr id="1" name=""/>
        <p:cNvGrpSpPr/>
        <p:nvPr/>
      </p:nvGrpSpPr>
      <p:grpSpPr>
        <a:xfrm>
          <a:off x="0" y="0"/>
          <a:ext cx="0" cy="0"/>
          <a:chOff x="0" y="0"/>
          <a:chExt cx="0" cy="0"/>
        </a:xfrm>
      </p:grpSpPr>
      <p:sp>
        <p:nvSpPr>
          <p:cNvPr id="14" name="Picture Placeholder 3"/>
          <p:cNvSpPr>
            <a:spLocks noGrp="1"/>
          </p:cNvSpPr>
          <p:nvPr>
            <p:ph type="pic" sz="quarter" idx="13" hasCustomPrompt="1"/>
          </p:nvPr>
        </p:nvSpPr>
        <p:spPr>
          <a:xfrm>
            <a:off x="3944604" y="2084172"/>
            <a:ext cx="3638613" cy="1270732"/>
          </a:xfrm>
        </p:spPr>
        <p:txBody>
          <a:bodyPr/>
          <a:lstStyle>
            <a:lvl1pPr algn="ctr">
              <a:defRPr>
                <a:solidFill>
                  <a:srgbClr val="FFFFFF"/>
                </a:solidFill>
              </a:defRPr>
            </a:lvl1pPr>
          </a:lstStyle>
          <a:p>
            <a:r>
              <a:rPr lang="en-US" dirty="0" smtClean="0"/>
              <a:t>Click to insert picture</a:t>
            </a:r>
            <a:endParaRPr lang="en-US" dirty="0"/>
          </a:p>
        </p:txBody>
      </p:sp>
      <p:sp>
        <p:nvSpPr>
          <p:cNvPr id="5" name="Picture Placeholder 3"/>
          <p:cNvSpPr>
            <a:spLocks noGrp="1"/>
          </p:cNvSpPr>
          <p:nvPr>
            <p:ph type="pic" sz="quarter" idx="12" hasCustomPrompt="1"/>
          </p:nvPr>
        </p:nvSpPr>
        <p:spPr>
          <a:xfrm>
            <a:off x="269240" y="2084172"/>
            <a:ext cx="3638613" cy="1270732"/>
          </a:xfrm>
        </p:spPr>
        <p:txBody>
          <a:bodyPr/>
          <a:lstStyle>
            <a:lvl1pPr algn="ctr">
              <a:defRPr>
                <a:solidFill>
                  <a:srgbClr val="FFFFFF"/>
                </a:solidFill>
              </a:defRPr>
            </a:lvl1pPr>
          </a:lstStyle>
          <a:p>
            <a:r>
              <a:rPr lang="en-US" dirty="0" smtClean="0"/>
              <a:t>Click to insert picture</a:t>
            </a:r>
            <a:endParaRPr lang="en-US" dirty="0"/>
          </a:p>
        </p:txBody>
      </p:sp>
      <p:sp>
        <p:nvSpPr>
          <p:cNvPr id="15" name="Picture Placeholder 3"/>
          <p:cNvSpPr>
            <a:spLocks noGrp="1"/>
          </p:cNvSpPr>
          <p:nvPr userDrawn="1">
            <p:ph type="pic" sz="quarter" idx="14" hasCustomPrompt="1"/>
          </p:nvPr>
        </p:nvSpPr>
        <p:spPr>
          <a:xfrm>
            <a:off x="7619906" y="2084172"/>
            <a:ext cx="3638613" cy="1270732"/>
          </a:xfrm>
        </p:spPr>
        <p:txBody>
          <a:bodyPr/>
          <a:lstStyle>
            <a:lvl1pPr algn="ctr">
              <a:defRPr>
                <a:solidFill>
                  <a:srgbClr val="FFFFFF"/>
                </a:solidFill>
              </a:defRPr>
            </a:lvl1pPr>
          </a:lstStyle>
          <a:p>
            <a:r>
              <a:rPr lang="en-US" dirty="0" smtClean="0"/>
              <a:t>Click to insert picture</a:t>
            </a:r>
            <a:endParaRPr lang="en-US" dirty="0"/>
          </a:p>
        </p:txBody>
      </p:sp>
      <p:sp>
        <p:nvSpPr>
          <p:cNvPr id="16" name="Title 1"/>
          <p:cNvSpPr>
            <a:spLocks noGrp="1"/>
          </p:cNvSpPr>
          <p:nvPr userDrawn="1">
            <p:ph type="title" hasCustomPrompt="1"/>
          </p:nvPr>
        </p:nvSpPr>
        <p:spPr>
          <a:xfrm>
            <a:off x="266922" y="289511"/>
            <a:ext cx="11655840" cy="809388"/>
          </a:xfrm>
        </p:spPr>
        <p:txBody>
          <a:bodyPr/>
          <a:lstStyle>
            <a:lvl1pPr>
              <a:defRPr>
                <a:solidFill>
                  <a:srgbClr val="0054A6"/>
                </a:solidFill>
              </a:defRPr>
            </a:lvl1pPr>
          </a:lstStyle>
          <a:p>
            <a:r>
              <a:rPr lang="en-US" dirty="0" smtClean="0"/>
              <a:t>Slide title</a:t>
            </a:r>
            <a:endParaRPr lang="en-US" dirty="0"/>
          </a:p>
        </p:txBody>
      </p:sp>
      <p:sp>
        <p:nvSpPr>
          <p:cNvPr id="17" name="Text Placeholder 4"/>
          <p:cNvSpPr>
            <a:spLocks noGrp="1"/>
          </p:cNvSpPr>
          <p:nvPr userDrawn="1">
            <p:ph type="body" sz="quarter" idx="15" hasCustomPrompt="1"/>
          </p:nvPr>
        </p:nvSpPr>
        <p:spPr>
          <a:xfrm>
            <a:off x="266922" y="1104037"/>
            <a:ext cx="6095685" cy="718466"/>
          </a:xfrm>
          <a:noFill/>
        </p:spPr>
        <p:txBody>
          <a:bodyPr lIns="146304" tIns="109728" rIns="146304" bIns="109728">
            <a:noAutofit/>
          </a:bodyPr>
          <a:lstStyle>
            <a:lvl1pPr marL="0" indent="0">
              <a:spcBef>
                <a:spcPts val="0"/>
              </a:spcBef>
              <a:buNone/>
              <a:defRPr sz="3529" spc="0" baseline="0">
                <a:solidFill>
                  <a:srgbClr val="0054A6"/>
                </a:solidFill>
                <a:latin typeface="+mj-lt"/>
              </a:defRPr>
            </a:lvl1pPr>
          </a:lstStyle>
          <a:p>
            <a:pPr lvl="0"/>
            <a:r>
              <a:rPr lang="en-US" dirty="0" smtClean="0"/>
              <a:t>Secondary title</a:t>
            </a:r>
          </a:p>
        </p:txBody>
      </p:sp>
    </p:spTree>
    <p:extLst>
      <p:ext uri="{BB962C8B-B14F-4D97-AF65-F5344CB8AC3E}">
        <p14:creationId xmlns:p14="http://schemas.microsoft.com/office/powerpoint/2010/main" val="4214386339"/>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2_Custom Layout">
    <p:bg>
      <p:bgPr>
        <a:solidFill>
          <a:srgbClr val="0054A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989440"/>
            <a:ext cx="11655840" cy="2511909"/>
          </a:xfrm>
        </p:spPr>
        <p:txBody>
          <a:bodyPr/>
          <a:lstStyle>
            <a:lvl1pPr>
              <a:defRPr>
                <a:solidFill>
                  <a:schemeClr val="bg1"/>
                </a:solidFill>
              </a:defRPr>
            </a:lvl1pPr>
          </a:lstStyle>
          <a:p>
            <a:r>
              <a:rPr lang="en-US" dirty="0" smtClean="0"/>
              <a:t>Big statement </a:t>
            </a:r>
            <a:r>
              <a:rPr lang="en-US" dirty="0" err="1" smtClean="0"/>
              <a:t>magnimu</a:t>
            </a:r>
            <a:r>
              <a:rPr lang="en-US" dirty="0" smtClean="0"/>
              <a:t> san </a:t>
            </a:r>
            <a:r>
              <a:rPr lang="en-US" dirty="0" err="1" smtClean="0"/>
              <a:t>ducil</a:t>
            </a:r>
            <a:r>
              <a:rPr lang="en-US" dirty="0" smtClean="0"/>
              <a:t> et et </a:t>
            </a:r>
            <a:r>
              <a:rPr lang="en-US" dirty="0" err="1" smtClean="0"/>
              <a:t>quia</a:t>
            </a:r>
            <a:r>
              <a:rPr lang="en-US" dirty="0" smtClean="0"/>
              <a:t> </a:t>
            </a:r>
            <a:r>
              <a:rPr lang="en-US" dirty="0" err="1" smtClean="0"/>
              <a:t>volo</a:t>
            </a:r>
            <a:r>
              <a:rPr lang="en-US" dirty="0" smtClean="0"/>
              <a:t> </a:t>
            </a:r>
            <a:r>
              <a:rPr lang="en-US" dirty="0" err="1" smtClean="0"/>
              <a:t>exera</a:t>
            </a:r>
            <a:r>
              <a:rPr lang="en-US" dirty="0" smtClean="0"/>
              <a:t> </a:t>
            </a:r>
            <a:r>
              <a:rPr lang="en-US" dirty="0" err="1" smtClean="0"/>
              <a:t>venimos</a:t>
            </a:r>
            <a:r>
              <a:rPr lang="en-US" dirty="0" smtClean="0"/>
              <a:t> am </a:t>
            </a:r>
            <a:r>
              <a:rPr lang="en-US" dirty="0" err="1" smtClean="0"/>
              <a:t>duciderit</a:t>
            </a:r>
            <a:r>
              <a:rPr lang="en-US" dirty="0" smtClean="0"/>
              <a:t> </a:t>
            </a:r>
            <a:r>
              <a:rPr lang="en-US" dirty="0" err="1" smtClean="0"/>
              <a:t>aute</a:t>
            </a:r>
            <a:r>
              <a:rPr lang="en-US" dirty="0" smtClean="0"/>
              <a:t> </a:t>
            </a:r>
            <a:r>
              <a:rPr lang="en-US" dirty="0" err="1" smtClean="0"/>
              <a:t>odior</a:t>
            </a:r>
            <a:r>
              <a:rPr lang="en-US" dirty="0" smtClean="0"/>
              <a:t> </a:t>
            </a:r>
            <a:r>
              <a:rPr lang="en-US" dirty="0" err="1" smtClean="0"/>
              <a:t>sitati</a:t>
            </a:r>
            <a:r>
              <a:rPr lang="en-US" dirty="0" smtClean="0"/>
              <a:t> </a:t>
            </a:r>
            <a:r>
              <a:rPr lang="en-US" dirty="0" err="1" smtClean="0"/>
              <a:t>nulpa</a:t>
            </a:r>
            <a:r>
              <a:rPr lang="en-US" dirty="0" smtClean="0"/>
              <a:t>.</a:t>
            </a:r>
            <a:endParaRPr lang="en-US" dirty="0"/>
          </a:p>
        </p:txBody>
      </p:sp>
    </p:spTree>
    <p:extLst>
      <p:ext uri="{BB962C8B-B14F-4D97-AF65-F5344CB8AC3E}">
        <p14:creationId xmlns:p14="http://schemas.microsoft.com/office/powerpoint/2010/main" val="4093079912"/>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512898" y="2892711"/>
            <a:ext cx="11231365" cy="1427699"/>
          </a:xfrm>
        </p:spPr>
        <p:txBody>
          <a:bodyPr/>
          <a:lstStyle>
            <a:lvl1pPr marL="0" indent="0">
              <a:buNone/>
              <a:defRPr lang="en-US" sz="8798" i="0" kern="1200" spc="-100" baseline="0" dirty="0" smtClean="0">
                <a:solidFill>
                  <a:schemeClr val="bg1">
                    <a:alpha val="99000"/>
                  </a:schemeClr>
                </a:solidFill>
                <a:latin typeface="Segoe UI Light" pitchFamily="34" charset="0"/>
                <a:ea typeface="+mn-ea"/>
                <a:cs typeface="+mn-cs"/>
              </a:defRPr>
            </a:lvl1pPr>
          </a:lstStyle>
          <a:p>
            <a:pPr marL="0" lvl="0" indent="0" algn="l" defTabSz="914188"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3" name="Text Placeholder 8"/>
          <p:cNvSpPr>
            <a:spLocks noGrp="1"/>
          </p:cNvSpPr>
          <p:nvPr>
            <p:ph type="body" sz="quarter" idx="11" hasCustomPrompt="1"/>
          </p:nvPr>
        </p:nvSpPr>
        <p:spPr>
          <a:xfrm>
            <a:off x="512896" y="4343400"/>
            <a:ext cx="7515595" cy="636777"/>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188" rtl="0" eaLnBrk="1" latinLnBrk="0" hangingPunct="1">
              <a:lnSpc>
                <a:spcPct val="90000"/>
              </a:lnSpc>
              <a:spcBef>
                <a:spcPct val="20000"/>
              </a:spcBef>
              <a:buSzPct val="90000"/>
              <a:buFont typeface="Arial" pitchFamily="34" charset="0"/>
              <a:buNone/>
            </a:pPr>
            <a:r>
              <a:rPr lang="en-US" dirty="0" smtClean="0"/>
              <a:t>Speaker Name</a:t>
            </a:r>
            <a:endParaRPr lang="en-US" dirty="0"/>
          </a:p>
        </p:txBody>
      </p:sp>
    </p:spTree>
    <p:extLst>
      <p:ext uri="{BB962C8B-B14F-4D97-AF65-F5344CB8AC3E}">
        <p14:creationId xmlns:p14="http://schemas.microsoft.com/office/powerpoint/2010/main" val="1202598219"/>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Light - Light Content - Swoosh w/ logo">
    <p:bg>
      <p:bgPr>
        <a:solidFill>
          <a:schemeClr val="tx1"/>
        </a:solidFill>
        <a:effectLst/>
      </p:bgPr>
    </p:bg>
    <p:spTree>
      <p:nvGrpSpPr>
        <p:cNvPr id="1" name=""/>
        <p:cNvGrpSpPr/>
        <p:nvPr/>
      </p:nvGrpSpPr>
      <p:grpSpPr>
        <a:xfrm>
          <a:off x="0" y="0"/>
          <a:ext cx="0" cy="0"/>
          <a:chOff x="0" y="0"/>
          <a:chExt cx="0" cy="0"/>
        </a:xfrm>
      </p:grpSpPr>
      <p:pic>
        <p:nvPicPr>
          <p:cNvPr id="9" name="Picture 8" descr="Metro_cloud_content.png"/>
          <p:cNvPicPr>
            <a:picLocks noChangeAspect="1"/>
          </p:cNvPicPr>
          <p:nvPr userDrawn="1"/>
        </p:nvPicPr>
        <p:blipFill>
          <a:blip r:embed="rId2" cstate="screen"/>
          <a:stretch>
            <a:fillRect/>
          </a:stretch>
        </p:blipFill>
        <p:spPr>
          <a:xfrm>
            <a:off x="16938" y="18720"/>
            <a:ext cx="12192000" cy="6856213"/>
          </a:xfrm>
          <a:prstGeom prst="rect">
            <a:avLst/>
          </a:prstGeom>
          <a:ln>
            <a:noFill/>
          </a:ln>
        </p:spPr>
      </p:pic>
      <p:pic>
        <p:nvPicPr>
          <p:cNvPr id="8" name="Picture 2" descr="Microsoft logo and tagline"/>
          <p:cNvPicPr>
            <a:picLocks noChangeAspect="1" noChangeArrowheads="1"/>
          </p:cNvPicPr>
          <p:nvPr userDrawn="1"/>
        </p:nvPicPr>
        <p:blipFill rotWithShape="1">
          <a:blip r:embed="rId3" cstate="screen">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rcRect/>
          <a:stretch/>
        </p:blipFill>
        <p:spPr bwMode="black">
          <a:xfrm>
            <a:off x="10786923" y="6469906"/>
            <a:ext cx="1206588" cy="202878"/>
          </a:xfrm>
          <a:prstGeom prst="rect">
            <a:avLst/>
          </a:prstGeom>
          <a:noFill/>
          <a:ln>
            <a:noFill/>
          </a:ln>
        </p:spPr>
      </p:pic>
      <p:sp>
        <p:nvSpPr>
          <p:cNvPr id="6" name="Title 1"/>
          <p:cNvSpPr>
            <a:spLocks noGrp="1"/>
          </p:cNvSpPr>
          <p:nvPr>
            <p:ph type="title" hasCustomPrompt="1"/>
          </p:nvPr>
        </p:nvSpPr>
        <p:spPr>
          <a:xfrm>
            <a:off x="519248" y="228600"/>
            <a:ext cx="11151917" cy="609398"/>
          </a:xfrm>
        </p:spPr>
        <p:txBody>
          <a:bodyPr/>
          <a:lstStyle>
            <a:lvl1pPr>
              <a:defRPr baseline="0">
                <a:solidFill>
                  <a:schemeClr val="bg2"/>
                </a:solidFill>
              </a:defRPr>
            </a:lvl1pPr>
          </a:lstStyle>
          <a:p>
            <a:r>
              <a:rPr lang="en-US" dirty="0" smtClean="0"/>
              <a:t>Content Slide Title</a:t>
            </a:r>
            <a:endParaRPr lang="en-US" dirty="0"/>
          </a:p>
        </p:txBody>
      </p:sp>
      <p:sp>
        <p:nvSpPr>
          <p:cNvPr id="7" name="Text Placeholder 4"/>
          <p:cNvSpPr>
            <a:spLocks noGrp="1"/>
          </p:cNvSpPr>
          <p:nvPr>
            <p:ph type="body" sz="quarter" idx="10" hasCustomPrompt="1"/>
          </p:nvPr>
        </p:nvSpPr>
        <p:spPr>
          <a:xfrm>
            <a:off x="519248" y="1447800"/>
            <a:ext cx="11151917" cy="485786"/>
          </a:xfrm>
        </p:spPr>
        <p:txBody>
          <a:bodyPr/>
          <a:lstStyle>
            <a:lvl1pPr marL="0" indent="0">
              <a:lnSpc>
                <a:spcPct val="90000"/>
              </a:lnSpc>
              <a:spcBef>
                <a:spcPts val="0"/>
              </a:spcBef>
              <a:spcAft>
                <a:spcPts val="0"/>
              </a:spcAft>
              <a:buNone/>
              <a:defRPr sz="2200" spc="0" baseline="0">
                <a:solidFill>
                  <a:schemeClr val="bg2"/>
                </a:solidFill>
                <a:latin typeface="Segoe UI Light" pitchFamily="34" charset="0"/>
              </a:defRPr>
            </a:lvl1pPr>
            <a:lvl2pPr marL="0" indent="0">
              <a:spcBef>
                <a:spcPts val="0"/>
              </a:spcBef>
              <a:spcAft>
                <a:spcPts val="400"/>
              </a:spcAft>
              <a:buNone/>
              <a:defRPr sz="2000" spc="-50" baseline="0">
                <a:solidFill>
                  <a:schemeClr val="tx1"/>
                </a:solidFill>
              </a:defRPr>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dirty="0" smtClean="0"/>
              <a:t>Content goes here</a:t>
            </a:r>
          </a:p>
        </p:txBody>
      </p:sp>
    </p:spTree>
    <p:extLst>
      <p:ext uri="{BB962C8B-B14F-4D97-AF65-F5344CB8AC3E}">
        <p14:creationId xmlns:p14="http://schemas.microsoft.com/office/powerpoint/2010/main" val="241962741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8451823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50235699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136705270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135885230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29" Type="http://schemas.openxmlformats.org/officeDocument/2006/relationships/slideLayout" Target="../slideLayouts/slideLayout44.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32" Type="http://schemas.openxmlformats.org/officeDocument/2006/relationships/image" Target="../media/image4.png"/><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31" Type="http://schemas.openxmlformats.org/officeDocument/2006/relationships/theme" Target="../theme/theme2.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slideLayout" Target="../slideLayouts/slideLayout4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48.xml"/><Relationship Id="rId2" Type="http://schemas.openxmlformats.org/officeDocument/2006/relationships/slideLayout" Target="../slideLayouts/slideLayout47.xml"/><Relationship Id="rId1" Type="http://schemas.openxmlformats.org/officeDocument/2006/relationships/slideLayout" Target="../slideLayouts/slideLayout46.xml"/><Relationship Id="rId5" Type="http://schemas.openxmlformats.org/officeDocument/2006/relationships/theme" Target="../theme/theme3.xml"/><Relationship Id="rId4" Type="http://schemas.openxmlformats.org/officeDocument/2006/relationships/slideLayout" Target="../slideLayouts/slideLayout49.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52.xml"/><Relationship Id="rId7" Type="http://schemas.openxmlformats.org/officeDocument/2006/relationships/slideLayout" Target="../slideLayouts/slideLayout56.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5" Type="http://schemas.openxmlformats.org/officeDocument/2006/relationships/slideLayout" Target="../slideLayouts/slideLayout54.xml"/><Relationship Id="rId4" Type="http://schemas.openxmlformats.org/officeDocument/2006/relationships/slideLayout" Target="../slideLayouts/slideLayout53.xml"/><Relationship Id="rId9" Type="http://schemas.openxmlformats.org/officeDocument/2006/relationships/image" Target="../media/image1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17" cstate="print">
            <a:extLst>
              <a:ext uri="{28A0092B-C50C-407E-A947-70E740481C1C}">
                <a14:useLocalDpi xmlns:a14="http://schemas.microsoft.com/office/drawing/2010/main" val="0"/>
              </a:ext>
            </a:extLst>
          </a:blip>
          <a:srcRect r="3957" b="4063"/>
          <a:stretch/>
        </p:blipFill>
        <p:spPr>
          <a:xfrm>
            <a:off x="10947" y="973"/>
            <a:ext cx="12170106" cy="6857027"/>
          </a:xfrm>
          <a:prstGeom prst="rect">
            <a:avLst/>
          </a:prstGeom>
        </p:spPr>
      </p:pic>
      <p:sp>
        <p:nvSpPr>
          <p:cNvPr id="2" name="Title Placeholder 1"/>
          <p:cNvSpPr>
            <a:spLocks noGrp="1"/>
          </p:cNvSpPr>
          <p:nvPr>
            <p:ph type="title"/>
          </p:nvPr>
        </p:nvSpPr>
        <p:spPr>
          <a:xfrm>
            <a:off x="560798" y="342355"/>
            <a:ext cx="11079822" cy="9576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482812"/>
            <a:ext cx="11079822" cy="44197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687" r:id="rId2"/>
    <p:sldLayoutId id="2147483690" r:id="rId3"/>
    <p:sldLayoutId id="2147483686" r:id="rId4"/>
    <p:sldLayoutId id="2147483685" r:id="rId5"/>
    <p:sldLayoutId id="2147483662" r:id="rId6"/>
    <p:sldLayoutId id="2147483663" r:id="rId7"/>
    <p:sldLayoutId id="2147483664" r:id="rId8"/>
    <p:sldLayoutId id="2147483665" r:id="rId9"/>
    <p:sldLayoutId id="2147483666" r:id="rId10"/>
    <p:sldLayoutId id="2147483667" r:id="rId11"/>
    <p:sldLayoutId id="2147483688" r:id="rId12"/>
    <p:sldLayoutId id="2147483668" r:id="rId13"/>
    <p:sldLayoutId id="2147483669" r:id="rId14"/>
    <p:sldLayoutId id="2147483691" r:id="rId15"/>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1" y="289512"/>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2" cstate="print">
            <a:extLst>
              <a:ext uri="{28A0092B-C50C-407E-A947-70E740481C1C}">
                <a14:useLocalDpi xmlns:a14="http://schemas.microsoft.com/office/drawing/2010/main" val="0"/>
              </a:ext>
            </a:extLst>
          </a:blip>
          <a:stretch>
            <a:fillRect/>
          </a:stretch>
        </p:blipFill>
        <p:spPr>
          <a:xfrm rot="5400000">
            <a:off x="10325051" y="1906413"/>
            <a:ext cx="4214127" cy="401305"/>
          </a:xfrm>
          <a:prstGeom prst="rect">
            <a:avLst/>
          </a:prstGeom>
        </p:spPr>
      </p:pic>
    </p:spTree>
    <p:extLst>
      <p:ext uri="{BB962C8B-B14F-4D97-AF65-F5344CB8AC3E}">
        <p14:creationId xmlns:p14="http://schemas.microsoft.com/office/powerpoint/2010/main" val="4090250709"/>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 id="2147483729" r:id="rId18"/>
    <p:sldLayoutId id="2147483730" r:id="rId19"/>
    <p:sldLayoutId id="2147483731" r:id="rId20"/>
    <p:sldLayoutId id="2147483732" r:id="rId21"/>
    <p:sldLayoutId id="2147483733" r:id="rId22"/>
    <p:sldLayoutId id="2147483734" r:id="rId23"/>
    <p:sldLayoutId id="2147483735" r:id="rId24"/>
    <p:sldLayoutId id="2147483736" r:id="rId25"/>
    <p:sldLayoutId id="2147483737" r:id="rId26"/>
    <p:sldLayoutId id="2147483738" r:id="rId27"/>
    <p:sldLayoutId id="2147483739" r:id="rId28"/>
    <p:sldLayoutId id="2147483740" r:id="rId29"/>
    <p:sldLayoutId id="2147483741" r:id="rId30"/>
  </p:sldLayoutIdLst>
  <p:transition>
    <p:fade/>
  </p:transition>
  <p:timing>
    <p:tnLst>
      <p:par>
        <p:cTn id="1" dur="indefinite" restart="never" nodeType="tmRoot"/>
      </p:par>
    </p:tnLst>
  </p:timing>
  <p:txStyles>
    <p:titleStyle>
      <a:lvl1pPr algn="l" defTabSz="914180" rtl="0" eaLnBrk="1" latinLnBrk="0" hangingPunct="1">
        <a:lnSpc>
          <a:spcPct val="90000"/>
        </a:lnSpc>
        <a:spcBef>
          <a:spcPct val="0"/>
        </a:spcBef>
        <a:buNone/>
        <a:defRPr lang="en-US" sz="529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76" marR="0" indent="-336076"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0" kern="1200" spc="0" baseline="0">
          <a:gradFill>
            <a:gsLst>
              <a:gs pos="1250">
                <a:schemeClr val="tx1"/>
              </a:gs>
              <a:gs pos="100000">
                <a:schemeClr val="tx1"/>
              </a:gs>
            </a:gsLst>
            <a:lin ang="5400000" scaled="0"/>
          </a:gra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0"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0"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 y="2"/>
            <a:ext cx="12192000" cy="646042"/>
          </a:xfrm>
          <a:prstGeom prst="rect">
            <a:avLst/>
          </a:prstGeom>
        </p:spPr>
        <p:txBody>
          <a:bodyPr vert="horz" lIns="380893" tIns="152357" rIns="53325" bIns="53325" rtlCol="0" anchor="ctr">
            <a:normAutofit/>
          </a:bodyPr>
          <a:lstStyle/>
          <a:p>
            <a:endParaRPr lang="en-US" dirty="0"/>
          </a:p>
        </p:txBody>
      </p:sp>
      <p:sp>
        <p:nvSpPr>
          <p:cNvPr id="7" name="Footer Placeholder 6"/>
          <p:cNvSpPr>
            <a:spLocks noGrp="1"/>
          </p:cNvSpPr>
          <p:nvPr>
            <p:ph type="ftr" sz="quarter" idx="3"/>
          </p:nvPr>
        </p:nvSpPr>
        <p:spPr>
          <a:xfrm>
            <a:off x="3048000" y="6477874"/>
            <a:ext cx="8382000" cy="380127"/>
          </a:xfrm>
          <a:prstGeom prst="rect">
            <a:avLst/>
          </a:prstGeom>
        </p:spPr>
        <p:txBody>
          <a:bodyPr vert="horz" lIns="76179" tIns="38089" rIns="76179" bIns="38089" rtlCol="0" anchor="ctr"/>
          <a:lstStyle>
            <a:lvl1pPr algn="l">
              <a:defRPr sz="800">
                <a:solidFill>
                  <a:schemeClr val="tx1"/>
                </a:solidFill>
                <a:latin typeface="Segoe UI" pitchFamily="34" charset="0"/>
                <a:ea typeface="Segoe UI" pitchFamily="34" charset="0"/>
                <a:cs typeface="Segoe UI" pitchFamily="34" charset="0"/>
              </a:defRPr>
            </a:lvl1pPr>
          </a:lstStyle>
          <a:p>
            <a:pPr defTabSz="1088105"/>
            <a:endParaRPr lang="en-US" dirty="0">
              <a:solidFill>
                <a:srgbClr val="505050"/>
              </a:solidFill>
            </a:endParaRPr>
          </a:p>
        </p:txBody>
      </p:sp>
      <p:sp>
        <p:nvSpPr>
          <p:cNvPr id="15" name="Text Placeholder 14"/>
          <p:cNvSpPr>
            <a:spLocks noGrp="1"/>
          </p:cNvSpPr>
          <p:nvPr>
            <p:ph type="body" idx="1"/>
          </p:nvPr>
        </p:nvSpPr>
        <p:spPr>
          <a:xfrm>
            <a:off x="762002" y="1524001"/>
            <a:ext cx="10668000" cy="4571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Slide Number Placeholder 18"/>
          <p:cNvSpPr>
            <a:spLocks noGrp="1"/>
          </p:cNvSpPr>
          <p:nvPr>
            <p:ph type="sldNum" sz="quarter" idx="4"/>
          </p:nvPr>
        </p:nvSpPr>
        <p:spPr>
          <a:xfrm>
            <a:off x="11430002" y="6477874"/>
            <a:ext cx="761998" cy="380126"/>
          </a:xfrm>
          <a:prstGeom prst="rect">
            <a:avLst/>
          </a:prstGeom>
        </p:spPr>
        <p:txBody>
          <a:bodyPr vert="horz" lIns="91440" tIns="45720" rIns="91440" bIns="45720" rtlCol="0" anchor="ctr"/>
          <a:lstStyle>
            <a:lvl1pPr algn="r">
              <a:defRPr sz="800">
                <a:solidFill>
                  <a:schemeClr val="tx1"/>
                </a:solidFill>
                <a:latin typeface="Segoe UI" pitchFamily="34" charset="0"/>
                <a:ea typeface="Segoe UI" pitchFamily="34" charset="0"/>
                <a:cs typeface="Segoe UI" pitchFamily="34" charset="0"/>
              </a:defRPr>
            </a:lvl1pPr>
          </a:lstStyle>
          <a:p>
            <a:pPr defTabSz="1088105"/>
            <a:fld id="{FAADACFB-7C71-4E89-89D2-7BBA40B7BFA9}" type="slidenum">
              <a:rPr lang="en-US" smtClean="0">
                <a:solidFill>
                  <a:srgbClr val="505050"/>
                </a:solidFill>
              </a:rPr>
              <a:pPr defTabSz="1088105"/>
              <a:t>‹#›</a:t>
            </a:fld>
            <a:endParaRPr lang="en-US" dirty="0">
              <a:solidFill>
                <a:srgbClr val="505050"/>
              </a:solidFill>
            </a:endParaRPr>
          </a:p>
        </p:txBody>
      </p:sp>
    </p:spTree>
    <p:extLst>
      <p:ext uri="{BB962C8B-B14F-4D97-AF65-F5344CB8AC3E}">
        <p14:creationId xmlns:p14="http://schemas.microsoft.com/office/powerpoint/2010/main" val="522339399"/>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Lst>
  <p:transition>
    <p:fade/>
  </p:transition>
  <p:timing>
    <p:tnLst>
      <p:par>
        <p:cTn id="1" dur="indefinite" restart="never" nodeType="tmRoot"/>
      </p:par>
    </p:tnLst>
  </p:timing>
  <p:hf hdr="0" ftr="0" dt="0"/>
  <p:txStyles>
    <p:titleStyle>
      <a:lvl1pPr marL="0" algn="l" defTabSz="1088105" rtl="0" eaLnBrk="1" latinLnBrk="0" hangingPunct="1">
        <a:lnSpc>
          <a:spcPct val="90000"/>
        </a:lnSpc>
        <a:spcBef>
          <a:spcPct val="0"/>
        </a:spcBef>
        <a:buNone/>
        <a:defRPr lang="en-US" sz="4000" kern="1200" spc="-58" baseline="0" dirty="0">
          <a:solidFill>
            <a:srgbClr val="505050"/>
          </a:solidFill>
          <a:latin typeface="Segoe UI Light" pitchFamily="34" charset="0"/>
          <a:ea typeface="Segoe UI" pitchFamily="34" charset="0"/>
          <a:cs typeface="Segoe UI" pitchFamily="34" charset="0"/>
        </a:defRPr>
      </a:lvl1pPr>
    </p:titleStyle>
    <p:bodyStyle>
      <a:lvl1pPr marL="190428" indent="-190428" algn="l" defTabSz="1088105" rtl="0" eaLnBrk="1" latinLnBrk="0" hangingPunct="1">
        <a:spcBef>
          <a:spcPct val="20000"/>
        </a:spcBef>
        <a:buClr>
          <a:srgbClr val="0072C6"/>
        </a:buClr>
        <a:buSzPct val="100000"/>
        <a:buFont typeface="Wingdings" pitchFamily="2" charset="2"/>
        <a:buChar char="§"/>
        <a:defRPr sz="2400" kern="1200">
          <a:solidFill>
            <a:srgbClr val="0072C6"/>
          </a:solidFill>
          <a:latin typeface="Segoe UI" pitchFamily="34" charset="0"/>
          <a:ea typeface="Segoe UI" pitchFamily="34" charset="0"/>
          <a:cs typeface="Segoe UI" pitchFamily="34" charset="0"/>
        </a:defRPr>
      </a:lvl1pPr>
      <a:lvl2pPr marL="476070" indent="-194396" algn="l" defTabSz="1088105" rtl="0" eaLnBrk="1" latinLnBrk="0" hangingPunct="1">
        <a:spcBef>
          <a:spcPct val="20000"/>
        </a:spcBef>
        <a:buFont typeface="Arial" pitchFamily="34" charset="0"/>
        <a:buChar char="–"/>
        <a:defRPr sz="1800" kern="1200">
          <a:solidFill>
            <a:srgbClr val="505050"/>
          </a:solidFill>
          <a:latin typeface="Segoe UI" pitchFamily="34" charset="0"/>
          <a:ea typeface="Segoe UI" pitchFamily="34" charset="0"/>
          <a:cs typeface="Segoe UI" pitchFamily="34" charset="0"/>
        </a:defRPr>
      </a:lvl2pPr>
      <a:lvl3pPr marL="761712" indent="-173236" algn="l" defTabSz="1088105" rtl="0" eaLnBrk="1" latinLnBrk="0" hangingPunct="1">
        <a:spcBef>
          <a:spcPct val="20000"/>
        </a:spcBef>
        <a:buFont typeface="Arial" pitchFamily="34" charset="0"/>
        <a:buChar char="•"/>
        <a:defRPr sz="1600" kern="1200">
          <a:solidFill>
            <a:srgbClr val="505050"/>
          </a:solidFill>
          <a:latin typeface="Segoe UI" pitchFamily="34" charset="0"/>
          <a:ea typeface="Segoe UI" pitchFamily="34" charset="0"/>
          <a:cs typeface="Segoe UI" pitchFamily="34" charset="0"/>
        </a:defRPr>
      </a:lvl3pPr>
      <a:lvl4pPr marL="1047354" indent="-177204" algn="l" defTabSz="1088105" rtl="0" eaLnBrk="1" latinLnBrk="0" hangingPunct="1">
        <a:spcBef>
          <a:spcPct val="20000"/>
        </a:spcBef>
        <a:buFont typeface="Arial" pitchFamily="34" charset="0"/>
        <a:buChar char="–"/>
        <a:defRPr sz="1400" kern="1200">
          <a:solidFill>
            <a:srgbClr val="505050"/>
          </a:solidFill>
          <a:latin typeface="Segoe UI" pitchFamily="34" charset="0"/>
          <a:ea typeface="Segoe UI" pitchFamily="34" charset="0"/>
          <a:cs typeface="Segoe UI" pitchFamily="34" charset="0"/>
        </a:defRPr>
      </a:lvl4pPr>
      <a:lvl5pPr marL="1285389" indent="-179849" algn="l" defTabSz="1088105" rtl="0" eaLnBrk="1" latinLnBrk="0" hangingPunct="1">
        <a:spcBef>
          <a:spcPct val="20000"/>
        </a:spcBef>
        <a:buFont typeface="Arial" pitchFamily="34" charset="0"/>
        <a:buChar char="»"/>
        <a:defRPr sz="1400" kern="1200">
          <a:solidFill>
            <a:srgbClr val="505050"/>
          </a:solidFill>
          <a:latin typeface="Segoe UI" pitchFamily="34" charset="0"/>
          <a:ea typeface="Segoe UI" pitchFamily="34" charset="0"/>
          <a:cs typeface="Segoe UI" pitchFamily="34" charset="0"/>
        </a:defRPr>
      </a:lvl5pPr>
      <a:lvl6pPr marL="2992290"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536342"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080396"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624448"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en-US"/>
      </a:defPPr>
      <a:lvl1pPr marL="0" algn="l" defTabSz="1088105" rtl="0" eaLnBrk="1" latinLnBrk="0" hangingPunct="1">
        <a:defRPr sz="2200" kern="1200">
          <a:solidFill>
            <a:schemeClr val="tx1"/>
          </a:solidFill>
          <a:latin typeface="+mn-lt"/>
          <a:ea typeface="+mn-ea"/>
          <a:cs typeface="+mn-cs"/>
        </a:defRPr>
      </a:lvl1pPr>
      <a:lvl2pPr marL="544053" algn="l" defTabSz="1088105" rtl="0" eaLnBrk="1" latinLnBrk="0" hangingPunct="1">
        <a:defRPr sz="2200" kern="1200">
          <a:solidFill>
            <a:schemeClr val="tx1"/>
          </a:solidFill>
          <a:latin typeface="+mn-lt"/>
          <a:ea typeface="+mn-ea"/>
          <a:cs typeface="+mn-cs"/>
        </a:defRPr>
      </a:lvl2pPr>
      <a:lvl3pPr marL="1088105" algn="l" defTabSz="1088105" rtl="0" eaLnBrk="1" latinLnBrk="0" hangingPunct="1">
        <a:defRPr sz="2200" kern="1200">
          <a:solidFill>
            <a:schemeClr val="tx1"/>
          </a:solidFill>
          <a:latin typeface="+mn-lt"/>
          <a:ea typeface="+mn-ea"/>
          <a:cs typeface="+mn-cs"/>
        </a:defRPr>
      </a:lvl3pPr>
      <a:lvl4pPr marL="1632159" algn="l" defTabSz="1088105" rtl="0" eaLnBrk="1" latinLnBrk="0" hangingPunct="1">
        <a:defRPr sz="2200" kern="1200">
          <a:solidFill>
            <a:schemeClr val="tx1"/>
          </a:solidFill>
          <a:latin typeface="+mn-lt"/>
          <a:ea typeface="+mn-ea"/>
          <a:cs typeface="+mn-cs"/>
        </a:defRPr>
      </a:lvl4pPr>
      <a:lvl5pPr marL="2176211" algn="l" defTabSz="1088105" rtl="0" eaLnBrk="1" latinLnBrk="0" hangingPunct="1">
        <a:defRPr sz="2200" kern="1200">
          <a:solidFill>
            <a:schemeClr val="tx1"/>
          </a:solidFill>
          <a:latin typeface="+mn-lt"/>
          <a:ea typeface="+mn-ea"/>
          <a:cs typeface="+mn-cs"/>
        </a:defRPr>
      </a:lvl5pPr>
      <a:lvl6pPr marL="2720264" algn="l" defTabSz="1088105" rtl="0" eaLnBrk="1" latinLnBrk="0" hangingPunct="1">
        <a:defRPr sz="2200" kern="1200">
          <a:solidFill>
            <a:schemeClr val="tx1"/>
          </a:solidFill>
          <a:latin typeface="+mn-lt"/>
          <a:ea typeface="+mn-ea"/>
          <a:cs typeface="+mn-cs"/>
        </a:defRPr>
      </a:lvl6pPr>
      <a:lvl7pPr marL="3264316" algn="l" defTabSz="1088105" rtl="0" eaLnBrk="1" latinLnBrk="0" hangingPunct="1">
        <a:defRPr sz="2200" kern="1200">
          <a:solidFill>
            <a:schemeClr val="tx1"/>
          </a:solidFill>
          <a:latin typeface="+mn-lt"/>
          <a:ea typeface="+mn-ea"/>
          <a:cs typeface="+mn-cs"/>
        </a:defRPr>
      </a:lvl7pPr>
      <a:lvl8pPr marL="3808369" algn="l" defTabSz="1088105" rtl="0" eaLnBrk="1" latinLnBrk="0" hangingPunct="1">
        <a:defRPr sz="2200" kern="1200">
          <a:solidFill>
            <a:schemeClr val="tx1"/>
          </a:solidFill>
          <a:latin typeface="+mn-lt"/>
          <a:ea typeface="+mn-ea"/>
          <a:cs typeface="+mn-cs"/>
        </a:defRPr>
      </a:lvl8pPr>
      <a:lvl9pPr marL="4352422" algn="l" defTabSz="1088105" rtl="0" eaLnBrk="1" latinLnBrk="0" hangingPunct="1">
        <a:defRPr sz="22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0208" y="6272252"/>
            <a:ext cx="2441268" cy="585748"/>
          </a:xfrm>
          <a:prstGeom prst="rect">
            <a:avLst/>
          </a:prstGeom>
        </p:spPr>
      </p:pic>
    </p:spTree>
    <p:extLst>
      <p:ext uri="{BB962C8B-B14F-4D97-AF65-F5344CB8AC3E}">
        <p14:creationId xmlns:p14="http://schemas.microsoft.com/office/powerpoint/2010/main" val="1059473905"/>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60" r:id="rId7"/>
  </p:sldLayoutIdLst>
  <p:transition>
    <p:fade/>
  </p:transition>
  <p:timing>
    <p:tnLst>
      <p:par>
        <p:cTn id="1" dur="indefinite" restart="never" nodeType="tmRoot"/>
      </p:par>
    </p:tnLst>
  </p:timing>
  <p:hf sldNum="0" hdr="0" ftr="0" dt="0"/>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hyperlink" Target="http://www.mono-project.com/docs/getting-started/install/linux/" TargetMode="External"/><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github.com/aspnet/KestrelHttpServer/issues/29" TargetMode="Externa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sublimetext.com/" TargetMode="External"/><Relationship Id="rId2" Type="http://schemas.openxmlformats.org/officeDocument/2006/relationships/notesSlide" Target="../notesSlides/notesSlide7.xml"/><Relationship Id="rId1" Type="http://schemas.openxmlformats.org/officeDocument/2006/relationships/slideLayout" Target="../slideLayouts/slideLayout23.xml"/><Relationship Id="rId5" Type="http://schemas.openxmlformats.org/officeDocument/2006/relationships/hyperlink" Target="http://omnisharp-sublime.readthedocs.org/en/latest/" TargetMode="External"/><Relationship Id="rId4" Type="http://schemas.openxmlformats.org/officeDocument/2006/relationships/hyperlink" Target="http://www.omnisharp.net/"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3.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ahmetalpbalkan.com/blog/compiling-docker-cli-on-windows/" TargetMode="External"/><Relationship Id="rId2" Type="http://schemas.openxmlformats.org/officeDocument/2006/relationships/notesSlide" Target="../notesSlides/notesSlide10.xml"/><Relationship Id="rId1" Type="http://schemas.openxmlformats.org/officeDocument/2006/relationships/slideLayout" Target="../slideLayouts/slideLayout23.xml"/><Relationship Id="rId4" Type="http://schemas.openxmlformats.org/officeDocument/2006/relationships/hyperlink" Target="http://blogs.msdn.com/b/webdev/archive/2015/01/14/running-asp-net-5-applications-in-linux-containers-with-docker.aspx"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chocolatey.org/packages/OpenSSL.Light" TargetMode="External"/><Relationship Id="rId7"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3.xml"/><Relationship Id="rId6" Type="http://schemas.openxmlformats.org/officeDocument/2006/relationships/hyperlink" Target="https://chocolatey.org/packages/winscp" TargetMode="External"/><Relationship Id="rId5" Type="http://schemas.openxmlformats.org/officeDocument/2006/relationships/hyperlink" Target="http://chocolatey.org/packages/golang" TargetMode="External"/><Relationship Id="rId4" Type="http://schemas.openxmlformats.org/officeDocument/2006/relationships/hyperlink" Target="https://chocolatey.org/packages/dock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5" y="2121267"/>
            <a:ext cx="11034445" cy="2387600"/>
          </a:xfrm>
        </p:spPr>
        <p:txBody>
          <a:bodyPr>
            <a:noAutofit/>
          </a:bodyPr>
          <a:lstStyle/>
          <a:p>
            <a:pPr algn="l"/>
            <a:r>
              <a:rPr lang="en-US" sz="8000" dirty="0" smtClean="0">
                <a:solidFill>
                  <a:schemeClr val="bg1"/>
                </a:solidFill>
              </a:rPr>
              <a:t>ASP.NET v5</a:t>
            </a:r>
            <a:br>
              <a:rPr lang="en-US" sz="8000" dirty="0" smtClean="0">
                <a:solidFill>
                  <a:schemeClr val="bg1"/>
                </a:solidFill>
              </a:rPr>
            </a:br>
            <a:r>
              <a:rPr lang="en-US" sz="8000" dirty="0" smtClean="0">
                <a:solidFill>
                  <a:schemeClr val="bg1"/>
                </a:solidFill>
              </a:rPr>
              <a:t>and .NET Core Intro</a:t>
            </a:r>
            <a:endParaRPr lang="en-US" sz="8000" dirty="0">
              <a:solidFill>
                <a:schemeClr val="bg1"/>
              </a:solidFill>
            </a:endParaRPr>
          </a:p>
        </p:txBody>
      </p:sp>
      <p:sp>
        <p:nvSpPr>
          <p:cNvPr id="3" name="Subtitle 2"/>
          <p:cNvSpPr>
            <a:spLocks noGrp="1"/>
          </p:cNvSpPr>
          <p:nvPr>
            <p:ph type="subTitle" idx="1"/>
          </p:nvPr>
        </p:nvSpPr>
        <p:spPr>
          <a:xfrm>
            <a:off x="606175" y="4740418"/>
            <a:ext cx="11034445" cy="1655762"/>
          </a:xfrm>
        </p:spPr>
        <p:txBody>
          <a:bodyPr>
            <a:normAutofit fontScale="85000" lnSpcReduction="20000"/>
          </a:bodyPr>
          <a:lstStyle/>
          <a:p>
            <a:pPr algn="l"/>
            <a:r>
              <a:rPr lang="en-US" sz="4400" dirty="0" smtClean="0">
                <a:solidFill>
                  <a:srgbClr val="00B0F0"/>
                </a:solidFill>
                <a:latin typeface="+mj-lt"/>
              </a:rPr>
              <a:t>Mario Szpuszta</a:t>
            </a:r>
          </a:p>
          <a:p>
            <a:r>
              <a:rPr lang="en-US" sz="2800" dirty="0" smtClean="0">
                <a:solidFill>
                  <a:schemeClr val="bg1"/>
                </a:solidFill>
                <a:latin typeface="+mj-lt"/>
              </a:rPr>
              <a:t>Principal Program Manager</a:t>
            </a:r>
          </a:p>
          <a:p>
            <a:r>
              <a:rPr lang="en-US" sz="2800" dirty="0" smtClean="0">
                <a:solidFill>
                  <a:schemeClr val="bg1"/>
                </a:solidFill>
                <a:latin typeface="+mj-lt"/>
              </a:rPr>
              <a:t>DX TED, Global Emerging &amp; Opportunistic SaaS</a:t>
            </a:r>
          </a:p>
          <a:p>
            <a:r>
              <a:rPr lang="en-US" sz="2800" dirty="0" smtClean="0">
                <a:solidFill>
                  <a:schemeClr val="bg1"/>
                </a:solidFill>
                <a:latin typeface="+mj-lt"/>
              </a:rPr>
              <a:t>Microsoft Corp. HQ</a:t>
            </a:r>
            <a:endParaRPr lang="en-US" sz="2800" dirty="0">
              <a:solidFill>
                <a:schemeClr val="bg1"/>
              </a:solidFill>
              <a:latin typeface="+mj-lt"/>
            </a:endParaRPr>
          </a:p>
          <a:p>
            <a:pPr algn="l"/>
            <a:endParaRPr lang="en-US" sz="3200" dirty="0" smtClean="0">
              <a:solidFill>
                <a:srgbClr val="92D050"/>
              </a:solidFill>
            </a:endParaRPr>
          </a:p>
        </p:txBody>
      </p:sp>
    </p:spTree>
    <p:extLst>
      <p:ext uri="{BB962C8B-B14F-4D97-AF65-F5344CB8AC3E}">
        <p14:creationId xmlns:p14="http://schemas.microsoft.com/office/powerpoint/2010/main" val="2444881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smtClean="0"/>
              <a:t>Installation of .NET Core 5 (Windows)</a:t>
            </a:r>
            <a:endParaRPr lang="de-AT" dirty="0"/>
          </a:p>
        </p:txBody>
      </p:sp>
      <p:sp>
        <p:nvSpPr>
          <p:cNvPr id="3" name="Text Placeholder 2"/>
          <p:cNvSpPr>
            <a:spLocks noGrp="1"/>
          </p:cNvSpPr>
          <p:nvPr>
            <p:ph type="body" sz="quarter" idx="11"/>
          </p:nvPr>
        </p:nvSpPr>
        <p:spPr>
          <a:xfrm>
            <a:off x="269241" y="1189177"/>
            <a:ext cx="11655840" cy="1783373"/>
          </a:xfrm>
        </p:spPr>
        <p:txBody>
          <a:bodyPr/>
          <a:lstStyle/>
          <a:p>
            <a:pPr lvl="1"/>
            <a:endParaRPr lang="de-AT" dirty="0" smtClean="0"/>
          </a:p>
          <a:p>
            <a:r>
              <a:rPr lang="de-AT" dirty="0" smtClean="0"/>
              <a:t>Follow instructions on http://github.com/aspnet</a:t>
            </a:r>
          </a:p>
          <a:p>
            <a:pPr lvl="1"/>
            <a:r>
              <a:rPr lang="de-AT" dirty="0" smtClean="0"/>
              <a:t>Exact scripts for each OS installation available</a:t>
            </a:r>
          </a:p>
          <a:p>
            <a:pPr lvl="1"/>
            <a:r>
              <a:rPr lang="de-AT" dirty="0" smtClean="0"/>
              <a:t>Or just install Visual Studio 2015 Ultimate Preview</a:t>
            </a:r>
          </a:p>
        </p:txBody>
      </p:sp>
      <p:sp>
        <p:nvSpPr>
          <p:cNvPr id="5" name="Rectangle 4"/>
          <p:cNvSpPr/>
          <p:nvPr/>
        </p:nvSpPr>
        <p:spPr>
          <a:xfrm>
            <a:off x="269241" y="3094467"/>
            <a:ext cx="11655840"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solidFill>
                  <a:srgbClr val="000000"/>
                </a:solidFill>
                <a:latin typeface="Lucida Console" panose="020B0609040504020204" pitchFamily="49" charset="0"/>
              </a:rPr>
              <a:t>@</a:t>
            </a:r>
            <a:r>
              <a:rPr lang="en-US" dirty="0" err="1">
                <a:solidFill>
                  <a:srgbClr val="000000"/>
                </a:solidFill>
                <a:latin typeface="Lucida Console" panose="020B0609040504020204" pitchFamily="49" charset="0"/>
              </a:rPr>
              <a:t>powershell</a:t>
            </a:r>
            <a:r>
              <a:rPr lang="en-US" dirty="0">
                <a:solidFill>
                  <a:srgbClr val="000000"/>
                </a:solidFill>
                <a:latin typeface="Lucida Console" panose="020B0609040504020204" pitchFamily="49" charset="0"/>
              </a:rPr>
              <a:t> </a:t>
            </a:r>
            <a:r>
              <a:rPr lang="en-US" dirty="0">
                <a:solidFill>
                  <a:srgbClr val="808080"/>
                </a:solidFill>
                <a:latin typeface="Lucida Console" panose="020B0609040504020204" pitchFamily="49" charset="0"/>
              </a:rPr>
              <a:t>-</a:t>
            </a:r>
            <a:r>
              <a:rPr lang="en-US" dirty="0" err="1">
                <a:solidFill>
                  <a:srgbClr val="000000"/>
                </a:solidFill>
                <a:latin typeface="Lucida Console" panose="020B0609040504020204" pitchFamily="49" charset="0"/>
              </a:rPr>
              <a:t>NoProfile</a:t>
            </a:r>
            <a:r>
              <a:rPr lang="en-US" dirty="0">
                <a:solidFill>
                  <a:srgbClr val="000000"/>
                </a:solidFill>
                <a:latin typeface="Lucida Console" panose="020B0609040504020204" pitchFamily="49" charset="0"/>
              </a:rPr>
              <a:t> </a:t>
            </a:r>
            <a:r>
              <a:rPr lang="en-US" dirty="0">
                <a:solidFill>
                  <a:srgbClr val="808080"/>
                </a:solidFill>
                <a:latin typeface="Lucida Console" panose="020B0609040504020204" pitchFamily="49" charset="0"/>
              </a:rPr>
              <a:t>-</a:t>
            </a:r>
            <a:r>
              <a:rPr lang="en-US" dirty="0" err="1">
                <a:solidFill>
                  <a:srgbClr val="000000"/>
                </a:solidFill>
                <a:latin typeface="Lucida Console" panose="020B0609040504020204" pitchFamily="49" charset="0"/>
              </a:rPr>
              <a:t>ExecutionPolicy</a:t>
            </a:r>
            <a:r>
              <a:rPr lang="en-US" dirty="0">
                <a:solidFill>
                  <a:srgbClr val="000000"/>
                </a:solidFill>
                <a:latin typeface="Lucida Console" panose="020B0609040504020204" pitchFamily="49" charset="0"/>
              </a:rPr>
              <a:t> unrestricted </a:t>
            </a:r>
            <a:r>
              <a:rPr lang="en-US" dirty="0">
                <a:solidFill>
                  <a:srgbClr val="808080"/>
                </a:solidFill>
                <a:latin typeface="Lucida Console" panose="020B0609040504020204" pitchFamily="49" charset="0"/>
              </a:rPr>
              <a:t>-</a:t>
            </a:r>
            <a:r>
              <a:rPr lang="en-US" dirty="0">
                <a:solidFill>
                  <a:srgbClr val="000000"/>
                </a:solidFill>
                <a:latin typeface="Lucida Console" panose="020B0609040504020204" pitchFamily="49" charset="0"/>
              </a:rPr>
              <a:t>Command </a:t>
            </a:r>
            <a:r>
              <a:rPr lang="en-US" dirty="0">
                <a:solidFill>
                  <a:srgbClr val="A31515"/>
                </a:solidFill>
                <a:latin typeface="Lucida Console" panose="020B0609040504020204" pitchFamily="49" charset="0"/>
              </a:rPr>
              <a:t>"</a:t>
            </a:r>
            <a:r>
              <a:rPr lang="en-US" dirty="0" err="1">
                <a:solidFill>
                  <a:srgbClr val="A31515"/>
                </a:solidFill>
                <a:latin typeface="Lucida Console" panose="020B0609040504020204" pitchFamily="49" charset="0"/>
              </a:rPr>
              <a:t>iex</a:t>
            </a:r>
            <a:r>
              <a:rPr lang="en-US" dirty="0">
                <a:solidFill>
                  <a:srgbClr val="A31515"/>
                </a:solidFill>
                <a:latin typeface="Lucida Console" panose="020B0609040504020204" pitchFamily="49" charset="0"/>
              </a:rPr>
              <a:t> ((new-object </a:t>
            </a:r>
            <a:r>
              <a:rPr lang="en-US" dirty="0" err="1">
                <a:solidFill>
                  <a:srgbClr val="A31515"/>
                </a:solidFill>
                <a:latin typeface="Lucida Console" panose="020B0609040504020204" pitchFamily="49" charset="0"/>
              </a:rPr>
              <a:t>net.webclient</a:t>
            </a:r>
            <a:r>
              <a:rPr lang="en-US" dirty="0">
                <a:solidFill>
                  <a:srgbClr val="A31515"/>
                </a:solidFill>
                <a:latin typeface="Lucida Console" panose="020B0609040504020204" pitchFamily="49" charset="0"/>
              </a:rPr>
              <a:t>).</a:t>
            </a:r>
            <a:r>
              <a:rPr lang="en-US" dirty="0" err="1">
                <a:solidFill>
                  <a:srgbClr val="A31515"/>
                </a:solidFill>
                <a:latin typeface="Lucida Console" panose="020B0609040504020204" pitchFamily="49" charset="0"/>
              </a:rPr>
              <a:t>DownloadString</a:t>
            </a:r>
            <a:r>
              <a:rPr lang="en-US" dirty="0">
                <a:solidFill>
                  <a:srgbClr val="A31515"/>
                </a:solidFill>
                <a:latin typeface="Lucida Console" panose="020B0609040504020204" pitchFamily="49" charset="0"/>
              </a:rPr>
              <a:t>('https://raw.githubusercontent.com/</a:t>
            </a:r>
            <a:r>
              <a:rPr lang="en-US" dirty="0" err="1">
                <a:solidFill>
                  <a:srgbClr val="A31515"/>
                </a:solidFill>
                <a:latin typeface="Lucida Console" panose="020B0609040504020204" pitchFamily="49" charset="0"/>
              </a:rPr>
              <a:t>aspnet</a:t>
            </a:r>
            <a:r>
              <a:rPr lang="en-US" dirty="0">
                <a:solidFill>
                  <a:srgbClr val="A31515"/>
                </a:solidFill>
                <a:latin typeface="Lucida Console" panose="020B0609040504020204" pitchFamily="49" charset="0"/>
              </a:rPr>
              <a:t>/Home/master/kvminstall.ps1'))"</a:t>
            </a:r>
            <a:endParaRPr lang="de-AT" dirty="0">
              <a:solidFill>
                <a:srgbClr val="505050"/>
              </a:solidFill>
              <a:latin typeface="Lucida Console" panose="020B0609040504020204" pitchFamily="49" charset="0"/>
            </a:endParaRPr>
          </a:p>
        </p:txBody>
      </p:sp>
      <p:sp>
        <p:nvSpPr>
          <p:cNvPr id="6" name="Rectangle 5"/>
          <p:cNvSpPr/>
          <p:nvPr/>
        </p:nvSpPr>
        <p:spPr>
          <a:xfrm>
            <a:off x="269241" y="4172284"/>
            <a:ext cx="11655840"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err="1" smtClean="0">
                <a:solidFill>
                  <a:srgbClr val="000000"/>
                </a:solidFill>
                <a:latin typeface="Lucida Console" panose="020B0609040504020204" pitchFamily="49" charset="0"/>
              </a:rPr>
              <a:t>kvm</a:t>
            </a:r>
            <a:r>
              <a:rPr lang="en-US" dirty="0" smtClean="0">
                <a:solidFill>
                  <a:srgbClr val="000000"/>
                </a:solidFill>
                <a:latin typeface="Lucida Console" panose="020B0609040504020204" pitchFamily="49" charset="0"/>
              </a:rPr>
              <a:t> upgrade</a:t>
            </a:r>
            <a:endParaRPr lang="de-AT" dirty="0">
              <a:solidFill>
                <a:srgbClr val="505050"/>
              </a:solidFill>
              <a:latin typeface="Lucida Console" panose="020B0609040504020204" pitchFamily="49" charset="0"/>
            </a:endParaRPr>
          </a:p>
        </p:txBody>
      </p:sp>
      <p:sp>
        <p:nvSpPr>
          <p:cNvPr id="7" name="Rectangle 6"/>
          <p:cNvSpPr/>
          <p:nvPr/>
        </p:nvSpPr>
        <p:spPr>
          <a:xfrm>
            <a:off x="269241" y="4696103"/>
            <a:ext cx="11655840"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err="1" smtClean="0">
                <a:solidFill>
                  <a:srgbClr val="000000"/>
                </a:solidFill>
                <a:latin typeface="Lucida Console" panose="020B0609040504020204" pitchFamily="49" charset="0"/>
              </a:rPr>
              <a:t>kvm</a:t>
            </a:r>
            <a:r>
              <a:rPr lang="en-US" dirty="0" smtClean="0">
                <a:solidFill>
                  <a:srgbClr val="000000"/>
                </a:solidFill>
                <a:latin typeface="Lucida Console" panose="020B0609040504020204" pitchFamily="49" charset="0"/>
              </a:rPr>
              <a:t> list</a:t>
            </a:r>
            <a:endParaRPr lang="de-AT" dirty="0">
              <a:solidFill>
                <a:srgbClr val="505050"/>
              </a:solidFill>
              <a:latin typeface="Lucida Console" panose="020B0609040504020204" pitchFamily="49" charset="0"/>
            </a:endParaRPr>
          </a:p>
        </p:txBody>
      </p:sp>
      <p:pic>
        <p:nvPicPr>
          <p:cNvPr id="8" name="Picture 7"/>
          <p:cNvPicPr>
            <a:picLocks noChangeAspect="1"/>
          </p:cNvPicPr>
          <p:nvPr/>
        </p:nvPicPr>
        <p:blipFill>
          <a:blip r:embed="rId3"/>
          <a:stretch>
            <a:fillRect/>
          </a:stretch>
        </p:blipFill>
        <p:spPr>
          <a:xfrm>
            <a:off x="4710986" y="4017797"/>
            <a:ext cx="7081893" cy="2721332"/>
          </a:xfrm>
          <a:prstGeom prst="rect">
            <a:avLst/>
          </a:prstGeom>
        </p:spPr>
      </p:pic>
    </p:spTree>
    <p:extLst>
      <p:ext uri="{BB962C8B-B14F-4D97-AF65-F5344CB8AC3E}">
        <p14:creationId xmlns:p14="http://schemas.microsoft.com/office/powerpoint/2010/main" val="1714777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smtClean="0"/>
              <a:t>Installation of .NET Core 5 (Linux)</a:t>
            </a:r>
            <a:endParaRPr lang="de-AT" dirty="0"/>
          </a:p>
        </p:txBody>
      </p:sp>
      <p:sp>
        <p:nvSpPr>
          <p:cNvPr id="3" name="Text Placeholder 2"/>
          <p:cNvSpPr>
            <a:spLocks noGrp="1"/>
          </p:cNvSpPr>
          <p:nvPr>
            <p:ph type="body" sz="quarter" idx="11"/>
          </p:nvPr>
        </p:nvSpPr>
        <p:spPr>
          <a:xfrm>
            <a:off x="269241" y="1189177"/>
            <a:ext cx="11655840" cy="1783373"/>
          </a:xfrm>
        </p:spPr>
        <p:txBody>
          <a:bodyPr/>
          <a:lstStyle/>
          <a:p>
            <a:pPr lvl="1"/>
            <a:endParaRPr lang="de-AT" dirty="0" smtClean="0"/>
          </a:p>
          <a:p>
            <a:r>
              <a:rPr lang="de-AT" dirty="0" smtClean="0"/>
              <a:t>Follow instructions on http://github.com/aspnet</a:t>
            </a:r>
          </a:p>
          <a:p>
            <a:pPr lvl="1"/>
            <a:r>
              <a:rPr lang="de-AT" dirty="0" smtClean="0"/>
              <a:t>Install Mono 3.4.1 </a:t>
            </a:r>
            <a:r>
              <a:rPr lang="de-AT" dirty="0"/>
              <a:t>or newer (</a:t>
            </a:r>
            <a:r>
              <a:rPr lang="de-AT" dirty="0">
                <a:hlinkClick r:id="rId3"/>
              </a:rPr>
              <a:t>http://www.mono-project.com/docs/getting-started/install/linux</a:t>
            </a:r>
            <a:r>
              <a:rPr lang="de-AT" dirty="0" smtClean="0">
                <a:hlinkClick r:id="rId3"/>
              </a:rPr>
              <a:t>/</a:t>
            </a:r>
            <a:r>
              <a:rPr lang="de-AT" dirty="0" smtClean="0"/>
              <a:t>) </a:t>
            </a:r>
          </a:p>
          <a:p>
            <a:pPr lvl="1"/>
            <a:r>
              <a:rPr lang="de-AT" dirty="0" smtClean="0"/>
              <a:t>Download the kvm.sh shell script and follow instructions on aspnet github home</a:t>
            </a:r>
          </a:p>
        </p:txBody>
      </p:sp>
      <p:sp>
        <p:nvSpPr>
          <p:cNvPr id="6" name="Rectangle 5"/>
          <p:cNvSpPr/>
          <p:nvPr/>
        </p:nvSpPr>
        <p:spPr>
          <a:xfrm>
            <a:off x="268080" y="5609532"/>
            <a:ext cx="11655840"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smtClean="0">
                <a:solidFill>
                  <a:srgbClr val="000000"/>
                </a:solidFill>
                <a:latin typeface="Lucida Console" panose="020B0609040504020204" pitchFamily="49" charset="0"/>
              </a:rPr>
              <a:t>source /home/USERNAME/.kre/kvm/kvm.sh</a:t>
            </a:r>
            <a:endParaRPr lang="de-AT" dirty="0">
              <a:solidFill>
                <a:srgbClr val="505050"/>
              </a:solidFill>
              <a:latin typeface="Lucida Console" panose="020B0609040504020204" pitchFamily="49" charset="0"/>
            </a:endParaRPr>
          </a:p>
        </p:txBody>
      </p:sp>
      <p:sp>
        <p:nvSpPr>
          <p:cNvPr id="7" name="Rectangle 6"/>
          <p:cNvSpPr/>
          <p:nvPr/>
        </p:nvSpPr>
        <p:spPr>
          <a:xfrm>
            <a:off x="268080" y="6422813"/>
            <a:ext cx="11655840"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err="1" smtClean="0">
                <a:solidFill>
                  <a:srgbClr val="000000"/>
                </a:solidFill>
                <a:latin typeface="Lucida Console" panose="020B0609040504020204" pitchFamily="49" charset="0"/>
              </a:rPr>
              <a:t>kvm</a:t>
            </a:r>
            <a:r>
              <a:rPr lang="en-US" dirty="0" smtClean="0">
                <a:solidFill>
                  <a:srgbClr val="000000"/>
                </a:solidFill>
                <a:latin typeface="Lucida Console" panose="020B0609040504020204" pitchFamily="49" charset="0"/>
              </a:rPr>
              <a:t> list</a:t>
            </a:r>
            <a:endParaRPr lang="de-AT" dirty="0">
              <a:solidFill>
                <a:srgbClr val="505050"/>
              </a:solidFill>
              <a:latin typeface="Lucida Console" panose="020B0609040504020204" pitchFamily="49" charset="0"/>
            </a:endParaRPr>
          </a:p>
        </p:txBody>
      </p:sp>
      <p:sp>
        <p:nvSpPr>
          <p:cNvPr id="2" name="Rectangle 1"/>
          <p:cNvSpPr>
            <a:spLocks noChangeArrowheads="1"/>
          </p:cNvSpPr>
          <p:nvPr/>
        </p:nvSpPr>
        <p:spPr bwMode="auto">
          <a:xfrm>
            <a:off x="268080" y="4921535"/>
            <a:ext cx="11655840"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de-DE" altLang="de-DE" dirty="0">
                <a:solidFill>
                  <a:srgbClr val="000000"/>
                </a:solidFill>
                <a:latin typeface="Lucida Console" panose="020B0609040504020204" pitchFamily="49" charset="0"/>
              </a:rPr>
              <a:t>curl -sSL https://raw.githubusercontent.com/aspnet/Home/master/kvminstall.sh | sh &amp;&amp; source ~/.kre/kvm/kvm.sh </a:t>
            </a:r>
          </a:p>
        </p:txBody>
      </p:sp>
      <p:sp>
        <p:nvSpPr>
          <p:cNvPr id="5" name="Rectangle 4"/>
          <p:cNvSpPr/>
          <p:nvPr/>
        </p:nvSpPr>
        <p:spPr>
          <a:xfrm>
            <a:off x="268080" y="3128607"/>
            <a:ext cx="11655840"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de-AT" dirty="0">
                <a:solidFill>
                  <a:srgbClr val="000000"/>
                </a:solidFill>
                <a:latin typeface="Lucida Console" panose="020B0609040504020204" pitchFamily="49" charset="0"/>
              </a:rPr>
              <a:t>sudo apt-key adv --keyserver keyserver.ubuntu.com --recv-keys 3FA7E0328081BFF6A14DA29AA6A19B38D3D831EF</a:t>
            </a:r>
          </a:p>
        </p:txBody>
      </p:sp>
      <p:sp>
        <p:nvSpPr>
          <p:cNvPr id="8" name="Rectangle 7"/>
          <p:cNvSpPr/>
          <p:nvPr/>
        </p:nvSpPr>
        <p:spPr>
          <a:xfrm>
            <a:off x="268080" y="3819572"/>
            <a:ext cx="11655840"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de-AT" dirty="0">
                <a:solidFill>
                  <a:srgbClr val="000000"/>
                </a:solidFill>
                <a:latin typeface="Lucida Console" panose="020B0609040504020204" pitchFamily="49" charset="0"/>
              </a:rPr>
              <a:t>echo "deb http://download.mono-project.com/repo/debian wheezy main" | sudo tee /etc/apt/sources.list.d/mono-xamarin.list</a:t>
            </a:r>
          </a:p>
        </p:txBody>
      </p:sp>
      <p:sp>
        <p:nvSpPr>
          <p:cNvPr id="9" name="Rectangle 8"/>
          <p:cNvSpPr/>
          <p:nvPr/>
        </p:nvSpPr>
        <p:spPr>
          <a:xfrm>
            <a:off x="268080" y="4510537"/>
            <a:ext cx="11655840"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solidFill>
                  <a:srgbClr val="000000"/>
                </a:solidFill>
                <a:latin typeface="Lucida Console" panose="020B0609040504020204" pitchFamily="49" charset="0"/>
              </a:rPr>
              <a:t>a</a:t>
            </a:r>
            <a:r>
              <a:rPr lang="en-US" dirty="0" smtClean="0">
                <a:solidFill>
                  <a:srgbClr val="000000"/>
                </a:solidFill>
                <a:latin typeface="Lucida Console" panose="020B0609040504020204" pitchFamily="49" charset="0"/>
              </a:rPr>
              <a:t>pt-get install mono-complete</a:t>
            </a:r>
            <a:endParaRPr lang="de-AT" dirty="0">
              <a:solidFill>
                <a:srgbClr val="505050"/>
              </a:solidFill>
              <a:latin typeface="Lucida Console" panose="020B0609040504020204" pitchFamily="49" charset="0"/>
            </a:endParaRPr>
          </a:p>
        </p:txBody>
      </p:sp>
      <p:sp>
        <p:nvSpPr>
          <p:cNvPr id="10" name="Rectangle 9"/>
          <p:cNvSpPr/>
          <p:nvPr/>
        </p:nvSpPr>
        <p:spPr>
          <a:xfrm>
            <a:off x="268080" y="6024115"/>
            <a:ext cx="11655840"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err="1" smtClean="0">
                <a:solidFill>
                  <a:srgbClr val="000000"/>
                </a:solidFill>
                <a:latin typeface="Lucida Console" panose="020B0609040504020204" pitchFamily="49" charset="0"/>
              </a:rPr>
              <a:t>kvm</a:t>
            </a:r>
            <a:r>
              <a:rPr lang="en-US" dirty="0" smtClean="0">
                <a:solidFill>
                  <a:srgbClr val="000000"/>
                </a:solidFill>
                <a:latin typeface="Lucida Console" panose="020B0609040504020204" pitchFamily="49" charset="0"/>
              </a:rPr>
              <a:t> upgrade</a:t>
            </a:r>
            <a:endParaRPr lang="de-AT" dirty="0">
              <a:solidFill>
                <a:srgbClr val="505050"/>
              </a:solidFill>
              <a:latin typeface="Lucida Console" panose="020B0609040504020204" pitchFamily="49" charset="0"/>
            </a:endParaRPr>
          </a:p>
        </p:txBody>
      </p:sp>
    </p:spTree>
    <p:extLst>
      <p:ext uri="{BB962C8B-B14F-4D97-AF65-F5344CB8AC3E}">
        <p14:creationId xmlns:p14="http://schemas.microsoft.com/office/powerpoint/2010/main" val="3571824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Krestrel and Linux</a:t>
            </a:r>
            <a:endParaRPr lang="de-AT" dirty="0"/>
          </a:p>
        </p:txBody>
      </p:sp>
      <p:sp>
        <p:nvSpPr>
          <p:cNvPr id="3" name="Text Placeholder 2"/>
          <p:cNvSpPr>
            <a:spLocks noGrp="1"/>
          </p:cNvSpPr>
          <p:nvPr>
            <p:ph type="body" sz="quarter" idx="11"/>
          </p:nvPr>
        </p:nvSpPr>
        <p:spPr>
          <a:xfrm>
            <a:off x="269241" y="1189177"/>
            <a:ext cx="11655840" cy="3110595"/>
          </a:xfrm>
        </p:spPr>
        <p:txBody>
          <a:bodyPr/>
          <a:lstStyle/>
          <a:p>
            <a:pPr lvl="1"/>
            <a:endParaRPr lang="de-AT" dirty="0" smtClean="0"/>
          </a:p>
          <a:p>
            <a:r>
              <a:rPr lang="de-AT" dirty="0" smtClean="0"/>
              <a:t>Kestrel -&gt; cross-platform web server</a:t>
            </a:r>
          </a:p>
          <a:p>
            <a:pPr lvl="1"/>
            <a:r>
              <a:rPr lang="de-AT" dirty="0" smtClean="0"/>
              <a:t>Native written in .NET Core 5</a:t>
            </a:r>
          </a:p>
          <a:p>
            <a:pPr lvl="1"/>
            <a:r>
              <a:rPr lang="de-AT" dirty="0" smtClean="0"/>
              <a:t>Works on Windows, Mac and Linux</a:t>
            </a:r>
          </a:p>
          <a:p>
            <a:pPr lvl="1"/>
            <a:endParaRPr lang="de-AT" dirty="0"/>
          </a:p>
          <a:p>
            <a:r>
              <a:rPr lang="de-AT" dirty="0" smtClean="0"/>
              <a:t>Known bug in Beta1/2 on Linux</a:t>
            </a:r>
          </a:p>
          <a:p>
            <a:pPr lvl="1"/>
            <a:r>
              <a:rPr lang="de-AT" dirty="0">
                <a:hlinkClick r:id="rId2"/>
              </a:rPr>
              <a:t>https://</a:t>
            </a:r>
            <a:r>
              <a:rPr lang="de-AT" dirty="0" smtClean="0">
                <a:hlinkClick r:id="rId2"/>
              </a:rPr>
              <a:t>github.com/aspnet/KestrelHttpServer/issues/29</a:t>
            </a:r>
            <a:r>
              <a:rPr lang="de-AT" dirty="0" smtClean="0"/>
              <a:t> </a:t>
            </a:r>
            <a:endParaRPr lang="de-AT" dirty="0"/>
          </a:p>
        </p:txBody>
      </p:sp>
      <p:pic>
        <p:nvPicPr>
          <p:cNvPr id="4" name="Picture 3"/>
          <p:cNvPicPr>
            <a:picLocks noChangeAspect="1"/>
          </p:cNvPicPr>
          <p:nvPr/>
        </p:nvPicPr>
        <p:blipFill>
          <a:blip r:embed="rId3"/>
          <a:stretch>
            <a:fillRect/>
          </a:stretch>
        </p:blipFill>
        <p:spPr>
          <a:xfrm>
            <a:off x="7142922" y="3516211"/>
            <a:ext cx="4782159" cy="3049205"/>
          </a:xfrm>
          <a:prstGeom prst="rect">
            <a:avLst/>
          </a:prstGeom>
        </p:spPr>
      </p:pic>
      <p:sp>
        <p:nvSpPr>
          <p:cNvPr id="5" name="Rectangle 1"/>
          <p:cNvSpPr>
            <a:spLocks noChangeArrowheads="1"/>
          </p:cNvSpPr>
          <p:nvPr/>
        </p:nvSpPr>
        <p:spPr bwMode="auto">
          <a:xfrm>
            <a:off x="481275" y="4394482"/>
            <a:ext cx="6105055" cy="1292662"/>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100" b="0" i="0" u="none" strike="noStrike" cap="none" normalizeH="0" baseline="0" dirty="0" smtClean="0">
                <a:ln>
                  <a:noFill/>
                </a:ln>
                <a:solidFill>
                  <a:srgbClr val="333333"/>
                </a:solidFill>
                <a:effectLst/>
                <a:latin typeface="Lucida Console" panose="020B0609040504020204" pitchFamily="49" charset="0"/>
                <a:cs typeface="Consolas" panose="020B0609020204030204" pitchFamily="49" charset="0"/>
              </a:rPr>
              <a:t>wget http://dist.libuv.org/dist/v1.0.0-rc2/libuv-v1.0.0-rc2.tar.gz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100" b="0" i="0" u="none" strike="noStrike" cap="none" normalizeH="0" baseline="0" dirty="0" smtClean="0">
                <a:ln>
                  <a:noFill/>
                </a:ln>
                <a:solidFill>
                  <a:srgbClr val="333333"/>
                </a:solidFill>
                <a:effectLst/>
                <a:latin typeface="Lucida Console" panose="020B0609040504020204" pitchFamily="49" charset="0"/>
                <a:cs typeface="Consolas" panose="020B0609020204030204" pitchFamily="49" charset="0"/>
              </a:rPr>
              <a:t>tar -xvf libuv-v1.0.0-rc2.tar.gz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100" b="0" i="0" u="none" strike="noStrike" cap="none" normalizeH="0" baseline="0" dirty="0" smtClean="0">
                <a:ln>
                  <a:noFill/>
                </a:ln>
                <a:solidFill>
                  <a:srgbClr val="333333"/>
                </a:solidFill>
                <a:effectLst/>
                <a:latin typeface="Lucida Console" panose="020B0609040504020204" pitchFamily="49" charset="0"/>
                <a:cs typeface="Consolas" panose="020B0609020204030204" pitchFamily="49" charset="0"/>
              </a:rPr>
              <a:t>cd libuv-v1.0.0-rc2/ </a:t>
            </a:r>
            <a:r>
              <a:rPr lang="de-DE" altLang="de-DE" sz="1100" dirty="0">
                <a:solidFill>
                  <a:srgbClr val="333333"/>
                </a:solidFill>
                <a:latin typeface="Lucida Console" panose="020B0609040504020204" pitchFamily="49" charset="0"/>
                <a:cs typeface="Consolas" panose="020B0609020204030204" pitchFamily="49" charset="0"/>
              </a:rPr>
              <a:t/>
            </a:r>
            <a:br>
              <a:rPr lang="de-DE" altLang="de-DE" sz="1100" dirty="0">
                <a:solidFill>
                  <a:srgbClr val="333333"/>
                </a:solidFill>
                <a:latin typeface="Lucida Console" panose="020B0609040504020204" pitchFamily="49" charset="0"/>
                <a:cs typeface="Consolas" panose="020B0609020204030204" pitchFamily="49" charset="0"/>
              </a:rPr>
            </a:br>
            <a:r>
              <a:rPr kumimoji="0" lang="de-DE" altLang="de-DE" sz="1100" b="0" i="0" u="none" strike="noStrike" cap="none" normalizeH="0" baseline="0" dirty="0" smtClean="0">
                <a:ln>
                  <a:noFill/>
                </a:ln>
                <a:solidFill>
                  <a:srgbClr val="333333"/>
                </a:solidFill>
                <a:effectLst/>
                <a:latin typeface="Lucida Console" panose="020B0609040504020204" pitchFamily="49" charset="0"/>
                <a:cs typeface="Consolas" panose="020B0609020204030204" pitchFamily="49" charset="0"/>
              </a:rPr>
              <a:t>./gyp_uv.py -f make -Duv_library=shared_library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100" b="0" i="0" u="none" strike="noStrike" cap="none" normalizeH="0" baseline="0" dirty="0" smtClean="0">
                <a:ln>
                  <a:noFill/>
                </a:ln>
                <a:solidFill>
                  <a:srgbClr val="333333"/>
                </a:solidFill>
                <a:effectLst/>
                <a:latin typeface="Lucida Console" panose="020B0609040504020204" pitchFamily="49" charset="0"/>
                <a:cs typeface="Consolas" panose="020B0609020204030204" pitchFamily="49" charset="0"/>
              </a:rPr>
              <a:t>make -C out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100" b="0" i="0" u="none" strike="noStrike" cap="none" normalizeH="0" baseline="0" dirty="0" smtClean="0">
                <a:ln>
                  <a:noFill/>
                </a:ln>
                <a:solidFill>
                  <a:srgbClr val="333333"/>
                </a:solidFill>
                <a:effectLst/>
                <a:latin typeface="Lucida Console" panose="020B0609040504020204" pitchFamily="49" charset="0"/>
                <a:cs typeface="Consolas" panose="020B0609020204030204" pitchFamily="49" charset="0"/>
              </a:rPr>
              <a:t>sudo cp out/Debug/lib.target/libuv.so /usr/lib/libuv.so.1.0.0-rc2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100" b="0" i="0" u="none" strike="noStrike" cap="none" normalizeH="0" baseline="0" dirty="0" smtClean="0">
                <a:ln>
                  <a:noFill/>
                </a:ln>
                <a:solidFill>
                  <a:srgbClr val="333333"/>
                </a:solidFill>
                <a:effectLst/>
                <a:latin typeface="Lucida Console" panose="020B0609040504020204" pitchFamily="49" charset="0"/>
                <a:cs typeface="Consolas" panose="020B0609020204030204" pitchFamily="49" charset="0"/>
              </a:rPr>
              <a:t>sudo ln -s libuv.so.1.0.0-rc2 /usr/lib/libuv.so.1</a:t>
            </a:r>
            <a:r>
              <a:rPr kumimoji="0" lang="de-DE" altLang="de-DE" b="0" i="0" u="none" strike="noStrike" cap="none" normalizeH="0" baseline="0" dirty="0" smtClean="0">
                <a:ln>
                  <a:noFill/>
                </a:ln>
                <a:solidFill>
                  <a:schemeClr val="tx1"/>
                </a:solidFill>
                <a:effectLst/>
                <a:latin typeface="Lucida Console" panose="020B0609040504020204" pitchFamily="49" charset="0"/>
              </a:rPr>
              <a:t> </a:t>
            </a:r>
            <a:endParaRPr kumimoji="0" lang="de-DE" altLang="de-DE" sz="3200" b="0" i="0" u="none" strike="noStrike" cap="none" normalizeH="0" baseline="0" dirty="0" smtClean="0">
              <a:ln>
                <a:noFill/>
              </a:ln>
              <a:solidFill>
                <a:schemeClr val="tx1"/>
              </a:solidFill>
              <a:effectLst/>
              <a:latin typeface="Lucida Console" panose="020B0609040504020204" pitchFamily="49" charset="0"/>
            </a:endParaRPr>
          </a:p>
        </p:txBody>
      </p:sp>
    </p:spTree>
    <p:extLst>
      <p:ext uri="{BB962C8B-B14F-4D97-AF65-F5344CB8AC3E}">
        <p14:creationId xmlns:p14="http://schemas.microsoft.com/office/powerpoint/2010/main" val="314537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AT" dirty="0" smtClean="0"/>
              <a:t>Development Environment</a:t>
            </a:r>
            <a:endParaRPr lang="de-AT" dirty="0"/>
          </a:p>
        </p:txBody>
      </p:sp>
      <p:sp>
        <p:nvSpPr>
          <p:cNvPr id="3" name="Subtitle 2"/>
          <p:cNvSpPr>
            <a:spLocks noGrp="1"/>
          </p:cNvSpPr>
          <p:nvPr>
            <p:ph type="subTitle" idx="1"/>
          </p:nvPr>
        </p:nvSpPr>
        <p:spPr/>
        <p:txBody>
          <a:bodyPr/>
          <a:lstStyle/>
          <a:p>
            <a:r>
              <a:rPr lang="de-AT" dirty="0" smtClean="0"/>
              <a:t>Developing across operating systems</a:t>
            </a:r>
            <a:endParaRPr lang="de-AT" dirty="0"/>
          </a:p>
        </p:txBody>
      </p:sp>
    </p:spTree>
    <p:extLst>
      <p:ext uri="{BB962C8B-B14F-4D97-AF65-F5344CB8AC3E}">
        <p14:creationId xmlns:p14="http://schemas.microsoft.com/office/powerpoint/2010/main" val="4214033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smtClean="0"/>
              <a:t>Setup Sublime with OmniSharp</a:t>
            </a:r>
            <a:endParaRPr lang="de-AT" dirty="0"/>
          </a:p>
        </p:txBody>
      </p:sp>
      <p:sp>
        <p:nvSpPr>
          <p:cNvPr id="3" name="Text Placeholder 2"/>
          <p:cNvSpPr>
            <a:spLocks noGrp="1"/>
          </p:cNvSpPr>
          <p:nvPr>
            <p:ph type="body" sz="quarter" idx="11"/>
          </p:nvPr>
        </p:nvSpPr>
        <p:spPr>
          <a:xfrm>
            <a:off x="269241" y="1189177"/>
            <a:ext cx="11655840" cy="5765040"/>
          </a:xfrm>
        </p:spPr>
        <p:txBody>
          <a:bodyPr/>
          <a:lstStyle/>
          <a:p>
            <a:pPr lvl="1"/>
            <a:endParaRPr lang="de-AT" dirty="0" smtClean="0"/>
          </a:p>
          <a:p>
            <a:r>
              <a:rPr lang="de-AT" dirty="0" smtClean="0"/>
              <a:t>Install Sublime Text </a:t>
            </a:r>
            <a:r>
              <a:rPr lang="de-AT" b="1" i="1" u="sng" dirty="0" smtClean="0"/>
              <a:t>3</a:t>
            </a:r>
            <a:r>
              <a:rPr lang="de-AT" dirty="0" smtClean="0"/>
              <a:t> from </a:t>
            </a:r>
            <a:r>
              <a:rPr lang="de-AT" dirty="0" smtClean="0">
                <a:hlinkClick r:id="rId3"/>
              </a:rPr>
              <a:t>www.sublimetext.com</a:t>
            </a:r>
            <a:endParaRPr lang="de-AT" dirty="0" smtClean="0"/>
          </a:p>
          <a:p>
            <a:pPr lvl="1"/>
            <a:r>
              <a:rPr lang="de-AT" dirty="0" smtClean="0"/>
              <a:t>Packages for Windows (MSI) and Linux (tar.gz or native for distribution)</a:t>
            </a:r>
          </a:p>
          <a:p>
            <a:pPr lvl="1"/>
            <a:endParaRPr lang="de-AT" dirty="0" smtClean="0"/>
          </a:p>
          <a:p>
            <a:r>
              <a:rPr lang="de-AT" dirty="0" smtClean="0"/>
              <a:t>Install Sublime Package Control</a:t>
            </a:r>
          </a:p>
          <a:p>
            <a:pPr lvl="1"/>
            <a:r>
              <a:rPr lang="de-AT" dirty="0" smtClean="0"/>
              <a:t>Package manager for add-ons of Sublime Text</a:t>
            </a:r>
          </a:p>
          <a:p>
            <a:pPr lvl="1"/>
            <a:endParaRPr lang="de-AT" dirty="0" smtClean="0"/>
          </a:p>
          <a:p>
            <a:r>
              <a:rPr lang="de-AT" dirty="0" smtClean="0"/>
              <a:t>Install Kulture Plug-In (ASP.NET5 build plug-in)</a:t>
            </a:r>
          </a:p>
          <a:p>
            <a:pPr lvl="1"/>
            <a:r>
              <a:rPr lang="de-AT" dirty="0" smtClean="0"/>
              <a:t>Enables building an ASP.NET Core 5 project from within Sublime</a:t>
            </a:r>
          </a:p>
          <a:p>
            <a:pPr lvl="1"/>
            <a:endParaRPr lang="de-AT" dirty="0"/>
          </a:p>
          <a:p>
            <a:r>
              <a:rPr lang="de-AT" dirty="0" smtClean="0"/>
              <a:t>Install &amp; configure </a:t>
            </a:r>
            <a:r>
              <a:rPr lang="de-AT" dirty="0"/>
              <a:t>OmniSharp </a:t>
            </a:r>
            <a:r>
              <a:rPr lang="de-AT" dirty="0" smtClean="0"/>
              <a:t>from Package Control</a:t>
            </a:r>
          </a:p>
          <a:p>
            <a:pPr lvl="1"/>
            <a:r>
              <a:rPr lang="de-AT" dirty="0" smtClean="0"/>
              <a:t>External server used by sublime for IntelliSense and live code validations</a:t>
            </a:r>
          </a:p>
          <a:p>
            <a:pPr lvl="1"/>
            <a:r>
              <a:rPr lang="de-AT" dirty="0">
                <a:hlinkClick r:id="rId4"/>
              </a:rPr>
              <a:t>http://www.omnisharp.net</a:t>
            </a:r>
            <a:r>
              <a:rPr lang="de-AT" dirty="0" smtClean="0">
                <a:hlinkClick r:id="rId4"/>
              </a:rPr>
              <a:t>/</a:t>
            </a:r>
            <a:r>
              <a:rPr lang="de-AT" dirty="0"/>
              <a:t> and </a:t>
            </a:r>
            <a:r>
              <a:rPr lang="de-AT" dirty="0">
                <a:hlinkClick r:id="rId5"/>
              </a:rPr>
              <a:t>http://omnisharp-sublime.readthedocs.org/en/latest</a:t>
            </a:r>
            <a:r>
              <a:rPr lang="de-AT" dirty="0" smtClean="0">
                <a:hlinkClick r:id="rId5"/>
              </a:rPr>
              <a:t>/</a:t>
            </a:r>
            <a:r>
              <a:rPr lang="de-AT" dirty="0" smtClean="0"/>
              <a:t> </a:t>
            </a:r>
          </a:p>
        </p:txBody>
      </p:sp>
    </p:spTree>
    <p:extLst>
      <p:ext uri="{BB962C8B-B14F-4D97-AF65-F5344CB8AC3E}">
        <p14:creationId xmlns:p14="http://schemas.microsoft.com/office/powerpoint/2010/main" val="1703038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smtClean="0"/>
              <a:t>Configure OmniSharp</a:t>
            </a:r>
            <a:endParaRPr lang="de-AT" dirty="0"/>
          </a:p>
        </p:txBody>
      </p:sp>
      <p:sp>
        <p:nvSpPr>
          <p:cNvPr id="3" name="Text Placeholder 2"/>
          <p:cNvSpPr>
            <a:spLocks noGrp="1"/>
          </p:cNvSpPr>
          <p:nvPr>
            <p:ph type="body" sz="quarter" idx="11"/>
          </p:nvPr>
        </p:nvSpPr>
        <p:spPr>
          <a:xfrm>
            <a:off x="269240" y="1189177"/>
            <a:ext cx="6129988" cy="4317144"/>
          </a:xfrm>
        </p:spPr>
        <p:txBody>
          <a:bodyPr/>
          <a:lstStyle/>
          <a:p>
            <a:pPr lvl="1"/>
            <a:endParaRPr lang="de-AT" dirty="0" smtClean="0"/>
          </a:p>
          <a:p>
            <a:r>
              <a:rPr lang="de-AT" dirty="0" smtClean="0"/>
              <a:t>Create a Sublime Project</a:t>
            </a:r>
          </a:p>
          <a:p>
            <a:pPr lvl="1"/>
            <a:r>
              <a:rPr lang="de-AT" dirty="0" smtClean="0"/>
              <a:t>Open a folder containing a project.json or *.sln file</a:t>
            </a:r>
          </a:p>
          <a:p>
            <a:pPr lvl="1"/>
            <a:r>
              <a:rPr lang="de-AT" dirty="0" smtClean="0"/>
              <a:t>Add a </a:t>
            </a:r>
            <a:r>
              <a:rPr lang="de-AT" u="sng" dirty="0" smtClean="0"/>
              <a:t>*.sublime-project</a:t>
            </a:r>
            <a:r>
              <a:rPr lang="de-AT" dirty="0" smtClean="0"/>
              <a:t> file if a solution to be used</a:t>
            </a:r>
          </a:p>
          <a:p>
            <a:pPr lvl="1"/>
            <a:r>
              <a:rPr lang="de-AT" dirty="0" smtClean="0"/>
              <a:t>For project.json no further steps required</a:t>
            </a:r>
          </a:p>
          <a:p>
            <a:pPr lvl="1"/>
            <a:endParaRPr lang="de-AT" dirty="0"/>
          </a:p>
          <a:p>
            <a:r>
              <a:rPr lang="de-AT" dirty="0" smtClean="0"/>
              <a:t>Start Sublime from a command prompt</a:t>
            </a:r>
          </a:p>
          <a:p>
            <a:pPr lvl="1"/>
            <a:r>
              <a:rPr lang="de-AT" dirty="0" smtClean="0"/>
              <a:t>Execute „k use“ before starting sublime</a:t>
            </a:r>
          </a:p>
          <a:p>
            <a:pPr lvl="1"/>
            <a:r>
              <a:rPr lang="de-AT" dirty="0" smtClean="0"/>
              <a:t>Thus Kulture will recognize kpm &amp; co</a:t>
            </a:r>
          </a:p>
        </p:txBody>
      </p:sp>
      <p:pic>
        <p:nvPicPr>
          <p:cNvPr id="2" name="Picture 1"/>
          <p:cNvPicPr>
            <a:picLocks noChangeAspect="1"/>
          </p:cNvPicPr>
          <p:nvPr/>
        </p:nvPicPr>
        <p:blipFill>
          <a:blip r:embed="rId3"/>
          <a:stretch>
            <a:fillRect/>
          </a:stretch>
        </p:blipFill>
        <p:spPr>
          <a:xfrm>
            <a:off x="6678529" y="289512"/>
            <a:ext cx="5411805" cy="3894975"/>
          </a:xfrm>
          <a:prstGeom prst="rect">
            <a:avLst/>
          </a:prstGeom>
        </p:spPr>
      </p:pic>
      <p:sp>
        <p:nvSpPr>
          <p:cNvPr id="5" name="Rectangle 4"/>
          <p:cNvSpPr/>
          <p:nvPr/>
        </p:nvSpPr>
        <p:spPr>
          <a:xfrm>
            <a:off x="5526794" y="4344433"/>
            <a:ext cx="5765495" cy="2246769"/>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r>
              <a:rPr lang="de-AT" sz="1400" dirty="0">
                <a:latin typeface="Lucida Console" panose="020B0609040504020204" pitchFamily="49" charset="0"/>
              </a:rPr>
              <a:t>{</a:t>
            </a:r>
          </a:p>
          <a:p>
            <a:r>
              <a:rPr lang="de-AT" sz="1400" dirty="0">
                <a:latin typeface="Lucida Console" panose="020B0609040504020204" pitchFamily="49" charset="0"/>
              </a:rPr>
              <a:t>	"folders":</a:t>
            </a:r>
          </a:p>
          <a:p>
            <a:r>
              <a:rPr lang="de-AT" sz="1400" dirty="0">
                <a:latin typeface="Lucida Console" panose="020B0609040504020204" pitchFamily="49" charset="0"/>
              </a:rPr>
              <a:t>	[</a:t>
            </a:r>
          </a:p>
          <a:p>
            <a:r>
              <a:rPr lang="de-AT" sz="1400" dirty="0">
                <a:latin typeface="Lucida Console" panose="020B0609040504020204" pitchFamily="49" charset="0"/>
              </a:rPr>
              <a:t>		{</a:t>
            </a:r>
          </a:p>
          <a:p>
            <a:r>
              <a:rPr lang="de-AT" sz="1400" dirty="0">
                <a:latin typeface="Lucida Console" panose="020B0609040504020204" pitchFamily="49" charset="0"/>
              </a:rPr>
              <a:t>			"follow_symlinks": true,</a:t>
            </a:r>
          </a:p>
          <a:p>
            <a:r>
              <a:rPr lang="de-AT" sz="1400" dirty="0">
                <a:latin typeface="Lucida Console" panose="020B0609040504020204" pitchFamily="49" charset="0"/>
              </a:rPr>
              <a:t>			"path": "."</a:t>
            </a:r>
          </a:p>
          <a:p>
            <a:r>
              <a:rPr lang="de-AT" sz="1400" dirty="0">
                <a:latin typeface="Lucida Console" panose="020B0609040504020204" pitchFamily="49" charset="0"/>
              </a:rPr>
              <a:t>		}</a:t>
            </a:r>
          </a:p>
          <a:p>
            <a:r>
              <a:rPr lang="de-AT" sz="1400" dirty="0">
                <a:latin typeface="Lucida Console" panose="020B0609040504020204" pitchFamily="49" charset="0"/>
              </a:rPr>
              <a:t>	],</a:t>
            </a:r>
          </a:p>
          <a:p>
            <a:r>
              <a:rPr lang="de-AT" sz="1400" dirty="0">
                <a:latin typeface="Lucida Console" panose="020B0609040504020204" pitchFamily="49" charset="0"/>
              </a:rPr>
              <a:t>	"solution_file": "./AspNet5FirstTest.sln"</a:t>
            </a:r>
          </a:p>
          <a:p>
            <a:r>
              <a:rPr lang="de-AT" sz="1400" dirty="0">
                <a:latin typeface="Lucida Console" panose="020B0609040504020204" pitchFamily="49" charset="0"/>
              </a:rPr>
              <a:t>}</a:t>
            </a:r>
          </a:p>
        </p:txBody>
      </p:sp>
    </p:spTree>
    <p:extLst>
      <p:ext uri="{BB962C8B-B14F-4D97-AF65-F5344CB8AC3E}">
        <p14:creationId xmlns:p14="http://schemas.microsoft.com/office/powerpoint/2010/main" val="3285103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smtClean="0"/>
              <a:t>Configure OmniSharpServer</a:t>
            </a:r>
            <a:endParaRPr lang="de-AT" dirty="0"/>
          </a:p>
        </p:txBody>
      </p:sp>
      <p:sp>
        <p:nvSpPr>
          <p:cNvPr id="3" name="Text Placeholder 2"/>
          <p:cNvSpPr>
            <a:spLocks noGrp="1"/>
          </p:cNvSpPr>
          <p:nvPr>
            <p:ph type="body" sz="quarter" idx="11"/>
          </p:nvPr>
        </p:nvSpPr>
        <p:spPr>
          <a:xfrm>
            <a:off x="269239" y="1189177"/>
            <a:ext cx="7163947" cy="3713902"/>
          </a:xfrm>
        </p:spPr>
        <p:txBody>
          <a:bodyPr/>
          <a:lstStyle/>
          <a:p>
            <a:pPr lvl="1"/>
            <a:endParaRPr lang="de-AT" dirty="0" smtClean="0"/>
          </a:p>
          <a:p>
            <a:r>
              <a:rPr lang="de-AT" dirty="0" smtClean="0"/>
              <a:t>OnmiSharp server</a:t>
            </a:r>
          </a:p>
          <a:p>
            <a:pPr lvl="1"/>
            <a:r>
              <a:rPr lang="de-AT" dirty="0" smtClean="0"/>
              <a:t>Responsible „back-end“ for IntelliSense &amp; Co</a:t>
            </a:r>
          </a:p>
          <a:p>
            <a:pPr lvl="1"/>
            <a:r>
              <a:rPr lang="de-AT" dirty="0" smtClean="0"/>
              <a:t>Installed as part of OmniSharp plug-in installation</a:t>
            </a:r>
          </a:p>
          <a:p>
            <a:pPr lvl="1"/>
            <a:endParaRPr lang="de-AT" dirty="0"/>
          </a:p>
          <a:p>
            <a:r>
              <a:rPr lang="de-AT" dirty="0" smtClean="0"/>
              <a:t>Configuration</a:t>
            </a:r>
          </a:p>
          <a:p>
            <a:pPr lvl="1"/>
            <a:r>
              <a:rPr lang="de-AT" dirty="0" smtClean="0"/>
              <a:t>Config.json in „Browse Packages“</a:t>
            </a:r>
          </a:p>
          <a:p>
            <a:pPr lvl="1"/>
            <a:r>
              <a:rPr lang="de-AT" dirty="0" smtClean="0"/>
              <a:t>Configure user settings via „Perferences – Package Settings“</a:t>
            </a:r>
          </a:p>
        </p:txBody>
      </p:sp>
      <p:pic>
        <p:nvPicPr>
          <p:cNvPr id="7" name="Picture 6"/>
          <p:cNvPicPr>
            <a:picLocks noChangeAspect="1"/>
          </p:cNvPicPr>
          <p:nvPr/>
        </p:nvPicPr>
        <p:blipFill>
          <a:blip r:embed="rId3"/>
          <a:stretch>
            <a:fillRect/>
          </a:stretch>
        </p:blipFill>
        <p:spPr>
          <a:xfrm>
            <a:off x="7152004" y="1249158"/>
            <a:ext cx="4648702" cy="2755030"/>
          </a:xfrm>
          <a:prstGeom prst="rect">
            <a:avLst/>
          </a:prstGeom>
        </p:spPr>
      </p:pic>
      <p:pic>
        <p:nvPicPr>
          <p:cNvPr id="8" name="Picture 7"/>
          <p:cNvPicPr>
            <a:picLocks noChangeAspect="1"/>
          </p:cNvPicPr>
          <p:nvPr/>
        </p:nvPicPr>
        <p:blipFill>
          <a:blip r:embed="rId4"/>
          <a:stretch>
            <a:fillRect/>
          </a:stretch>
        </p:blipFill>
        <p:spPr>
          <a:xfrm>
            <a:off x="1894706" y="4963060"/>
            <a:ext cx="9906000" cy="1114425"/>
          </a:xfrm>
          <a:prstGeom prst="rect">
            <a:avLst/>
          </a:prstGeom>
        </p:spPr>
      </p:pic>
    </p:spTree>
    <p:extLst>
      <p:ext uri="{BB962C8B-B14F-4D97-AF65-F5344CB8AC3E}">
        <p14:creationId xmlns:p14="http://schemas.microsoft.com/office/powerpoint/2010/main" val="3402007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AT" dirty="0" smtClean="0"/>
              <a:t>ASP.NET 5 in Docker on Linux</a:t>
            </a:r>
            <a:endParaRPr lang="de-AT" dirty="0"/>
          </a:p>
        </p:txBody>
      </p:sp>
      <p:sp>
        <p:nvSpPr>
          <p:cNvPr id="3" name="Subtitle 2"/>
          <p:cNvSpPr>
            <a:spLocks noGrp="1"/>
          </p:cNvSpPr>
          <p:nvPr>
            <p:ph type="subTitle" idx="1"/>
          </p:nvPr>
        </p:nvSpPr>
        <p:spPr/>
        <p:txBody>
          <a:bodyPr/>
          <a:lstStyle/>
          <a:p>
            <a:r>
              <a:rPr lang="de-AT" dirty="0" smtClean="0"/>
              <a:t>ASP.NET Core 5 goes Container tech</a:t>
            </a:r>
            <a:endParaRPr lang="de-AT" dirty="0"/>
          </a:p>
        </p:txBody>
      </p:sp>
    </p:spTree>
    <p:extLst>
      <p:ext uri="{BB962C8B-B14F-4D97-AF65-F5344CB8AC3E}">
        <p14:creationId xmlns:p14="http://schemas.microsoft.com/office/powerpoint/2010/main" val="1209479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smtClean="0"/>
              <a:t>Docker in General</a:t>
            </a:r>
            <a:endParaRPr lang="de-AT" dirty="0"/>
          </a:p>
        </p:txBody>
      </p:sp>
      <p:sp>
        <p:nvSpPr>
          <p:cNvPr id="3" name="Text Placeholder 2"/>
          <p:cNvSpPr>
            <a:spLocks noGrp="1"/>
          </p:cNvSpPr>
          <p:nvPr>
            <p:ph type="body" sz="quarter" idx="11"/>
          </p:nvPr>
        </p:nvSpPr>
        <p:spPr>
          <a:xfrm>
            <a:off x="269241" y="1189177"/>
            <a:ext cx="11655840" cy="5372946"/>
          </a:xfrm>
        </p:spPr>
        <p:txBody>
          <a:bodyPr/>
          <a:lstStyle/>
          <a:p>
            <a:pPr lvl="1"/>
            <a:endParaRPr lang="de-AT" dirty="0" smtClean="0"/>
          </a:p>
          <a:p>
            <a:r>
              <a:rPr lang="de-AT" dirty="0" smtClean="0"/>
              <a:t>Container technology (like super-lightweitght VMs)</a:t>
            </a:r>
          </a:p>
          <a:p>
            <a:pPr lvl="1"/>
            <a:r>
              <a:rPr lang="de-AT" dirty="0" smtClean="0"/>
              <a:t>High density on physical and virtual machines with isolation</a:t>
            </a:r>
          </a:p>
          <a:p>
            <a:pPr lvl="1"/>
            <a:r>
              <a:rPr lang="de-AT" dirty="0" smtClean="0"/>
              <a:t>Container images available on docker.io</a:t>
            </a:r>
          </a:p>
          <a:p>
            <a:pPr lvl="1"/>
            <a:endParaRPr lang="de-AT" dirty="0"/>
          </a:p>
          <a:p>
            <a:r>
              <a:rPr lang="de-AT" dirty="0" smtClean="0"/>
              <a:t>Docker CLI for Windows</a:t>
            </a:r>
          </a:p>
          <a:p>
            <a:pPr lvl="1"/>
            <a:r>
              <a:rPr lang="de-AT" dirty="0" smtClean="0"/>
              <a:t>Still „work-in-progress“; manual clone-build-use installation</a:t>
            </a:r>
          </a:p>
          <a:p>
            <a:pPr lvl="1"/>
            <a:r>
              <a:rPr lang="de-AT" dirty="0">
                <a:hlinkClick r:id="rId3"/>
              </a:rPr>
              <a:t>https://ahmetalpbalkan.com/blog/compiling-docker-cli-on-windows</a:t>
            </a:r>
            <a:r>
              <a:rPr lang="de-AT" dirty="0" smtClean="0">
                <a:hlinkClick r:id="rId3"/>
              </a:rPr>
              <a:t>/</a:t>
            </a:r>
            <a:r>
              <a:rPr lang="de-AT" dirty="0" smtClean="0"/>
              <a:t> </a:t>
            </a:r>
          </a:p>
          <a:p>
            <a:pPr lvl="1"/>
            <a:endParaRPr lang="de-AT" dirty="0"/>
          </a:p>
          <a:p>
            <a:r>
              <a:rPr lang="de-AT" dirty="0" smtClean="0"/>
              <a:t>ASP.NET5 and Docker (on Linux;))</a:t>
            </a:r>
          </a:p>
          <a:p>
            <a:pPr lvl="1"/>
            <a:r>
              <a:rPr lang="de-AT" dirty="0" smtClean="0"/>
              <a:t>Microsoft provides a preview-image boostrapped with KVM, Kestrel &amp; Co.</a:t>
            </a:r>
          </a:p>
          <a:p>
            <a:pPr lvl="1"/>
            <a:r>
              <a:rPr lang="de-AT" dirty="0">
                <a:hlinkClick r:id="rId4"/>
              </a:rPr>
              <a:t>http://</a:t>
            </a:r>
            <a:r>
              <a:rPr lang="de-AT" dirty="0" smtClean="0">
                <a:hlinkClick r:id="rId4"/>
              </a:rPr>
              <a:t>blogs.msdn.com/b/webdev/archive/2015/01/14/running-asp-net-5-applications-in-linux-containers-with-docker.aspx</a:t>
            </a:r>
            <a:r>
              <a:rPr lang="de-AT" dirty="0" smtClean="0"/>
              <a:t> </a:t>
            </a:r>
          </a:p>
        </p:txBody>
      </p:sp>
    </p:spTree>
    <p:extLst>
      <p:ext uri="{BB962C8B-B14F-4D97-AF65-F5344CB8AC3E}">
        <p14:creationId xmlns:p14="http://schemas.microsoft.com/office/powerpoint/2010/main" val="1518269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smtClean="0"/>
              <a:t>Handy Tools for Windows + Docker Users</a:t>
            </a:r>
            <a:endParaRPr lang="de-AT" dirty="0"/>
          </a:p>
        </p:txBody>
      </p:sp>
      <p:sp>
        <p:nvSpPr>
          <p:cNvPr id="3" name="Text Placeholder 2"/>
          <p:cNvSpPr>
            <a:spLocks noGrp="1"/>
          </p:cNvSpPr>
          <p:nvPr>
            <p:ph type="body" sz="quarter" idx="11"/>
          </p:nvPr>
        </p:nvSpPr>
        <p:spPr>
          <a:xfrm>
            <a:off x="269241" y="1189177"/>
            <a:ext cx="11655840" cy="5687711"/>
          </a:xfrm>
        </p:spPr>
        <p:txBody>
          <a:bodyPr/>
          <a:lstStyle/>
          <a:p>
            <a:pPr lvl="1"/>
            <a:endParaRPr lang="de-AT" sz="1600" dirty="0" smtClean="0"/>
          </a:p>
          <a:p>
            <a:r>
              <a:rPr lang="de-AT" sz="3200" dirty="0" smtClean="0"/>
              <a:t>OpenSSL Toolkit (choco install openssl.light)</a:t>
            </a:r>
          </a:p>
          <a:p>
            <a:pPr lvl="1"/>
            <a:r>
              <a:rPr lang="de-AT" sz="1600" dirty="0" smtClean="0"/>
              <a:t>Generate SSL certificates for SSH and docker TLS to remote Linux docker hosts</a:t>
            </a:r>
          </a:p>
          <a:p>
            <a:pPr lvl="1"/>
            <a:r>
              <a:rPr lang="de-AT" sz="1600" dirty="0">
                <a:hlinkClick r:id="rId3"/>
              </a:rPr>
              <a:t>https://</a:t>
            </a:r>
            <a:r>
              <a:rPr lang="de-AT" sz="1600" dirty="0" smtClean="0">
                <a:hlinkClick r:id="rId3"/>
              </a:rPr>
              <a:t>chocolatey.org/packages/OpenSSL.Light</a:t>
            </a:r>
            <a:r>
              <a:rPr lang="de-AT" sz="1600" dirty="0" smtClean="0"/>
              <a:t> </a:t>
            </a:r>
          </a:p>
          <a:p>
            <a:pPr lvl="1"/>
            <a:endParaRPr lang="de-AT" sz="1600" dirty="0"/>
          </a:p>
          <a:p>
            <a:r>
              <a:rPr lang="de-AT" sz="3200" dirty="0" smtClean="0"/>
              <a:t>Boot2Docker </a:t>
            </a:r>
          </a:p>
          <a:p>
            <a:pPr lvl="1"/>
            <a:r>
              <a:rPr lang="de-AT" sz="1600" dirty="0" smtClean="0"/>
              <a:t>Allows running Docker on Windows (super lightweight VM)</a:t>
            </a:r>
          </a:p>
          <a:p>
            <a:pPr lvl="1"/>
            <a:r>
              <a:rPr lang="de-AT" sz="1600" dirty="0">
                <a:hlinkClick r:id="rId4"/>
              </a:rPr>
              <a:t>https://</a:t>
            </a:r>
            <a:r>
              <a:rPr lang="de-AT" sz="1600" dirty="0" smtClean="0">
                <a:hlinkClick r:id="rId4"/>
              </a:rPr>
              <a:t>chocolatey.org/packages/docker</a:t>
            </a:r>
            <a:r>
              <a:rPr lang="de-AT" sz="1600" dirty="0" smtClean="0"/>
              <a:t> </a:t>
            </a:r>
          </a:p>
          <a:p>
            <a:pPr lvl="1"/>
            <a:endParaRPr lang="de-AT" sz="1600" dirty="0"/>
          </a:p>
          <a:p>
            <a:r>
              <a:rPr lang="de-AT" sz="3200" dirty="0" smtClean="0"/>
              <a:t>GoLang programing language</a:t>
            </a:r>
          </a:p>
          <a:p>
            <a:pPr lvl="1"/>
            <a:r>
              <a:rPr lang="de-AT" sz="1600" dirty="0" smtClean="0"/>
              <a:t>Required to build the native docker CLI on Windows</a:t>
            </a:r>
          </a:p>
          <a:p>
            <a:pPr lvl="1"/>
            <a:r>
              <a:rPr lang="de-AT" sz="1600" dirty="0" smtClean="0">
                <a:hlinkClick r:id="rId5"/>
              </a:rPr>
              <a:t>http://chocolatey.org/packages/golang</a:t>
            </a:r>
            <a:r>
              <a:rPr lang="de-AT" sz="1600" dirty="0" smtClean="0"/>
              <a:t> </a:t>
            </a:r>
          </a:p>
          <a:p>
            <a:pPr lvl="1"/>
            <a:endParaRPr lang="de-AT" sz="1600" dirty="0"/>
          </a:p>
          <a:p>
            <a:r>
              <a:rPr lang="de-AT" sz="3200" dirty="0" smtClean="0"/>
              <a:t>WinSCP file transfer tool</a:t>
            </a:r>
          </a:p>
          <a:p>
            <a:pPr lvl="1"/>
            <a:r>
              <a:rPr lang="de-AT" sz="1600" dirty="0" smtClean="0"/>
              <a:t>Enables secure copy protocol based transfers to remote Linux hosts via SSH</a:t>
            </a:r>
          </a:p>
          <a:p>
            <a:pPr lvl="1"/>
            <a:r>
              <a:rPr lang="de-AT" sz="1600" dirty="0">
                <a:hlinkClick r:id="rId6"/>
              </a:rPr>
              <a:t>https://</a:t>
            </a:r>
            <a:r>
              <a:rPr lang="de-AT" sz="1600" dirty="0" smtClean="0">
                <a:hlinkClick r:id="rId6"/>
              </a:rPr>
              <a:t>chocolatey.org/packages/winscp</a:t>
            </a:r>
            <a:r>
              <a:rPr lang="de-AT" sz="1600" dirty="0" smtClean="0"/>
              <a:t> </a:t>
            </a:r>
          </a:p>
        </p:txBody>
      </p:sp>
      <p:pic>
        <p:nvPicPr>
          <p:cNvPr id="2" name="Picture 1"/>
          <p:cNvPicPr>
            <a:picLocks noChangeAspect="1"/>
          </p:cNvPicPr>
          <p:nvPr/>
        </p:nvPicPr>
        <p:blipFill>
          <a:blip r:embed="rId7"/>
          <a:stretch>
            <a:fillRect/>
          </a:stretch>
        </p:blipFill>
        <p:spPr>
          <a:xfrm>
            <a:off x="7217735" y="2667301"/>
            <a:ext cx="4315046" cy="2917060"/>
          </a:xfrm>
          <a:prstGeom prst="rect">
            <a:avLst/>
          </a:prstGeom>
        </p:spPr>
      </p:pic>
    </p:spTree>
    <p:extLst>
      <p:ext uri="{BB962C8B-B14F-4D97-AF65-F5344CB8AC3E}">
        <p14:creationId xmlns:p14="http://schemas.microsoft.com/office/powerpoint/2010/main" val="1856580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smtClean="0"/>
              <a:t>Agenda – Prep for a Fun-Hackfest...</a:t>
            </a:r>
            <a:endParaRPr lang="de-AT" dirty="0"/>
          </a:p>
        </p:txBody>
      </p:sp>
      <p:sp>
        <p:nvSpPr>
          <p:cNvPr id="6" name="Text Placeholder 5"/>
          <p:cNvSpPr>
            <a:spLocks noGrp="1"/>
          </p:cNvSpPr>
          <p:nvPr>
            <p:ph type="body" sz="quarter" idx="11"/>
          </p:nvPr>
        </p:nvSpPr>
        <p:spPr>
          <a:xfrm>
            <a:off x="269241" y="1189177"/>
            <a:ext cx="11655840" cy="5433219"/>
          </a:xfrm>
        </p:spPr>
        <p:txBody>
          <a:bodyPr/>
          <a:lstStyle/>
          <a:p>
            <a:pPr lvl="1"/>
            <a:endParaRPr lang="de-AT" dirty="0" smtClean="0"/>
          </a:p>
          <a:p>
            <a:r>
              <a:rPr lang="de-AT" dirty="0" smtClean="0"/>
              <a:t>.NET Core and ASP.NET v5 Context</a:t>
            </a:r>
          </a:p>
          <a:p>
            <a:pPr lvl="1"/>
            <a:r>
              <a:rPr lang="de-AT" dirty="0" smtClean="0"/>
              <a:t>What, why, where, how?</a:t>
            </a:r>
          </a:p>
          <a:p>
            <a:pPr lvl="1"/>
            <a:endParaRPr lang="de-AT" dirty="0" smtClean="0"/>
          </a:p>
          <a:p>
            <a:r>
              <a:rPr lang="de-AT" dirty="0"/>
              <a:t>Getting used to KVM, KPM &amp; Co</a:t>
            </a:r>
          </a:p>
          <a:p>
            <a:pPr lvl="1"/>
            <a:r>
              <a:rPr lang="de-AT" dirty="0"/>
              <a:t>Become familiar with the most important commands, understand some internals</a:t>
            </a:r>
          </a:p>
          <a:p>
            <a:pPr lvl="1"/>
            <a:endParaRPr lang="de-AT" dirty="0"/>
          </a:p>
          <a:p>
            <a:r>
              <a:rPr lang="de-AT" dirty="0" smtClean="0"/>
              <a:t>Setting up Linux &amp; Windows Dev-Environments</a:t>
            </a:r>
          </a:p>
          <a:p>
            <a:pPr lvl="1"/>
            <a:r>
              <a:rPr lang="de-AT" dirty="0" smtClean="0"/>
              <a:t>Setup KVM, KPM &amp; Co with Sublime and Atom as editors from scratch</a:t>
            </a:r>
          </a:p>
          <a:p>
            <a:pPr lvl="1"/>
            <a:endParaRPr lang="de-AT" dirty="0"/>
          </a:p>
          <a:p>
            <a:r>
              <a:rPr lang="de-AT" dirty="0" smtClean="0"/>
              <a:t>ASP.NET MV6 and WebAPI Quick walk-through</a:t>
            </a:r>
          </a:p>
          <a:p>
            <a:pPr lvl="1"/>
            <a:r>
              <a:rPr lang="de-AT" dirty="0" smtClean="0"/>
              <a:t>How does a typical app look like, what are the resources to look for new details</a:t>
            </a:r>
          </a:p>
        </p:txBody>
      </p:sp>
    </p:spTree>
    <p:extLst>
      <p:ext uri="{BB962C8B-B14F-4D97-AF65-F5344CB8AC3E}">
        <p14:creationId xmlns:p14="http://schemas.microsoft.com/office/powerpoint/2010/main" val="942735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animEffect transition="in" filter="fade">
                                      <p:cBhvr>
                                        <p:cTn id="15" dur="500"/>
                                        <p:tgtEl>
                                          <p:spTgt spid="6">
                                            <p:txEl>
                                              <p:pRg st="4" end="4"/>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xEl>
                                              <p:pRg st="5" end="5"/>
                                            </p:txEl>
                                          </p:spTgt>
                                        </p:tgtEl>
                                        <p:attrNameLst>
                                          <p:attrName>style.visibility</p:attrName>
                                        </p:attrNameLst>
                                      </p:cBhvr>
                                      <p:to>
                                        <p:strVal val="visible"/>
                                      </p:to>
                                    </p:set>
                                    <p:animEffect transition="in" filter="fade">
                                      <p:cBhvr>
                                        <p:cTn id="18" dur="500"/>
                                        <p:tgtEl>
                                          <p:spTgt spid="6">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animEffect transition="in" filter="fade">
                                      <p:cBhvr>
                                        <p:cTn id="23" dur="500"/>
                                        <p:tgtEl>
                                          <p:spTgt spid="6">
                                            <p:txEl>
                                              <p:pRg st="7" end="7"/>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xEl>
                                              <p:pRg st="8" end="8"/>
                                            </p:txEl>
                                          </p:spTgt>
                                        </p:tgtEl>
                                        <p:attrNameLst>
                                          <p:attrName>style.visibility</p:attrName>
                                        </p:attrNameLst>
                                      </p:cBhvr>
                                      <p:to>
                                        <p:strVal val="visible"/>
                                      </p:to>
                                    </p:set>
                                    <p:animEffect transition="in" filter="fade">
                                      <p:cBhvr>
                                        <p:cTn id="26" dur="500"/>
                                        <p:tgtEl>
                                          <p:spTgt spid="6">
                                            <p:txEl>
                                              <p:pRg st="8" end="8"/>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animEffect transition="in" filter="fade">
                                      <p:cBhvr>
                                        <p:cTn id="31" dur="500"/>
                                        <p:tgtEl>
                                          <p:spTgt spid="6">
                                            <p:txEl>
                                              <p:pRg st="10" end="1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xEl>
                                              <p:pRg st="11" end="11"/>
                                            </p:txEl>
                                          </p:spTgt>
                                        </p:tgtEl>
                                        <p:attrNameLst>
                                          <p:attrName>style.visibility</p:attrName>
                                        </p:attrNameLst>
                                      </p:cBhvr>
                                      <p:to>
                                        <p:strVal val="visible"/>
                                      </p:to>
                                    </p:set>
                                    <p:animEffect transition="in" filter="fade">
                                      <p:cBhvr>
                                        <p:cTn id="34"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AT" dirty="0" smtClean="0"/>
              <a:t>ASP.NET MVC6 and WebAPI</a:t>
            </a:r>
            <a:endParaRPr lang="de-AT" dirty="0"/>
          </a:p>
        </p:txBody>
      </p:sp>
      <p:sp>
        <p:nvSpPr>
          <p:cNvPr id="3" name="Subtitle 2"/>
          <p:cNvSpPr>
            <a:spLocks noGrp="1"/>
          </p:cNvSpPr>
          <p:nvPr>
            <p:ph type="subTitle" idx="1"/>
          </p:nvPr>
        </p:nvSpPr>
        <p:spPr/>
        <p:txBody>
          <a:bodyPr/>
          <a:lstStyle/>
          <a:p>
            <a:r>
              <a:rPr lang="de-AT" dirty="0" smtClean="0"/>
              <a:t>Getting started for the hackfest</a:t>
            </a:r>
            <a:endParaRPr lang="de-AT" dirty="0"/>
          </a:p>
        </p:txBody>
      </p:sp>
    </p:spTree>
    <p:extLst>
      <p:ext uri="{BB962C8B-B14F-4D97-AF65-F5344CB8AC3E}">
        <p14:creationId xmlns:p14="http://schemas.microsoft.com/office/powerpoint/2010/main" val="2018696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smtClean="0"/>
              <a:t>ASP.NET – Changes at the heart</a:t>
            </a:r>
            <a:endParaRPr lang="de-AT" dirty="0"/>
          </a:p>
        </p:txBody>
      </p:sp>
      <p:sp>
        <p:nvSpPr>
          <p:cNvPr id="3" name="Text Placeholder 2"/>
          <p:cNvSpPr>
            <a:spLocks noGrp="1"/>
          </p:cNvSpPr>
          <p:nvPr>
            <p:ph type="body" sz="quarter" idx="11"/>
          </p:nvPr>
        </p:nvSpPr>
        <p:spPr>
          <a:xfrm>
            <a:off x="269241" y="1189177"/>
            <a:ext cx="11655840" cy="5433282"/>
          </a:xfrm>
        </p:spPr>
        <p:txBody>
          <a:bodyPr/>
          <a:lstStyle/>
          <a:p>
            <a:pPr lvl="1"/>
            <a:endParaRPr lang="de-AT" dirty="0" smtClean="0"/>
          </a:p>
          <a:p>
            <a:r>
              <a:rPr lang="de-AT" dirty="0" smtClean="0"/>
              <a:t>New, modular HTTP request pipeline</a:t>
            </a:r>
          </a:p>
          <a:p>
            <a:pPr lvl="1"/>
            <a:r>
              <a:rPr lang="de-AT" dirty="0" smtClean="0"/>
              <a:t>Replaces traditional IHttpModule and IHttpHandler</a:t>
            </a:r>
          </a:p>
          <a:p>
            <a:pPr lvl="1"/>
            <a:r>
              <a:rPr lang="de-AT" dirty="0" smtClean="0"/>
              <a:t>Modular, fast/lean, flexible hosting, supports OWIN</a:t>
            </a:r>
          </a:p>
          <a:p>
            <a:pPr lvl="1"/>
            <a:endParaRPr lang="de-AT" dirty="0" smtClean="0"/>
          </a:p>
          <a:p>
            <a:r>
              <a:rPr lang="de-AT" dirty="0" smtClean="0"/>
              <a:t>Bootstrapping and Configuration</a:t>
            </a:r>
            <a:endParaRPr lang="de-AT" dirty="0"/>
          </a:p>
          <a:p>
            <a:pPr lvl="1"/>
            <a:r>
              <a:rPr lang="de-AT" dirty="0" smtClean="0"/>
              <a:t>DI and IoC at core of the runtime</a:t>
            </a:r>
          </a:p>
          <a:p>
            <a:pPr lvl="1"/>
            <a:r>
              <a:rPr lang="de-AT" dirty="0" smtClean="0"/>
              <a:t>Environment-based configuration system</a:t>
            </a:r>
          </a:p>
          <a:p>
            <a:pPr lvl="1"/>
            <a:r>
              <a:rPr lang="de-AT" dirty="0" smtClean="0"/>
              <a:t>Tracing and diagnostics at low-level runtime</a:t>
            </a:r>
            <a:endParaRPr lang="de-AT" dirty="0"/>
          </a:p>
          <a:p>
            <a:pPr lvl="1"/>
            <a:endParaRPr lang="de-AT" dirty="0"/>
          </a:p>
          <a:p>
            <a:r>
              <a:rPr lang="de-AT" dirty="0" smtClean="0"/>
              <a:t>Low memory usage / high throughput</a:t>
            </a:r>
            <a:endParaRPr lang="de-AT" dirty="0"/>
          </a:p>
          <a:p>
            <a:pPr lvl="1"/>
            <a:r>
              <a:rPr lang="de-AT" dirty="0" smtClean="0"/>
              <a:t>Still early, but expect much better memory effectiveness</a:t>
            </a:r>
            <a:endParaRPr lang="de-AT" dirty="0"/>
          </a:p>
          <a:p>
            <a:pPr lvl="1"/>
            <a:endParaRPr lang="de-AT" dirty="0" smtClean="0"/>
          </a:p>
        </p:txBody>
      </p:sp>
    </p:spTree>
    <p:extLst>
      <p:ext uri="{BB962C8B-B14F-4D97-AF65-F5344CB8AC3E}">
        <p14:creationId xmlns:p14="http://schemas.microsoft.com/office/powerpoint/2010/main" val="3383639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smtClean="0"/>
              <a:t>ASP.NET – Frameworks in 4.5</a:t>
            </a:r>
            <a:endParaRPr lang="de-AT" dirty="0"/>
          </a:p>
        </p:txBody>
      </p:sp>
      <p:sp>
        <p:nvSpPr>
          <p:cNvPr id="3" name="Text Placeholder 2"/>
          <p:cNvSpPr>
            <a:spLocks noGrp="1"/>
          </p:cNvSpPr>
          <p:nvPr>
            <p:ph type="body" sz="quarter" idx="11"/>
          </p:nvPr>
        </p:nvSpPr>
        <p:spPr>
          <a:xfrm>
            <a:off x="269241" y="1189177"/>
            <a:ext cx="11655840" cy="1451551"/>
          </a:xfrm>
        </p:spPr>
        <p:txBody>
          <a:bodyPr/>
          <a:lstStyle/>
          <a:p>
            <a:pPr lvl="1"/>
            <a:endParaRPr lang="de-AT" dirty="0" smtClean="0"/>
          </a:p>
          <a:p>
            <a:r>
              <a:rPr lang="de-AT" dirty="0" smtClean="0"/>
              <a:t>Web Pages, MVC , Web API</a:t>
            </a:r>
          </a:p>
          <a:p>
            <a:pPr lvl="1"/>
            <a:r>
              <a:rPr lang="de-AT" dirty="0" smtClean="0"/>
              <a:t>Share a lot but also a lot duplicated</a:t>
            </a:r>
          </a:p>
        </p:txBody>
      </p:sp>
      <p:graphicFrame>
        <p:nvGraphicFramePr>
          <p:cNvPr id="2" name="Table 1"/>
          <p:cNvGraphicFramePr>
            <a:graphicFrameLocks noGrp="1"/>
          </p:cNvGraphicFramePr>
          <p:nvPr>
            <p:extLst>
              <p:ext uri="{D42A27DB-BD31-4B8C-83A1-F6EECF244321}">
                <p14:modId xmlns:p14="http://schemas.microsoft.com/office/powerpoint/2010/main" val="827940150"/>
              </p:ext>
            </p:extLst>
          </p:nvPr>
        </p:nvGraphicFramePr>
        <p:xfrm>
          <a:off x="1216752" y="2758398"/>
          <a:ext cx="9734013" cy="3884772"/>
        </p:xfrm>
        <a:graphic>
          <a:graphicData uri="http://schemas.openxmlformats.org/drawingml/2006/table">
            <a:tbl>
              <a:tblPr firstRow="1" bandRow="1">
                <a:tableStyleId>{5C22544A-7EE6-4342-B048-85BDC9FD1C3A}</a:tableStyleId>
              </a:tblPr>
              <a:tblGrid>
                <a:gridCol w="3244671"/>
                <a:gridCol w="3244671"/>
                <a:gridCol w="3244671"/>
              </a:tblGrid>
              <a:tr h="473476">
                <a:tc>
                  <a:txBody>
                    <a:bodyPr/>
                    <a:lstStyle/>
                    <a:p>
                      <a:pPr algn="ctr"/>
                      <a:r>
                        <a:rPr lang="de-AT" dirty="0" smtClean="0"/>
                        <a:t>Web Pages</a:t>
                      </a:r>
                      <a:endParaRPr lang="de-AT" dirty="0"/>
                    </a:p>
                  </a:txBody>
                  <a:tcPr/>
                </a:tc>
                <a:tc>
                  <a:txBody>
                    <a:bodyPr/>
                    <a:lstStyle/>
                    <a:p>
                      <a:pPr algn="ctr"/>
                      <a:r>
                        <a:rPr lang="de-AT" dirty="0" smtClean="0"/>
                        <a:t>MVC</a:t>
                      </a:r>
                      <a:endParaRPr lang="de-AT" dirty="0"/>
                    </a:p>
                  </a:txBody>
                  <a:tcPr/>
                </a:tc>
                <a:tc>
                  <a:txBody>
                    <a:bodyPr/>
                    <a:lstStyle/>
                    <a:p>
                      <a:pPr algn="ctr"/>
                      <a:r>
                        <a:rPr lang="de-AT" dirty="0" smtClean="0"/>
                        <a:t>Web API</a:t>
                      </a:r>
                      <a:endParaRPr lang="de-AT" dirty="0"/>
                    </a:p>
                  </a:txBody>
                  <a:tcPr/>
                </a:tc>
              </a:tr>
              <a:tr h="487328">
                <a:tc gridSpan="2">
                  <a:txBody>
                    <a:bodyPr/>
                    <a:lstStyle/>
                    <a:p>
                      <a:pPr algn="ctr"/>
                      <a:r>
                        <a:rPr lang="de-AT" dirty="0" smtClean="0"/>
                        <a:t>Razor (syntax,</a:t>
                      </a:r>
                      <a:r>
                        <a:rPr lang="de-AT" baseline="0" dirty="0" smtClean="0"/>
                        <a:t> parser)</a:t>
                      </a:r>
                      <a:endParaRPr lang="de-AT" dirty="0"/>
                    </a:p>
                  </a:txBody>
                  <a:tcPr/>
                </a:tc>
                <a:tc hMerge="1">
                  <a:txBody>
                    <a:bodyPr/>
                    <a:lstStyle/>
                    <a:p>
                      <a:pPr algn="ctr"/>
                      <a:endParaRPr lang="de-AT" dirty="0"/>
                    </a:p>
                  </a:txBody>
                  <a:tcPr/>
                </a:tc>
                <a:tc>
                  <a:txBody>
                    <a:bodyPr/>
                    <a:lstStyle/>
                    <a:p>
                      <a:pPr algn="ctr"/>
                      <a:endParaRPr lang="de-AT"/>
                    </a:p>
                  </a:txBody>
                  <a:tcPr/>
                </a:tc>
              </a:tr>
              <a:tr h="487328">
                <a:tc>
                  <a:txBody>
                    <a:bodyPr/>
                    <a:lstStyle/>
                    <a:p>
                      <a:pPr algn="ctr"/>
                      <a:r>
                        <a:rPr lang="de-AT" dirty="0" smtClean="0"/>
                        <a:t>HTML Helpers</a:t>
                      </a:r>
                      <a:endParaRPr lang="de-AT" dirty="0"/>
                    </a:p>
                  </a:txBody>
                  <a:tcPr/>
                </a:tc>
                <a:tc>
                  <a:txBody>
                    <a:bodyPr/>
                    <a:lstStyle/>
                    <a:p>
                      <a:pPr algn="ctr"/>
                      <a:r>
                        <a:rPr lang="de-AT" dirty="0" smtClean="0"/>
                        <a:t>HTML</a:t>
                      </a:r>
                      <a:r>
                        <a:rPr lang="de-AT" baseline="0" dirty="0" smtClean="0"/>
                        <a:t> Helpers</a:t>
                      </a:r>
                      <a:endParaRPr lang="de-AT" dirty="0"/>
                    </a:p>
                  </a:txBody>
                  <a:tcPr/>
                </a:tc>
                <a:tc>
                  <a:txBody>
                    <a:bodyPr/>
                    <a:lstStyle/>
                    <a:p>
                      <a:pPr algn="ctr"/>
                      <a:endParaRPr lang="de-AT" dirty="0"/>
                    </a:p>
                  </a:txBody>
                  <a:tcPr/>
                </a:tc>
              </a:tr>
              <a:tr h="487328">
                <a:tc>
                  <a:txBody>
                    <a:bodyPr/>
                    <a:lstStyle/>
                    <a:p>
                      <a:pPr algn="ctr"/>
                      <a:endParaRPr lang="de-AT" dirty="0"/>
                    </a:p>
                  </a:txBody>
                  <a:tcPr/>
                </a:tc>
                <a:tc>
                  <a:txBody>
                    <a:bodyPr/>
                    <a:lstStyle/>
                    <a:p>
                      <a:pPr algn="ctr"/>
                      <a:r>
                        <a:rPr lang="de-AT" dirty="0" smtClean="0"/>
                        <a:t>Controllers</a:t>
                      </a:r>
                      <a:endParaRPr lang="de-AT" dirty="0"/>
                    </a:p>
                  </a:txBody>
                  <a:tcPr/>
                </a:tc>
                <a:tc>
                  <a:txBody>
                    <a:bodyPr/>
                    <a:lstStyle/>
                    <a:p>
                      <a:pPr algn="ctr"/>
                      <a:r>
                        <a:rPr lang="de-AT" dirty="0" smtClean="0"/>
                        <a:t>Controllers</a:t>
                      </a:r>
                      <a:endParaRPr lang="de-AT" dirty="0"/>
                    </a:p>
                  </a:txBody>
                  <a:tcPr/>
                </a:tc>
              </a:tr>
              <a:tr h="487328">
                <a:tc>
                  <a:txBody>
                    <a:bodyPr/>
                    <a:lstStyle/>
                    <a:p>
                      <a:pPr algn="ctr"/>
                      <a:endParaRPr lang="de-AT" dirty="0"/>
                    </a:p>
                  </a:txBody>
                  <a:tcPr/>
                </a:tc>
                <a:tc>
                  <a:txBody>
                    <a:bodyPr/>
                    <a:lstStyle/>
                    <a:p>
                      <a:pPr algn="ctr"/>
                      <a:r>
                        <a:rPr lang="de-AT" dirty="0" smtClean="0"/>
                        <a:t>Actions</a:t>
                      </a:r>
                      <a:endParaRPr lang="de-AT" dirty="0"/>
                    </a:p>
                  </a:txBody>
                  <a:tcPr/>
                </a:tc>
                <a:tc>
                  <a:txBody>
                    <a:bodyPr/>
                    <a:lstStyle/>
                    <a:p>
                      <a:pPr algn="ctr"/>
                      <a:r>
                        <a:rPr lang="de-AT" dirty="0" smtClean="0"/>
                        <a:t>Actions</a:t>
                      </a:r>
                      <a:endParaRPr lang="de-AT" dirty="0"/>
                    </a:p>
                  </a:txBody>
                  <a:tcPr/>
                </a:tc>
              </a:tr>
              <a:tr h="487328">
                <a:tc>
                  <a:txBody>
                    <a:bodyPr/>
                    <a:lstStyle/>
                    <a:p>
                      <a:pPr algn="ctr"/>
                      <a:endParaRPr lang="de-AT" dirty="0"/>
                    </a:p>
                  </a:txBody>
                  <a:tcPr/>
                </a:tc>
                <a:tc>
                  <a:txBody>
                    <a:bodyPr/>
                    <a:lstStyle/>
                    <a:p>
                      <a:pPr algn="ctr"/>
                      <a:r>
                        <a:rPr lang="de-AT" dirty="0" smtClean="0"/>
                        <a:t>Filters</a:t>
                      </a:r>
                      <a:endParaRPr lang="de-AT" dirty="0"/>
                    </a:p>
                  </a:txBody>
                  <a:tcPr/>
                </a:tc>
                <a:tc>
                  <a:txBody>
                    <a:bodyPr/>
                    <a:lstStyle/>
                    <a:p>
                      <a:pPr algn="ctr"/>
                      <a:r>
                        <a:rPr lang="de-AT" dirty="0" smtClean="0"/>
                        <a:t>Filters</a:t>
                      </a:r>
                      <a:endParaRPr lang="de-AT" dirty="0"/>
                    </a:p>
                  </a:txBody>
                  <a:tcPr/>
                </a:tc>
              </a:tr>
              <a:tr h="487328">
                <a:tc>
                  <a:txBody>
                    <a:bodyPr/>
                    <a:lstStyle/>
                    <a:p>
                      <a:pPr algn="ctr"/>
                      <a:endParaRPr lang="de-AT" dirty="0"/>
                    </a:p>
                  </a:txBody>
                  <a:tcPr/>
                </a:tc>
                <a:tc>
                  <a:txBody>
                    <a:bodyPr/>
                    <a:lstStyle/>
                    <a:p>
                      <a:pPr algn="ctr"/>
                      <a:r>
                        <a:rPr lang="de-AT" dirty="0" smtClean="0"/>
                        <a:t>Model binding</a:t>
                      </a:r>
                      <a:endParaRPr lang="de-AT" dirty="0"/>
                    </a:p>
                  </a:txBody>
                  <a:tcPr/>
                </a:tc>
                <a:tc>
                  <a:txBody>
                    <a:bodyPr/>
                    <a:lstStyle/>
                    <a:p>
                      <a:pPr algn="ctr"/>
                      <a:r>
                        <a:rPr lang="de-AT" dirty="0" smtClean="0"/>
                        <a:t>Model binding</a:t>
                      </a:r>
                      <a:endParaRPr lang="de-AT" dirty="0"/>
                    </a:p>
                  </a:txBody>
                  <a:tcPr/>
                </a:tc>
              </a:tr>
              <a:tr h="487328">
                <a:tc>
                  <a:txBody>
                    <a:bodyPr/>
                    <a:lstStyle/>
                    <a:p>
                      <a:pPr algn="ctr"/>
                      <a:endParaRPr lang="de-AT" dirty="0"/>
                    </a:p>
                  </a:txBody>
                  <a:tcPr/>
                </a:tc>
                <a:tc>
                  <a:txBody>
                    <a:bodyPr/>
                    <a:lstStyle/>
                    <a:p>
                      <a:pPr algn="ctr"/>
                      <a:r>
                        <a:rPr lang="de-AT" dirty="0" smtClean="0"/>
                        <a:t>DI</a:t>
                      </a:r>
                      <a:endParaRPr lang="de-AT" dirty="0"/>
                    </a:p>
                  </a:txBody>
                  <a:tcPr/>
                </a:tc>
                <a:tc>
                  <a:txBody>
                    <a:bodyPr/>
                    <a:lstStyle/>
                    <a:p>
                      <a:pPr algn="ctr"/>
                      <a:r>
                        <a:rPr lang="de-AT" dirty="0" smtClean="0"/>
                        <a:t>DI</a:t>
                      </a:r>
                      <a:endParaRPr lang="de-AT" dirty="0"/>
                    </a:p>
                  </a:txBody>
                  <a:tcPr/>
                </a:tc>
              </a:tr>
            </a:tbl>
          </a:graphicData>
        </a:graphic>
      </p:graphicFrame>
    </p:spTree>
    <p:extLst>
      <p:ext uri="{BB962C8B-B14F-4D97-AF65-F5344CB8AC3E}">
        <p14:creationId xmlns:p14="http://schemas.microsoft.com/office/powerpoint/2010/main" val="1688632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smtClean="0"/>
              <a:t>ASP.NET – Frameworks in 4.6 and .NET 5</a:t>
            </a:r>
            <a:endParaRPr lang="de-AT" dirty="0"/>
          </a:p>
        </p:txBody>
      </p:sp>
      <p:sp>
        <p:nvSpPr>
          <p:cNvPr id="3" name="Text Placeholder 2"/>
          <p:cNvSpPr>
            <a:spLocks noGrp="1"/>
          </p:cNvSpPr>
          <p:nvPr>
            <p:ph type="body" sz="quarter" idx="11"/>
          </p:nvPr>
        </p:nvSpPr>
        <p:spPr>
          <a:xfrm>
            <a:off x="269241" y="1189177"/>
            <a:ext cx="11655840" cy="1451551"/>
          </a:xfrm>
        </p:spPr>
        <p:txBody>
          <a:bodyPr/>
          <a:lstStyle/>
          <a:p>
            <a:pPr lvl="1"/>
            <a:endParaRPr lang="de-AT" dirty="0" smtClean="0"/>
          </a:p>
          <a:p>
            <a:r>
              <a:rPr lang="de-AT" dirty="0" smtClean="0"/>
              <a:t>MVC 6 = Web Pages + MVC + Web API</a:t>
            </a:r>
          </a:p>
          <a:p>
            <a:pPr lvl="1"/>
            <a:r>
              <a:rPr lang="de-AT" dirty="0" smtClean="0"/>
              <a:t>Shared code base and re-usable assets across all frameworks</a:t>
            </a:r>
          </a:p>
        </p:txBody>
      </p:sp>
      <p:graphicFrame>
        <p:nvGraphicFramePr>
          <p:cNvPr id="2" name="Table 1"/>
          <p:cNvGraphicFramePr>
            <a:graphicFrameLocks noGrp="1"/>
          </p:cNvGraphicFramePr>
          <p:nvPr>
            <p:extLst>
              <p:ext uri="{D42A27DB-BD31-4B8C-83A1-F6EECF244321}">
                <p14:modId xmlns:p14="http://schemas.microsoft.com/office/powerpoint/2010/main" val="1521230257"/>
              </p:ext>
            </p:extLst>
          </p:nvPr>
        </p:nvGraphicFramePr>
        <p:xfrm>
          <a:off x="1216752" y="2758398"/>
          <a:ext cx="9734013" cy="3884772"/>
        </p:xfrm>
        <a:graphic>
          <a:graphicData uri="http://schemas.openxmlformats.org/drawingml/2006/table">
            <a:tbl>
              <a:tblPr firstRow="1" bandRow="1">
                <a:tableStyleId>{5C22544A-7EE6-4342-B048-85BDC9FD1C3A}</a:tableStyleId>
              </a:tblPr>
              <a:tblGrid>
                <a:gridCol w="3244671"/>
                <a:gridCol w="3244671"/>
                <a:gridCol w="3244671"/>
              </a:tblGrid>
              <a:tr h="473476">
                <a:tc>
                  <a:txBody>
                    <a:bodyPr/>
                    <a:lstStyle/>
                    <a:p>
                      <a:pPr algn="ctr"/>
                      <a:r>
                        <a:rPr lang="de-AT" dirty="0" smtClean="0"/>
                        <a:t>Web Pages</a:t>
                      </a:r>
                      <a:endParaRPr lang="de-AT" dirty="0"/>
                    </a:p>
                  </a:txBody>
                  <a:tcPr/>
                </a:tc>
                <a:tc>
                  <a:txBody>
                    <a:bodyPr/>
                    <a:lstStyle/>
                    <a:p>
                      <a:pPr algn="ctr"/>
                      <a:r>
                        <a:rPr lang="de-AT" dirty="0" smtClean="0"/>
                        <a:t>MVC</a:t>
                      </a:r>
                      <a:endParaRPr lang="de-AT" dirty="0"/>
                    </a:p>
                  </a:txBody>
                  <a:tcPr/>
                </a:tc>
                <a:tc>
                  <a:txBody>
                    <a:bodyPr/>
                    <a:lstStyle/>
                    <a:p>
                      <a:pPr algn="ctr"/>
                      <a:r>
                        <a:rPr lang="de-AT" dirty="0" smtClean="0"/>
                        <a:t>Web API</a:t>
                      </a:r>
                      <a:endParaRPr lang="de-AT" dirty="0"/>
                    </a:p>
                  </a:txBody>
                  <a:tcPr/>
                </a:tc>
              </a:tr>
              <a:tr h="487328">
                <a:tc gridSpan="3">
                  <a:txBody>
                    <a:bodyPr/>
                    <a:lstStyle/>
                    <a:p>
                      <a:pPr algn="ctr"/>
                      <a:r>
                        <a:rPr lang="de-AT" dirty="0" smtClean="0"/>
                        <a:t>Razor (syntax,</a:t>
                      </a:r>
                      <a:r>
                        <a:rPr lang="de-AT" baseline="0" dirty="0" smtClean="0"/>
                        <a:t> parser)</a:t>
                      </a:r>
                      <a:endParaRPr lang="de-AT" dirty="0"/>
                    </a:p>
                  </a:txBody>
                  <a:tcPr/>
                </a:tc>
                <a:tc hMerge="1">
                  <a:txBody>
                    <a:bodyPr/>
                    <a:lstStyle/>
                    <a:p>
                      <a:pPr algn="ctr"/>
                      <a:endParaRPr lang="de-AT" dirty="0"/>
                    </a:p>
                  </a:txBody>
                  <a:tcPr/>
                </a:tc>
                <a:tc hMerge="1">
                  <a:txBody>
                    <a:bodyPr/>
                    <a:lstStyle/>
                    <a:p>
                      <a:pPr algn="ctr"/>
                      <a:endParaRPr lang="de-AT" dirty="0"/>
                    </a:p>
                  </a:txBody>
                  <a:tcPr/>
                </a:tc>
              </a:tr>
              <a:tr h="487328">
                <a:tc gridSpan="3">
                  <a:txBody>
                    <a:bodyPr/>
                    <a:lstStyle/>
                    <a:p>
                      <a:pPr algn="ctr"/>
                      <a:r>
                        <a:rPr lang="de-AT" dirty="0" smtClean="0"/>
                        <a:t>HTML Helpers</a:t>
                      </a:r>
                      <a:endParaRPr lang="de-AT" dirty="0"/>
                    </a:p>
                  </a:txBody>
                  <a:tcPr/>
                </a:tc>
                <a:tc hMerge="1">
                  <a:txBody>
                    <a:bodyPr/>
                    <a:lstStyle/>
                    <a:p>
                      <a:pPr algn="ctr"/>
                      <a:endParaRPr lang="de-AT" dirty="0"/>
                    </a:p>
                  </a:txBody>
                  <a:tcPr/>
                </a:tc>
                <a:tc hMerge="1">
                  <a:txBody>
                    <a:bodyPr/>
                    <a:lstStyle/>
                    <a:p>
                      <a:pPr algn="ctr"/>
                      <a:endParaRPr lang="de-AT" dirty="0"/>
                    </a:p>
                  </a:txBody>
                  <a:tcPr/>
                </a:tc>
              </a:tr>
              <a:tr h="487328">
                <a:tc gridSpan="3">
                  <a:txBody>
                    <a:bodyPr/>
                    <a:lstStyle/>
                    <a:p>
                      <a:pPr algn="ctr"/>
                      <a:r>
                        <a:rPr lang="de-AT" dirty="0" smtClean="0"/>
                        <a:t>Controllers</a:t>
                      </a:r>
                      <a:endParaRPr lang="de-AT" dirty="0"/>
                    </a:p>
                  </a:txBody>
                  <a:tcPr/>
                </a:tc>
                <a:tc hMerge="1">
                  <a:txBody>
                    <a:bodyPr/>
                    <a:lstStyle/>
                    <a:p>
                      <a:pPr algn="ctr"/>
                      <a:endParaRPr lang="de-AT" dirty="0"/>
                    </a:p>
                  </a:txBody>
                  <a:tcPr/>
                </a:tc>
                <a:tc hMerge="1">
                  <a:txBody>
                    <a:bodyPr/>
                    <a:lstStyle/>
                    <a:p>
                      <a:pPr algn="ctr"/>
                      <a:endParaRPr lang="de-AT" dirty="0"/>
                    </a:p>
                  </a:txBody>
                  <a:tcPr/>
                </a:tc>
              </a:tr>
              <a:tr h="487328">
                <a:tc gridSpan="3">
                  <a:txBody>
                    <a:bodyPr/>
                    <a:lstStyle/>
                    <a:p>
                      <a:pPr algn="ctr"/>
                      <a:r>
                        <a:rPr lang="de-AT" dirty="0" smtClean="0"/>
                        <a:t>Actions</a:t>
                      </a:r>
                      <a:endParaRPr lang="de-AT" dirty="0"/>
                    </a:p>
                  </a:txBody>
                  <a:tcPr/>
                </a:tc>
                <a:tc hMerge="1">
                  <a:txBody>
                    <a:bodyPr/>
                    <a:lstStyle/>
                    <a:p>
                      <a:pPr algn="ctr"/>
                      <a:endParaRPr lang="de-AT" dirty="0"/>
                    </a:p>
                  </a:txBody>
                  <a:tcPr/>
                </a:tc>
                <a:tc hMerge="1">
                  <a:txBody>
                    <a:bodyPr/>
                    <a:lstStyle/>
                    <a:p>
                      <a:pPr algn="ctr"/>
                      <a:endParaRPr lang="de-AT" dirty="0"/>
                    </a:p>
                  </a:txBody>
                  <a:tcPr/>
                </a:tc>
              </a:tr>
              <a:tr h="487328">
                <a:tc gridSpan="3">
                  <a:txBody>
                    <a:bodyPr/>
                    <a:lstStyle/>
                    <a:p>
                      <a:pPr algn="ctr"/>
                      <a:r>
                        <a:rPr lang="de-AT" dirty="0" smtClean="0"/>
                        <a:t>Filters</a:t>
                      </a:r>
                      <a:endParaRPr lang="de-AT" dirty="0"/>
                    </a:p>
                  </a:txBody>
                  <a:tcPr/>
                </a:tc>
                <a:tc hMerge="1">
                  <a:txBody>
                    <a:bodyPr/>
                    <a:lstStyle/>
                    <a:p>
                      <a:pPr algn="ctr"/>
                      <a:endParaRPr lang="de-AT" dirty="0"/>
                    </a:p>
                  </a:txBody>
                  <a:tcPr/>
                </a:tc>
                <a:tc hMerge="1">
                  <a:txBody>
                    <a:bodyPr/>
                    <a:lstStyle/>
                    <a:p>
                      <a:pPr algn="ctr"/>
                      <a:endParaRPr lang="de-AT" dirty="0"/>
                    </a:p>
                  </a:txBody>
                  <a:tcPr/>
                </a:tc>
              </a:tr>
              <a:tr h="487328">
                <a:tc gridSpan="3">
                  <a:txBody>
                    <a:bodyPr/>
                    <a:lstStyle/>
                    <a:p>
                      <a:pPr algn="ctr"/>
                      <a:r>
                        <a:rPr lang="de-AT" dirty="0" smtClean="0"/>
                        <a:t>Model binding</a:t>
                      </a:r>
                      <a:endParaRPr lang="de-AT" dirty="0"/>
                    </a:p>
                  </a:txBody>
                  <a:tcPr/>
                </a:tc>
                <a:tc hMerge="1">
                  <a:txBody>
                    <a:bodyPr/>
                    <a:lstStyle/>
                    <a:p>
                      <a:pPr algn="ctr"/>
                      <a:endParaRPr lang="de-AT" dirty="0"/>
                    </a:p>
                  </a:txBody>
                  <a:tcPr/>
                </a:tc>
                <a:tc hMerge="1">
                  <a:txBody>
                    <a:bodyPr/>
                    <a:lstStyle/>
                    <a:p>
                      <a:pPr algn="ctr"/>
                      <a:endParaRPr lang="de-AT" dirty="0"/>
                    </a:p>
                  </a:txBody>
                  <a:tcPr/>
                </a:tc>
              </a:tr>
              <a:tr h="487328">
                <a:tc gridSpan="3">
                  <a:txBody>
                    <a:bodyPr/>
                    <a:lstStyle/>
                    <a:p>
                      <a:pPr algn="ctr"/>
                      <a:r>
                        <a:rPr lang="de-AT" dirty="0" smtClean="0"/>
                        <a:t>DI</a:t>
                      </a:r>
                      <a:endParaRPr lang="de-AT" dirty="0"/>
                    </a:p>
                  </a:txBody>
                  <a:tcPr/>
                </a:tc>
                <a:tc hMerge="1">
                  <a:txBody>
                    <a:bodyPr/>
                    <a:lstStyle/>
                    <a:p>
                      <a:pPr algn="ctr"/>
                      <a:endParaRPr lang="de-AT" dirty="0"/>
                    </a:p>
                  </a:txBody>
                  <a:tcPr/>
                </a:tc>
                <a:tc hMerge="1">
                  <a:txBody>
                    <a:bodyPr/>
                    <a:lstStyle/>
                    <a:p>
                      <a:pPr algn="ctr"/>
                      <a:endParaRPr lang="de-AT" dirty="0"/>
                    </a:p>
                  </a:txBody>
                  <a:tcPr/>
                </a:tc>
              </a:tr>
            </a:tbl>
          </a:graphicData>
        </a:graphic>
      </p:graphicFrame>
    </p:spTree>
    <p:extLst>
      <p:ext uri="{BB962C8B-B14F-4D97-AF65-F5344CB8AC3E}">
        <p14:creationId xmlns:p14="http://schemas.microsoft.com/office/powerpoint/2010/main" val="3360514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smtClean="0"/>
              <a:t>ASP.NET – Frameworks in 4.6 and .NET 5</a:t>
            </a:r>
            <a:endParaRPr lang="de-AT" dirty="0"/>
          </a:p>
        </p:txBody>
      </p:sp>
      <p:sp>
        <p:nvSpPr>
          <p:cNvPr id="3" name="Text Placeholder 2"/>
          <p:cNvSpPr>
            <a:spLocks noGrp="1"/>
          </p:cNvSpPr>
          <p:nvPr>
            <p:ph type="body" sz="quarter" idx="11"/>
          </p:nvPr>
        </p:nvSpPr>
        <p:spPr>
          <a:xfrm>
            <a:off x="269241" y="1189177"/>
            <a:ext cx="11655840" cy="5433219"/>
          </a:xfrm>
        </p:spPr>
        <p:txBody>
          <a:bodyPr/>
          <a:lstStyle/>
          <a:p>
            <a:pPr lvl="1"/>
            <a:endParaRPr lang="de-AT" dirty="0" smtClean="0"/>
          </a:p>
          <a:p>
            <a:r>
              <a:rPr lang="de-AT" dirty="0" smtClean="0"/>
              <a:t>MVC 6 = Web Pages + MVC + Web API</a:t>
            </a:r>
          </a:p>
          <a:p>
            <a:pPr lvl="1"/>
            <a:r>
              <a:rPr lang="de-AT" dirty="0" smtClean="0"/>
              <a:t>Shared code base and re-usable assets across all frameworks</a:t>
            </a:r>
          </a:p>
          <a:p>
            <a:pPr lvl="1"/>
            <a:endParaRPr lang="de-AT" dirty="0"/>
          </a:p>
          <a:p>
            <a:r>
              <a:rPr lang="de-AT" dirty="0" smtClean="0"/>
              <a:t>All built around DI</a:t>
            </a:r>
          </a:p>
          <a:p>
            <a:pPr lvl="1"/>
            <a:r>
              <a:rPr lang="de-AT" dirty="0" smtClean="0"/>
              <a:t>Foundation for bootstrapping every MVC6 app, default DI container, fully extensible</a:t>
            </a:r>
          </a:p>
          <a:p>
            <a:pPr lvl="1"/>
            <a:endParaRPr lang="de-AT" dirty="0"/>
          </a:p>
          <a:p>
            <a:r>
              <a:rPr lang="de-AT" dirty="0" smtClean="0"/>
              <a:t>Enables transition from simpler -&gt; sophisticated</a:t>
            </a:r>
          </a:p>
          <a:p>
            <a:pPr lvl="1"/>
            <a:r>
              <a:rPr lang="de-AT" dirty="0" smtClean="0"/>
              <a:t>Mix MVC, WebAPI and Web Pages as apropriate without „duplicate in-memory“</a:t>
            </a:r>
          </a:p>
          <a:p>
            <a:pPr lvl="1"/>
            <a:endParaRPr lang="de-AT" dirty="0"/>
          </a:p>
          <a:p>
            <a:r>
              <a:rPr lang="de-AT" dirty="0" smtClean="0"/>
              <a:t>Dynamic build (in-memory)</a:t>
            </a:r>
          </a:p>
          <a:p>
            <a:pPr lvl="1"/>
            <a:r>
              <a:rPr lang="de-AT" dirty="0" smtClean="0"/>
              <a:t>Based on Roslyn; enabled edit -&gt; F5 in browser cycle</a:t>
            </a:r>
          </a:p>
        </p:txBody>
      </p:sp>
    </p:spTree>
    <p:extLst>
      <p:ext uri="{BB962C8B-B14F-4D97-AF65-F5344CB8AC3E}">
        <p14:creationId xmlns:p14="http://schemas.microsoft.com/office/powerpoint/2010/main" val="1504303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p:cNvSpPr txBox="1">
            <a:spLocks/>
          </p:cNvSpPr>
          <p:nvPr/>
        </p:nvSpPr>
        <p:spPr>
          <a:xfrm>
            <a:off x="6036906" y="2528282"/>
            <a:ext cx="6055567" cy="1801436"/>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r>
              <a:rPr lang="en-US" dirty="0" smtClean="0"/>
              <a:t>Thank You!!</a:t>
            </a:r>
          </a:p>
          <a:p>
            <a:r>
              <a:rPr lang="en-US" sz="4000" dirty="0" smtClean="0"/>
              <a:t>http://blog.mszcool.com </a:t>
            </a:r>
            <a:endParaRPr lang="de-DE" sz="4000" dirty="0"/>
          </a:p>
        </p:txBody>
      </p:sp>
    </p:spTree>
    <p:extLst>
      <p:ext uri="{BB962C8B-B14F-4D97-AF65-F5344CB8AC3E}">
        <p14:creationId xmlns:p14="http://schemas.microsoft.com/office/powerpoint/2010/main" val="981978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AT" dirty="0" smtClean="0"/>
              <a:t>ASP.NET v5 and .NET5</a:t>
            </a:r>
            <a:endParaRPr lang="de-AT" dirty="0"/>
          </a:p>
        </p:txBody>
      </p:sp>
      <p:sp>
        <p:nvSpPr>
          <p:cNvPr id="3" name="Subtitle 2"/>
          <p:cNvSpPr>
            <a:spLocks noGrp="1"/>
          </p:cNvSpPr>
          <p:nvPr>
            <p:ph type="subTitle" idx="1"/>
          </p:nvPr>
        </p:nvSpPr>
        <p:spPr/>
        <p:txBody>
          <a:bodyPr/>
          <a:lstStyle/>
          <a:p>
            <a:r>
              <a:rPr lang="de-AT" dirty="0" smtClean="0"/>
              <a:t>Light into the shadows...</a:t>
            </a:r>
            <a:endParaRPr lang="de-AT" dirty="0"/>
          </a:p>
        </p:txBody>
      </p:sp>
    </p:spTree>
    <p:extLst>
      <p:ext uri="{BB962C8B-B14F-4D97-AF65-F5344CB8AC3E}">
        <p14:creationId xmlns:p14="http://schemas.microsoft.com/office/powerpoint/2010/main" val="3517855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smtClean="0"/>
              <a:t>ASP.NET v5 &amp; .NET Core – Why?</a:t>
            </a:r>
            <a:endParaRPr lang="de-AT" dirty="0"/>
          </a:p>
        </p:txBody>
      </p:sp>
      <p:sp>
        <p:nvSpPr>
          <p:cNvPr id="6" name="Text Placeholder 5"/>
          <p:cNvSpPr>
            <a:spLocks noGrp="1"/>
          </p:cNvSpPr>
          <p:nvPr>
            <p:ph type="body" sz="quarter" idx="11"/>
          </p:nvPr>
        </p:nvSpPr>
        <p:spPr>
          <a:xfrm>
            <a:off x="269241" y="1189177"/>
            <a:ext cx="11655840" cy="5433282"/>
          </a:xfrm>
        </p:spPr>
        <p:txBody>
          <a:bodyPr/>
          <a:lstStyle/>
          <a:p>
            <a:pPr lvl="1"/>
            <a:endParaRPr lang="de-AT" dirty="0" smtClean="0"/>
          </a:p>
          <a:p>
            <a:r>
              <a:rPr lang="de-AT" dirty="0" smtClean="0"/>
              <a:t>Modularization</a:t>
            </a:r>
          </a:p>
          <a:p>
            <a:pPr lvl="1"/>
            <a:r>
              <a:rPr lang="de-AT" dirty="0" smtClean="0"/>
              <a:t>Separation of the monolything, huge framework</a:t>
            </a:r>
          </a:p>
          <a:p>
            <a:pPr lvl="1"/>
            <a:r>
              <a:rPr lang="de-AT" dirty="0" smtClean="0"/>
              <a:t>Better side-by-side hosting of the runtime</a:t>
            </a:r>
          </a:p>
          <a:p>
            <a:pPr lvl="1"/>
            <a:r>
              <a:rPr lang="de-AT" dirty="0" smtClean="0"/>
              <a:t>New dependency management entirely based on packages</a:t>
            </a:r>
          </a:p>
          <a:p>
            <a:pPr lvl="1"/>
            <a:endParaRPr lang="de-AT" dirty="0"/>
          </a:p>
          <a:p>
            <a:r>
              <a:rPr lang="de-AT" dirty="0" smtClean="0"/>
              <a:t>Integration with 3rd-party tools eco-system</a:t>
            </a:r>
          </a:p>
          <a:p>
            <a:pPr lvl="1"/>
            <a:r>
              <a:rPr lang="de-AT" dirty="0" smtClean="0"/>
              <a:t>Relax dependency on Visual Studio (again</a:t>
            </a:r>
            <a:r>
              <a:rPr lang="de-AT" dirty="0" smtClean="0">
                <a:sym typeface="Wingdings" panose="05000000000000000000" pitchFamily="2" charset="2"/>
              </a:rPr>
              <a:t></a:t>
            </a:r>
            <a:r>
              <a:rPr lang="de-AT" dirty="0" smtClean="0"/>
              <a:t>)</a:t>
            </a:r>
          </a:p>
          <a:p>
            <a:pPr lvl="1"/>
            <a:r>
              <a:rPr lang="de-AT" dirty="0" smtClean="0"/>
              <a:t>Leverage the (open source) tool chain and eco-system of the web (grunt, bower etc.)</a:t>
            </a:r>
          </a:p>
          <a:p>
            <a:pPr lvl="1"/>
            <a:endParaRPr lang="de-AT" dirty="0"/>
          </a:p>
          <a:p>
            <a:r>
              <a:rPr lang="de-AT" dirty="0" smtClean="0"/>
              <a:t>Cross-Platform, Cloud-Optimized</a:t>
            </a:r>
          </a:p>
          <a:p>
            <a:pPr lvl="1"/>
            <a:r>
              <a:rPr lang="de-AT" dirty="0" smtClean="0"/>
              <a:t>Develop and host on Linux, Mac and Windows</a:t>
            </a:r>
          </a:p>
          <a:p>
            <a:pPr lvl="1"/>
            <a:r>
              <a:rPr lang="de-AT" dirty="0" smtClean="0"/>
              <a:t>Embrace runtime execution and configuration that works everywhere</a:t>
            </a:r>
          </a:p>
        </p:txBody>
      </p:sp>
    </p:spTree>
    <p:extLst>
      <p:ext uri="{BB962C8B-B14F-4D97-AF65-F5344CB8AC3E}">
        <p14:creationId xmlns:p14="http://schemas.microsoft.com/office/powerpoint/2010/main" val="3761837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fade">
                                      <p:cBhvr>
                                        <p:cTn id="13" dur="500"/>
                                        <p:tgtEl>
                                          <p:spTgt spid="6">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4" end="4"/>
                                            </p:txEl>
                                          </p:spTgt>
                                        </p:tgtEl>
                                        <p:attrNameLst>
                                          <p:attrName>style.visibility</p:attrName>
                                        </p:attrNameLst>
                                      </p:cBhvr>
                                      <p:to>
                                        <p:strVal val="visible"/>
                                      </p:to>
                                    </p:set>
                                    <p:animEffect transition="in" filter="fade">
                                      <p:cBhvr>
                                        <p:cTn id="16" dur="500"/>
                                        <p:tgtEl>
                                          <p:spTgt spid="6">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animEffect transition="in" filter="fade">
                                      <p:cBhvr>
                                        <p:cTn id="21" dur="500"/>
                                        <p:tgtEl>
                                          <p:spTgt spid="6">
                                            <p:txEl>
                                              <p:pRg st="6" end="6"/>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xEl>
                                              <p:pRg st="7" end="7"/>
                                            </p:txEl>
                                          </p:spTgt>
                                        </p:tgtEl>
                                        <p:attrNameLst>
                                          <p:attrName>style.visibility</p:attrName>
                                        </p:attrNameLst>
                                      </p:cBhvr>
                                      <p:to>
                                        <p:strVal val="visible"/>
                                      </p:to>
                                    </p:set>
                                    <p:animEffect transition="in" filter="fade">
                                      <p:cBhvr>
                                        <p:cTn id="24" dur="500"/>
                                        <p:tgtEl>
                                          <p:spTgt spid="6">
                                            <p:txEl>
                                              <p:pRg st="7" end="7"/>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animEffect transition="in" filter="fade">
                                      <p:cBhvr>
                                        <p:cTn id="27" dur="500"/>
                                        <p:tgtEl>
                                          <p:spTgt spid="6">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10" end="10"/>
                                            </p:txEl>
                                          </p:spTgt>
                                        </p:tgtEl>
                                        <p:attrNameLst>
                                          <p:attrName>style.visibility</p:attrName>
                                        </p:attrNameLst>
                                      </p:cBhvr>
                                      <p:to>
                                        <p:strVal val="visible"/>
                                      </p:to>
                                    </p:set>
                                    <p:animEffect transition="in" filter="fade">
                                      <p:cBhvr>
                                        <p:cTn id="32" dur="500"/>
                                        <p:tgtEl>
                                          <p:spTgt spid="6">
                                            <p:txEl>
                                              <p:pRg st="10" end="10"/>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
                                            <p:txEl>
                                              <p:pRg st="11" end="11"/>
                                            </p:txEl>
                                          </p:spTgt>
                                        </p:tgtEl>
                                        <p:attrNameLst>
                                          <p:attrName>style.visibility</p:attrName>
                                        </p:attrNameLst>
                                      </p:cBhvr>
                                      <p:to>
                                        <p:strVal val="visible"/>
                                      </p:to>
                                    </p:set>
                                    <p:animEffect transition="in" filter="fade">
                                      <p:cBhvr>
                                        <p:cTn id="35" dur="500"/>
                                        <p:tgtEl>
                                          <p:spTgt spid="6">
                                            <p:txEl>
                                              <p:pRg st="11" end="11"/>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
                                            <p:txEl>
                                              <p:pRg st="12" end="12"/>
                                            </p:txEl>
                                          </p:spTgt>
                                        </p:tgtEl>
                                        <p:attrNameLst>
                                          <p:attrName>style.visibility</p:attrName>
                                        </p:attrNameLst>
                                      </p:cBhvr>
                                      <p:to>
                                        <p:strVal val="visible"/>
                                      </p:to>
                                    </p:set>
                                    <p:animEffect transition="in" filter="fade">
                                      <p:cBhvr>
                                        <p:cTn id="38" dur="500"/>
                                        <p:tgtEl>
                                          <p:spTgt spid="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smtClean="0"/>
              <a:t>ASP.NET v5 &amp; .NET Core – Where?</a:t>
            </a:r>
            <a:endParaRPr lang="de-AT" dirty="0"/>
          </a:p>
        </p:txBody>
      </p:sp>
    </p:spTree>
    <p:extLst>
      <p:ext uri="{BB962C8B-B14F-4D97-AF65-F5344CB8AC3E}">
        <p14:creationId xmlns:p14="http://schemas.microsoft.com/office/powerpoint/2010/main" val="94628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AT" dirty="0" smtClean="0"/>
              <a:t>KVM, KPM, K &amp; Co</a:t>
            </a:r>
            <a:endParaRPr lang="de-AT" dirty="0"/>
          </a:p>
        </p:txBody>
      </p:sp>
      <p:sp>
        <p:nvSpPr>
          <p:cNvPr id="3" name="Subtitle 2"/>
          <p:cNvSpPr>
            <a:spLocks noGrp="1"/>
          </p:cNvSpPr>
          <p:nvPr>
            <p:ph type="subTitle" idx="1"/>
          </p:nvPr>
        </p:nvSpPr>
        <p:spPr/>
        <p:txBody>
          <a:bodyPr/>
          <a:lstStyle/>
          <a:p>
            <a:r>
              <a:rPr lang="de-AT" dirty="0" smtClean="0"/>
              <a:t>How does it work behind the scenes...</a:t>
            </a:r>
            <a:endParaRPr lang="de-AT" dirty="0"/>
          </a:p>
        </p:txBody>
      </p:sp>
    </p:spTree>
    <p:extLst>
      <p:ext uri="{BB962C8B-B14F-4D97-AF65-F5344CB8AC3E}">
        <p14:creationId xmlns:p14="http://schemas.microsoft.com/office/powerpoint/2010/main" val="250972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smtClean="0"/>
              <a:t>.NET Cloud Optimized</a:t>
            </a:r>
            <a:endParaRPr lang="de-AT" dirty="0"/>
          </a:p>
        </p:txBody>
      </p:sp>
      <p:sp>
        <p:nvSpPr>
          <p:cNvPr id="2" name="Text Placeholder 1"/>
          <p:cNvSpPr>
            <a:spLocks noGrp="1"/>
          </p:cNvSpPr>
          <p:nvPr>
            <p:ph type="body" sz="quarter" idx="11"/>
          </p:nvPr>
        </p:nvSpPr>
        <p:spPr>
          <a:xfrm>
            <a:off x="269241" y="1189177"/>
            <a:ext cx="11655840" cy="4769639"/>
          </a:xfrm>
        </p:spPr>
        <p:txBody>
          <a:bodyPr/>
          <a:lstStyle/>
          <a:p>
            <a:pPr lvl="1"/>
            <a:endParaRPr lang="de-AT" dirty="0" smtClean="0"/>
          </a:p>
          <a:p>
            <a:r>
              <a:rPr lang="de-AT" dirty="0" smtClean="0"/>
              <a:t>.NET Core (a.k.a. CoreCLR)</a:t>
            </a:r>
          </a:p>
          <a:p>
            <a:pPr lvl="1"/>
            <a:r>
              <a:rPr lang="de-AT" dirty="0" smtClean="0"/>
              <a:t>Slimmed down version of .NET</a:t>
            </a:r>
          </a:p>
          <a:p>
            <a:pPr lvl="1"/>
            <a:r>
              <a:rPr lang="de-AT" dirty="0" smtClean="0"/>
              <a:t>Not included: especially WinForms, WPF, WebForms, WCF, WIF, WF</a:t>
            </a:r>
          </a:p>
          <a:p>
            <a:pPr lvl="1"/>
            <a:endParaRPr lang="de-AT" dirty="0"/>
          </a:p>
          <a:p>
            <a:r>
              <a:rPr lang="de-AT" dirty="0" smtClean="0"/>
              <a:t>NuGet package management at its core</a:t>
            </a:r>
          </a:p>
          <a:p>
            <a:pPr lvl="1"/>
            <a:r>
              <a:rPr lang="de-AT" dirty="0" smtClean="0"/>
              <a:t>Libraries, modules and frameworks managed via NuGet</a:t>
            </a:r>
          </a:p>
          <a:p>
            <a:pPr lvl="1"/>
            <a:r>
              <a:rPr lang="de-AT" dirty="0" smtClean="0"/>
              <a:t>Runtime versions byitself managed via NuGet</a:t>
            </a:r>
          </a:p>
          <a:p>
            <a:pPr lvl="1"/>
            <a:endParaRPr lang="de-AT" dirty="0"/>
          </a:p>
          <a:p>
            <a:r>
              <a:rPr lang="de-AT" dirty="0" smtClean="0"/>
              <a:t>True side-by-side versioning</a:t>
            </a:r>
          </a:p>
          <a:p>
            <a:pPr lvl="1"/>
            <a:r>
              <a:rPr lang="de-AT" dirty="0" smtClean="0"/>
              <a:t>No „in-depth system installation“, anymore</a:t>
            </a:r>
            <a:endParaRPr lang="de-AT" dirty="0"/>
          </a:p>
        </p:txBody>
      </p:sp>
    </p:spTree>
    <p:extLst>
      <p:ext uri="{BB962C8B-B14F-4D97-AF65-F5344CB8AC3E}">
        <p14:creationId xmlns:p14="http://schemas.microsoft.com/office/powerpoint/2010/main" val="3225685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smtClean="0"/>
              <a:t>KVM, KPM, K ... </a:t>
            </a:r>
            <a:endParaRPr lang="de-AT" dirty="0"/>
          </a:p>
        </p:txBody>
      </p:sp>
      <p:sp>
        <p:nvSpPr>
          <p:cNvPr id="2" name="Text Placeholder 1"/>
          <p:cNvSpPr>
            <a:spLocks noGrp="1"/>
          </p:cNvSpPr>
          <p:nvPr>
            <p:ph type="body" sz="quarter" idx="11"/>
          </p:nvPr>
        </p:nvSpPr>
        <p:spPr>
          <a:xfrm>
            <a:off x="269241" y="1189177"/>
            <a:ext cx="11655840" cy="4769639"/>
          </a:xfrm>
        </p:spPr>
        <p:txBody>
          <a:bodyPr/>
          <a:lstStyle/>
          <a:p>
            <a:pPr lvl="1"/>
            <a:endParaRPr lang="de-AT" dirty="0" smtClean="0"/>
          </a:p>
          <a:p>
            <a:r>
              <a:rPr lang="de-AT" dirty="0" smtClean="0"/>
              <a:t>K		hosting process for .NET applications</a:t>
            </a:r>
          </a:p>
          <a:p>
            <a:pPr lvl="1"/>
            <a:r>
              <a:rPr lang="de-AT" dirty="0"/>
              <a:t>	</a:t>
            </a:r>
            <a:r>
              <a:rPr lang="de-AT" dirty="0" smtClean="0"/>
              <a:t>	similar to java.exe or node.cmd</a:t>
            </a:r>
          </a:p>
          <a:p>
            <a:pPr lvl="1"/>
            <a:endParaRPr lang="de-AT" dirty="0"/>
          </a:p>
          <a:p>
            <a:r>
              <a:rPr lang="de-AT" dirty="0" smtClean="0"/>
              <a:t>KPM	K package manager </a:t>
            </a:r>
          </a:p>
          <a:p>
            <a:pPr lvl="1"/>
            <a:r>
              <a:rPr lang="de-AT" dirty="0" smtClean="0"/>
              <a:t>		similar to NPM in NodeJS</a:t>
            </a:r>
          </a:p>
          <a:p>
            <a:pPr lvl="1"/>
            <a:r>
              <a:rPr lang="de-AT" dirty="0"/>
              <a:t>	</a:t>
            </a:r>
            <a:r>
              <a:rPr lang="de-AT" dirty="0" smtClean="0"/>
              <a:t>	works with NuGet behind the scenes</a:t>
            </a:r>
          </a:p>
          <a:p>
            <a:pPr lvl="1"/>
            <a:endParaRPr lang="de-AT" dirty="0"/>
          </a:p>
          <a:p>
            <a:r>
              <a:rPr lang="de-AT" dirty="0" smtClean="0"/>
              <a:t>KVM	</a:t>
            </a:r>
            <a:r>
              <a:rPr lang="de-AT" smtClean="0"/>
              <a:t>K Version Manager</a:t>
            </a:r>
            <a:endParaRPr lang="de-AT" dirty="0" smtClean="0"/>
          </a:p>
          <a:p>
            <a:pPr lvl="1"/>
            <a:r>
              <a:rPr lang="de-AT" dirty="0"/>
              <a:t>	</a:t>
            </a:r>
            <a:r>
              <a:rPr lang="de-AT" dirty="0" smtClean="0"/>
              <a:t>	starting point of each installation</a:t>
            </a:r>
          </a:p>
          <a:p>
            <a:pPr lvl="1"/>
            <a:r>
              <a:rPr lang="de-AT" dirty="0"/>
              <a:t>	</a:t>
            </a:r>
            <a:r>
              <a:rPr lang="de-AT" dirty="0" smtClean="0"/>
              <a:t>	manage and install versions of the K-runtime (aka K and KPM)</a:t>
            </a:r>
            <a:endParaRPr lang="de-AT" dirty="0"/>
          </a:p>
        </p:txBody>
      </p:sp>
    </p:spTree>
    <p:extLst>
      <p:ext uri="{BB962C8B-B14F-4D97-AF65-F5344CB8AC3E}">
        <p14:creationId xmlns:p14="http://schemas.microsoft.com/office/powerpoint/2010/main" val="3585618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smtClean="0"/>
              <a:t>Installation of .NET Core 5</a:t>
            </a:r>
            <a:endParaRPr lang="de-AT" dirty="0"/>
          </a:p>
        </p:txBody>
      </p:sp>
      <p:sp>
        <p:nvSpPr>
          <p:cNvPr id="3" name="Text Placeholder 2"/>
          <p:cNvSpPr>
            <a:spLocks noGrp="1"/>
          </p:cNvSpPr>
          <p:nvPr>
            <p:ph type="body" sz="quarter" idx="11"/>
          </p:nvPr>
        </p:nvSpPr>
        <p:spPr>
          <a:xfrm>
            <a:off x="269241" y="1189177"/>
            <a:ext cx="11655840" cy="5433219"/>
          </a:xfrm>
        </p:spPr>
        <p:txBody>
          <a:bodyPr/>
          <a:lstStyle/>
          <a:p>
            <a:pPr lvl="1"/>
            <a:endParaRPr lang="de-AT" dirty="0" smtClean="0"/>
          </a:p>
          <a:p>
            <a:r>
              <a:rPr lang="de-AT" dirty="0" smtClean="0"/>
              <a:t>Everything „installed“ in user profile</a:t>
            </a:r>
          </a:p>
          <a:p>
            <a:pPr lvl="1"/>
            <a:r>
              <a:rPr lang="de-AT" dirty="0" smtClean="0"/>
              <a:t>No admin permissions required</a:t>
            </a:r>
          </a:p>
          <a:p>
            <a:pPr lvl="1"/>
            <a:endParaRPr lang="de-AT" dirty="0" smtClean="0"/>
          </a:p>
          <a:p>
            <a:r>
              <a:rPr lang="de-AT" dirty="0" smtClean="0"/>
              <a:t>Start with downloading KVM</a:t>
            </a:r>
          </a:p>
          <a:p>
            <a:pPr lvl="1"/>
            <a:r>
              <a:rPr lang="de-AT" dirty="0" smtClean="0"/>
              <a:t>Shell scripts (Powershell, bash etc.) or on Windows with MSI</a:t>
            </a:r>
          </a:p>
          <a:p>
            <a:pPr lvl="1"/>
            <a:endParaRPr lang="de-AT" dirty="0"/>
          </a:p>
          <a:p>
            <a:r>
              <a:rPr lang="de-AT" dirty="0" smtClean="0"/>
              <a:t>Define „alias“ and „use“ specific runtime versions</a:t>
            </a:r>
          </a:p>
          <a:p>
            <a:pPr lvl="1"/>
            <a:r>
              <a:rPr lang="de-AT" dirty="0" smtClean="0"/>
              <a:t>Alias is a short-cut to a specific runtime</a:t>
            </a:r>
          </a:p>
          <a:p>
            <a:pPr lvl="1"/>
            <a:endParaRPr lang="de-AT" dirty="0" smtClean="0"/>
          </a:p>
          <a:p>
            <a:r>
              <a:rPr lang="de-AT" dirty="0" smtClean="0"/>
              <a:t>No magic, all very „basic“ concepts</a:t>
            </a:r>
          </a:p>
          <a:p>
            <a:pPr lvl="1"/>
            <a:r>
              <a:rPr lang="de-AT" dirty="0" smtClean="0"/>
              <a:t>Environment variables, shell scripts, powershell scripts and text files</a:t>
            </a:r>
          </a:p>
        </p:txBody>
      </p:sp>
    </p:spTree>
    <p:extLst>
      <p:ext uri="{BB962C8B-B14F-4D97-AF65-F5344CB8AC3E}">
        <p14:creationId xmlns:p14="http://schemas.microsoft.com/office/powerpoint/2010/main" val="934920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3-30410_WPC2014_Vision_Template_16x9">
  <a:themeElements>
    <a:clrScheme name="WPC_External_Breakout">
      <a:dk1>
        <a:srgbClr val="505050"/>
      </a:dk1>
      <a:lt1>
        <a:srgbClr val="FFFFFF"/>
      </a:lt1>
      <a:dk2>
        <a:srgbClr val="0072C6"/>
      </a:dk2>
      <a:lt2>
        <a:srgbClr val="D2D2D2"/>
      </a:lt2>
      <a:accent1>
        <a:srgbClr val="0072C6"/>
      </a:accent1>
      <a:accent2>
        <a:srgbClr val="008272"/>
      </a:accent2>
      <a:accent3>
        <a:srgbClr val="68217A"/>
      </a:accent3>
      <a:accent4>
        <a:srgbClr val="00BCF2"/>
      </a:accent4>
      <a:accent5>
        <a:srgbClr val="7FBA00"/>
      </a:accent5>
      <a:accent6>
        <a:srgbClr val="FF8C00"/>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WPC2014_Vision_Template" id="{6725F95B-ED7E-483B-990E-BF1D701C66CE}" vid="{D49783E1-D2BA-4B43-BCCD-EA3DF0856883}"/>
    </a:ext>
  </a:extLst>
</a:theme>
</file>

<file path=ppt/theme/theme3.xml><?xml version="1.0" encoding="utf-8"?>
<a:theme xmlns:a="http://schemas.openxmlformats.org/drawingml/2006/main" name="FY13 EPG Presentation Template_External_16x9_Light">
  <a:themeElements>
    <a:clrScheme name="FY13 EPG">
      <a:dk1>
        <a:srgbClr val="505050"/>
      </a:dk1>
      <a:lt1>
        <a:sysClr val="window" lastClr="FFFFFF"/>
      </a:lt1>
      <a:dk2>
        <a:srgbClr val="0072C6"/>
      </a:dk2>
      <a:lt2>
        <a:srgbClr val="FFB900"/>
      </a:lt2>
      <a:accent1>
        <a:srgbClr val="7FBA00"/>
      </a:accent1>
      <a:accent2>
        <a:srgbClr val="00188F"/>
      </a:accent2>
      <a:accent3>
        <a:srgbClr val="442359"/>
      </a:accent3>
      <a:accent4>
        <a:srgbClr val="00BCF2"/>
      </a:accent4>
      <a:accent5>
        <a:srgbClr val="D2D2D2"/>
      </a:accent5>
      <a:accent6>
        <a:srgbClr val="969696"/>
      </a:accent6>
      <a:hlink>
        <a:srgbClr val="969696"/>
      </a:hlink>
      <a:folHlink>
        <a:srgbClr val="969696"/>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defPPr algn="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none" lIns="91440" tIns="91440" rIns="91440" bIns="91440" rtlCol="0" anchor="t">
        <a:noAutofit/>
      </a:bodyPr>
      <a:lstStyle>
        <a:defPPr marL="171450" indent="-171450">
          <a:buFont typeface="Wingdings" pitchFamily="2" charset="2"/>
          <a:buChar char="§"/>
          <a:defRPr sz="1600" dirty="0" err="1" smtClean="0">
            <a:latin typeface="Segoe UI" pitchFamily="34" charset="0"/>
            <a:ea typeface="Segoe UI" pitchFamily="34" charset="0"/>
            <a:cs typeface="Segoe UI" pitchFamily="34" charset="0"/>
          </a:defRPr>
        </a:defPPr>
      </a:lstStyle>
    </a:txDef>
  </a:objectDefaults>
  <a:extraClrSchemeLst/>
</a:theme>
</file>

<file path=ppt/theme/theme4.xml><?xml version="1.0" encoding="utf-8"?>
<a:theme xmlns:a="http://schemas.openxmlformats.org/drawingml/2006/main" name="MSVID_Product_Brand_template_16-9_WHITE_Cyan-accent">
  <a:themeElements>
    <a:clrScheme name="Product Brand- white with magenta accents">
      <a:dk1>
        <a:srgbClr val="505050"/>
      </a:dk1>
      <a:lt1>
        <a:srgbClr val="FFFFFF"/>
      </a:lt1>
      <a:dk2>
        <a:srgbClr val="0072C6"/>
      </a:dk2>
      <a:lt2>
        <a:srgbClr val="D2D2D2"/>
      </a:lt2>
      <a:accent1>
        <a:srgbClr val="0072C6"/>
      </a:accent1>
      <a:accent2>
        <a:srgbClr val="68217A"/>
      </a:accent2>
      <a:accent3>
        <a:srgbClr val="008272"/>
      </a:accent3>
      <a:accent4>
        <a:srgbClr val="B4009E"/>
      </a:accent4>
      <a:accent5>
        <a:srgbClr val="442359"/>
      </a:accent5>
      <a:accent6>
        <a:srgbClr val="4668C5"/>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DACA24769327F44AE0FEEC3C6F0456E" ma:contentTypeVersion="1" ma:contentTypeDescription="Create a new document." ma:contentTypeScope="" ma:versionID="46ef3e7bad2b53e20a6d08569a9ac9f7">
  <xsd:schema xmlns:xsd="http://www.w3.org/2001/XMLSchema" xmlns:xs="http://www.w3.org/2001/XMLSchema" xmlns:p="http://schemas.microsoft.com/office/2006/metadata/properties" xmlns:ns3="130e3918-9eca-42cd-9aaa-a3c254576f29" targetNamespace="http://schemas.microsoft.com/office/2006/metadata/properties" ma:root="true" ma:fieldsID="6d922632014170973fe49bf031f76f57" ns3:_="">
    <xsd:import namespace="130e3918-9eca-42cd-9aaa-a3c254576f2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30e3918-9eca-42cd-9aaa-a3c254576f2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32F6A7D-2BEC-47F8-B642-F1580E0BFC61}">
  <ds:schemaRefs>
    <ds:schemaRef ds:uri="http://schemas.microsoft.com/sharepoint/v3/contenttype/forms"/>
  </ds:schemaRefs>
</ds:datastoreItem>
</file>

<file path=customXml/itemProps2.xml><?xml version="1.0" encoding="utf-8"?>
<ds:datastoreItem xmlns:ds="http://schemas.openxmlformats.org/officeDocument/2006/customXml" ds:itemID="{064BC050-1183-4DCB-A6C8-B6B677B6C9C0}">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130e3918-9eca-42cd-9aaa-a3c254576f29"/>
    <ds:schemaRef ds:uri="http://www.w3.org/XML/1998/namespace"/>
  </ds:schemaRefs>
</ds:datastoreItem>
</file>

<file path=customXml/itemProps3.xml><?xml version="1.0" encoding="utf-8"?>
<ds:datastoreItem xmlns:ds="http://schemas.openxmlformats.org/officeDocument/2006/customXml" ds:itemID="{F652C936-B5F0-42D6-8283-0AF026DF93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30e3918-9eca-42cd-9aaa-a3c254576f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1169</Words>
  <Application>Microsoft Office PowerPoint</Application>
  <PresentationFormat>Widescreen</PresentationFormat>
  <Paragraphs>279</Paragraphs>
  <Slides>25</Slides>
  <Notes>15</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25</vt:i4>
      </vt:variant>
    </vt:vector>
  </HeadingPairs>
  <TitlesOfParts>
    <vt:vector size="36" baseType="lpstr">
      <vt:lpstr>Arial</vt:lpstr>
      <vt:lpstr>Calibri</vt:lpstr>
      <vt:lpstr>Consolas</vt:lpstr>
      <vt:lpstr>Lucida Console</vt:lpstr>
      <vt:lpstr>Segoe UI</vt:lpstr>
      <vt:lpstr>Segoe UI Light</vt:lpstr>
      <vt:lpstr>Wingdings</vt:lpstr>
      <vt:lpstr>Azure Medium</vt:lpstr>
      <vt:lpstr>1_3-30410_WPC2014_Vision_Template_16x9</vt:lpstr>
      <vt:lpstr>FY13 EPG Presentation Template_External_16x9_Light</vt:lpstr>
      <vt:lpstr>MSVID_Product_Brand_template_16-9_WHITE_Cyan-accent</vt:lpstr>
      <vt:lpstr>ASP.NET v5 and .NET Core Intro</vt:lpstr>
      <vt:lpstr>Agenda – Prep for a Fun-Hackfest...</vt:lpstr>
      <vt:lpstr>ASP.NET v5 and .NET5</vt:lpstr>
      <vt:lpstr>ASP.NET v5 &amp; .NET Core – Why?</vt:lpstr>
      <vt:lpstr>ASP.NET v5 &amp; .NET Core – Where?</vt:lpstr>
      <vt:lpstr>KVM, KPM, K &amp; Co</vt:lpstr>
      <vt:lpstr>.NET Cloud Optimized</vt:lpstr>
      <vt:lpstr>KVM, KPM, K ... </vt:lpstr>
      <vt:lpstr>Installation of .NET Core 5</vt:lpstr>
      <vt:lpstr>Installation of .NET Core 5 (Windows)</vt:lpstr>
      <vt:lpstr>Installation of .NET Core 5 (Linux)</vt:lpstr>
      <vt:lpstr>Krestrel and Linux</vt:lpstr>
      <vt:lpstr>Development Environment</vt:lpstr>
      <vt:lpstr>Setup Sublime with OmniSharp</vt:lpstr>
      <vt:lpstr>Configure OmniSharp</vt:lpstr>
      <vt:lpstr>Configure OmniSharpServer</vt:lpstr>
      <vt:lpstr>ASP.NET 5 in Docker on Linux</vt:lpstr>
      <vt:lpstr>Docker in General</vt:lpstr>
      <vt:lpstr>Handy Tools for Windows + Docker Users</vt:lpstr>
      <vt:lpstr>ASP.NET MVC6 and WebAPI</vt:lpstr>
      <vt:lpstr>ASP.NET – Changes at the heart</vt:lpstr>
      <vt:lpstr>ASP.NET – Frameworks in 4.5</vt:lpstr>
      <vt:lpstr>ASP.NET – Frameworks in 4.6 and .NET 5</vt:lpstr>
      <vt:lpstr>ASP.NET – Frameworks in 4.6 and .NET 5</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Alexey Bokov</cp:lastModifiedBy>
  <cp:revision>431</cp:revision>
  <cp:lastPrinted>2014-03-26T17:46:13Z</cp:lastPrinted>
  <dcterms:created xsi:type="dcterms:W3CDTF">2014-03-19T23:21:38Z</dcterms:created>
  <dcterms:modified xsi:type="dcterms:W3CDTF">2015-03-17T11:12:19Z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0x0101001DACA24769327F44AE0FEEC3C6F0456E</vt:lpwstr>
  </property>
</Properties>
</file>