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5" autoAdjust="0"/>
  </p:normalViewPr>
  <p:slideViewPr>
    <p:cSldViewPr>
      <p:cViewPr varScale="1"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357DCA-1818-452E-8E66-69E60153565F}" type="datetimeFigureOut">
              <a:rPr lang="ru-RU"/>
              <a:pPr/>
              <a:t>30.11.2011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60A2DA-9674-400B-BF29-2CE7A855A42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4AD12D-6120-45D6-913F-04BA9C34C108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006FC-EDA9-4452-9974-A145D4EE890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E47496-A7B2-4790-B546-020C710EA99C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03D4E-319C-4450-B4B9-29B1EAD0C36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93A740-76CE-4FAD-B705-F4612A8EE1F1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EEBA-C814-455C-A9F4-2D0A76210E5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AB179-5EAC-4558-B996-16F5C86D50AC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C4620-51AA-493E-9A54-ADA06B193F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9407A9-C079-4C0A-83FC-E258CBBDC503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9A472-3EBE-451A-84DB-93B6ED8EF73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2F0D7-450E-47DF-8642-D0D3FB194B73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E4AFC-26FD-4765-8CBE-471E1F268BE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0FB620-C042-4FDE-8943-FEA4CDDE00EB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0ABFC-5653-4390-A298-1C5F2835765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B78CFD-B7CC-4684-B312-8B0FF0DBF1BC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8208E-C16B-4EE5-80F7-B41ABC5D321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DCB36C-D04D-4318-968E-ED80AD1BA4B6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C2424-B295-421B-9C22-3D8F618C86C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37C150-7A66-44AB-9B06-177D097C9253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F1EBE-7E11-45D6-893C-A469AB2ABD2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6AB4DD-F853-4198-A4AE-07A632814E35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59773-1BBE-43C5-9445-A61280CC8CA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7FB5D33-EB3C-4017-A323-1C05ADB2884A}" type="datetime1">
              <a:rPr lang="ru-RU"/>
              <a:pPr/>
              <a:t>30.11.2011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ru-RU"/>
              <a:t>Публичные клауд провайдеры - сравнительный 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09309B0-A82A-444A-A633-044523D0A244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971675"/>
          </a:xfrm>
        </p:spPr>
        <p:txBody>
          <a:bodyPr/>
          <a:lstStyle/>
          <a:p>
            <a:r>
              <a:rPr lang="ru-RU" smtClean="0"/>
              <a:t>Публичные клауд провайдеры – сравнительный анализ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mtClean="0">
                <a:solidFill>
                  <a:srgbClr val="898989"/>
                </a:solidFill>
              </a:rPr>
              <a:t>Боков Алексей</a:t>
            </a:r>
          </a:p>
          <a:p>
            <a:r>
              <a:rPr lang="en-US" smtClean="0">
                <a:solidFill>
                  <a:srgbClr val="898989"/>
                </a:solidFill>
              </a:rPr>
              <a:t>bokov@bokov.net</a:t>
            </a:r>
            <a:endParaRPr lang="ru-RU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ru-RU" smtClean="0"/>
              <a:t>Содержание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Вычислительные ресурсы</a:t>
            </a:r>
          </a:p>
          <a:p>
            <a:r>
              <a:rPr lang="ru-RU" smtClean="0"/>
              <a:t>Хранилища данных</a:t>
            </a:r>
          </a:p>
          <a:p>
            <a:r>
              <a:rPr lang="ru-RU" smtClean="0"/>
              <a:t>Базы данных – реляционные бд и </a:t>
            </a:r>
            <a:r>
              <a:rPr lang="en-US" smtClean="0"/>
              <a:t>NoSQL</a:t>
            </a:r>
          </a:p>
          <a:p>
            <a:r>
              <a:rPr lang="ru-RU" smtClean="0"/>
              <a:t>Дополнительные сервисы</a:t>
            </a:r>
          </a:p>
          <a:p>
            <a:endParaRPr lang="ru-RU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>
                <a:solidFill>
                  <a:srgbClr val="898989"/>
                </a:solidFill>
              </a:rPr>
              <a:t>Публичные клауд провайдеры - сравнительный анализ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3F11023-FDDA-4419-946A-AFB0AABCAD77}" type="slidenum">
              <a:rPr lang="ru-RU">
                <a:solidFill>
                  <a:srgbClr val="898989"/>
                </a:solidFill>
              </a:rPr>
              <a:pPr/>
              <a:t>2</a:t>
            </a:fld>
            <a:endParaRPr lang="ru-RU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Вычислительные ресурсы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AWS</a:t>
            </a:r>
            <a:r>
              <a:rPr lang="ru-RU" smtClean="0"/>
              <a:t> ( </a:t>
            </a:r>
            <a:r>
              <a:rPr lang="en-US" smtClean="0"/>
              <a:t>linux, windows ) :  13 </a:t>
            </a:r>
            <a:r>
              <a:rPr lang="ru-RU" smtClean="0"/>
              <a:t>типов </a:t>
            </a:r>
            <a:r>
              <a:rPr lang="en-US" smtClean="0"/>
              <a:t>instance  </a:t>
            </a:r>
          </a:p>
          <a:p>
            <a:r>
              <a:rPr lang="en-US" smtClean="0"/>
              <a:t>Azure ( windows ): 4</a:t>
            </a:r>
          </a:p>
          <a:p>
            <a:r>
              <a:rPr lang="en-US" smtClean="0"/>
              <a:t>Google Apps : no infrastructure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>
                <a:solidFill>
                  <a:srgbClr val="898989"/>
                </a:solidFill>
              </a:rPr>
              <a:t>Публичные клауд провайдеры - сравнительный анализ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4FA3103-2FD2-4ED0-B61F-17CC4A922B84}" type="slidenum">
              <a:rPr lang="ru-RU">
                <a:solidFill>
                  <a:srgbClr val="898989"/>
                </a:solidFill>
              </a:rPr>
              <a:pPr/>
              <a:t>3</a:t>
            </a:fld>
            <a:endParaRPr lang="ru-RU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Вычислительные ресурсы - сеть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>
                <a:solidFill>
                  <a:srgbClr val="898989"/>
                </a:solidFill>
              </a:rPr>
              <a:t>Публичные клауд провайдеры - сравнительный анализ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1C6CE09-8722-469F-8390-4BC63566B162}" type="slidenum">
              <a:rPr lang="ru-RU">
                <a:solidFill>
                  <a:srgbClr val="898989"/>
                </a:solidFill>
              </a:rPr>
              <a:pPr/>
              <a:t>4</a:t>
            </a:fld>
            <a:endParaRPr lang="ru-RU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>
                <a:solidFill>
                  <a:srgbClr val="898989"/>
                </a:solidFill>
              </a:rPr>
              <a:t>Публичные клауд провайдеры - сравнительный анализ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AC2C8EA-2594-4A80-8709-4F061B739E25}" type="slidenum">
              <a:rPr lang="ru-RU">
                <a:solidFill>
                  <a:srgbClr val="898989"/>
                </a:solidFill>
              </a:rPr>
              <a:pPr/>
              <a:t>5</a:t>
            </a:fld>
            <a:endParaRPr lang="ru-RU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Публичные клауд провайдеры – сравнительный анализ</vt:lpstr>
      <vt:lpstr>Содержание </vt:lpstr>
      <vt:lpstr>Вычислительные ресурсы</vt:lpstr>
      <vt:lpstr>Вычислительные ресурсы - сеть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Bokov</dc:creator>
  <cp:lastModifiedBy>Alexey Bokov</cp:lastModifiedBy>
  <cp:revision>4</cp:revision>
  <dcterms:created xsi:type="dcterms:W3CDTF">2011-11-29T13:25:41Z</dcterms:created>
  <dcterms:modified xsi:type="dcterms:W3CDTF">2011-11-30T08:33:13Z</dcterms:modified>
</cp:coreProperties>
</file>