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737" r:id="rId5"/>
  </p:sldMasterIdLst>
  <p:notesMasterIdLst>
    <p:notesMasterId r:id="rId17"/>
  </p:notesMasterIdLst>
  <p:handoutMasterIdLst>
    <p:handoutMasterId r:id="rId18"/>
  </p:handoutMasterIdLst>
  <p:sldIdLst>
    <p:sldId id="320" r:id="rId6"/>
    <p:sldId id="259" r:id="rId7"/>
    <p:sldId id="287" r:id="rId8"/>
    <p:sldId id="391" r:id="rId9"/>
    <p:sldId id="392" r:id="rId10"/>
    <p:sldId id="393" r:id="rId11"/>
    <p:sldId id="394" r:id="rId12"/>
    <p:sldId id="395" r:id="rId13"/>
    <p:sldId id="397" r:id="rId14"/>
    <p:sldId id="398" r:id="rId15"/>
    <p:sldId id="264" r:id="rId16"/>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rystal Wright" initials="CW"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8C009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706" autoAdjust="0"/>
    <p:restoredTop sz="93199" autoAdjust="0"/>
  </p:normalViewPr>
  <p:slideViewPr>
    <p:cSldViewPr>
      <p:cViewPr varScale="1">
        <p:scale>
          <a:sx n="81" d="100"/>
          <a:sy n="81" d="100"/>
        </p:scale>
        <p:origin x="612" y="78"/>
      </p:cViewPr>
      <p:guideLst/>
    </p:cSldViewPr>
  </p:slideViewPr>
  <p:outlineViewPr>
    <p:cViewPr>
      <p:scale>
        <a:sx n="33" d="100"/>
        <a:sy n="33" d="100"/>
      </p:scale>
      <p:origin x="0" y="0"/>
    </p:cViewPr>
  </p:outlineViewPr>
  <p:notesTextViewPr>
    <p:cViewPr>
      <p:scale>
        <a:sx n="3" d="2"/>
        <a:sy n="3" d="2"/>
      </p:scale>
      <p:origin x="0" y="0"/>
    </p:cViewPr>
  </p:notesTextViewPr>
  <p:notesViewPr>
    <p:cSldViewPr>
      <p:cViewPr varScale="1">
        <p:scale>
          <a:sx n="70" d="100"/>
          <a:sy n="70" d="100"/>
        </p:scale>
        <p:origin x="3240" y="78"/>
      </p:cViewPr>
      <p:guideLst/>
    </p:cSldViewPr>
  </p:notesViewPr>
  <p:gridSpacing cx="180000" cy="1800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4239FBE-FC08-4336-9B53-CDE8BC5ED33D}" type="datetimeFigureOut">
              <a:rPr lang="ru-RU" smtClean="0"/>
              <a:t>25.11.2013</a:t>
            </a:fld>
            <a:endParaRPr lang="ru-RU"/>
          </a:p>
        </p:txBody>
      </p:sp>
      <p:sp>
        <p:nvSpPr>
          <p:cNvPr id="4" name="Нижний колонтитул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5" name="Номер слайда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6ECD123-6884-4760-B606-96DCE73523BF}" type="slidenum">
              <a:rPr lang="ru-RU" smtClean="0"/>
              <a:t>‹#›</a:t>
            </a:fld>
            <a:endParaRPr lang="ru-RU"/>
          </a:p>
        </p:txBody>
      </p:sp>
    </p:spTree>
    <p:extLst>
      <p:ext uri="{BB962C8B-B14F-4D97-AF65-F5344CB8AC3E}">
        <p14:creationId xmlns:p14="http://schemas.microsoft.com/office/powerpoint/2010/main" val="36095991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5EBF37-D0C5-4B7C-9D35-9D2E20CA27EC}" type="datetimeFigureOut">
              <a:rPr lang="ru-RU" smtClean="0"/>
              <a:t>25.11.2013</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F433C5-CB4C-40EB-A40C-199F8FB8C30C}" type="slidenum">
              <a:rPr lang="ru-RU" smtClean="0"/>
              <a:t>‹#›</a:t>
            </a:fld>
            <a:endParaRPr lang="ru-RU"/>
          </a:p>
        </p:txBody>
      </p:sp>
    </p:spTree>
    <p:extLst>
      <p:ext uri="{BB962C8B-B14F-4D97-AF65-F5344CB8AC3E}">
        <p14:creationId xmlns:p14="http://schemas.microsoft.com/office/powerpoint/2010/main" val="1041343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0200" y="696913"/>
            <a:ext cx="6197600" cy="348615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441500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0200" y="696913"/>
            <a:ext cx="6197600" cy="348615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887916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0200" y="696913"/>
            <a:ext cx="6197600" cy="348615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661934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0200" y="696913"/>
            <a:ext cx="6197600" cy="348615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1881988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0200" y="696913"/>
            <a:ext cx="6197600" cy="348615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78008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73F433C5-CB4C-40EB-A40C-199F8FB8C30C}" type="slidenum">
              <a:rPr lang="ru-RU" smtClean="0"/>
              <a:t>10</a:t>
            </a:fld>
            <a:endParaRPr lang="ru-RU"/>
          </a:p>
        </p:txBody>
      </p:sp>
    </p:spTree>
    <p:extLst>
      <p:ext uri="{BB962C8B-B14F-4D97-AF65-F5344CB8AC3E}">
        <p14:creationId xmlns:p14="http://schemas.microsoft.com/office/powerpoint/2010/main" val="41909225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p>
        </p:txBody>
      </p:sp>
      <p:sp>
        <p:nvSpPr>
          <p:cNvPr id="73731" name="Header Placeholder 3"/>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defTabSz="685800">
              <a:defRPr>
                <a:solidFill>
                  <a:schemeClr val="tx1"/>
                </a:solidFill>
                <a:latin typeface="Segoe UI" pitchFamily="34" charset="0"/>
                <a:cs typeface="Arial" pitchFamily="34" charset="0"/>
              </a:defRPr>
            </a:lvl1pPr>
            <a:lvl2pPr marL="742950" indent="-285750" defTabSz="685800">
              <a:defRPr>
                <a:solidFill>
                  <a:schemeClr val="tx1"/>
                </a:solidFill>
                <a:latin typeface="Segoe UI" pitchFamily="34" charset="0"/>
                <a:cs typeface="Arial" pitchFamily="34" charset="0"/>
              </a:defRPr>
            </a:lvl2pPr>
            <a:lvl3pPr marL="1143000" indent="-228600" defTabSz="685800">
              <a:defRPr>
                <a:solidFill>
                  <a:schemeClr val="tx1"/>
                </a:solidFill>
                <a:latin typeface="Segoe UI" pitchFamily="34" charset="0"/>
                <a:cs typeface="Arial" pitchFamily="34" charset="0"/>
              </a:defRPr>
            </a:lvl3pPr>
            <a:lvl4pPr marL="1600200" indent="-228600" defTabSz="685800">
              <a:defRPr>
                <a:solidFill>
                  <a:schemeClr val="tx1"/>
                </a:solidFill>
                <a:latin typeface="Segoe UI" pitchFamily="34" charset="0"/>
                <a:cs typeface="Arial" pitchFamily="34" charset="0"/>
              </a:defRPr>
            </a:lvl4pPr>
            <a:lvl5pPr marL="2057400" indent="-228600" defTabSz="685800">
              <a:defRPr>
                <a:solidFill>
                  <a:schemeClr val="tx1"/>
                </a:solidFill>
                <a:latin typeface="Segoe UI" pitchFamily="34" charset="0"/>
                <a:cs typeface="Arial" pitchFamily="34" charset="0"/>
              </a:defRPr>
            </a:lvl5pPr>
            <a:lvl6pPr marL="2514600" indent="-228600" defTabSz="685800" fontAlgn="base">
              <a:spcBef>
                <a:spcPct val="0"/>
              </a:spcBef>
              <a:spcAft>
                <a:spcPct val="0"/>
              </a:spcAft>
              <a:defRPr>
                <a:solidFill>
                  <a:schemeClr val="tx1"/>
                </a:solidFill>
                <a:latin typeface="Segoe UI" pitchFamily="34" charset="0"/>
                <a:cs typeface="Arial" pitchFamily="34" charset="0"/>
              </a:defRPr>
            </a:lvl6pPr>
            <a:lvl7pPr marL="2971800" indent="-228600" defTabSz="685800" fontAlgn="base">
              <a:spcBef>
                <a:spcPct val="0"/>
              </a:spcBef>
              <a:spcAft>
                <a:spcPct val="0"/>
              </a:spcAft>
              <a:defRPr>
                <a:solidFill>
                  <a:schemeClr val="tx1"/>
                </a:solidFill>
                <a:latin typeface="Segoe UI" pitchFamily="34" charset="0"/>
                <a:cs typeface="Arial" pitchFamily="34" charset="0"/>
              </a:defRPr>
            </a:lvl7pPr>
            <a:lvl8pPr marL="3429000" indent="-228600" defTabSz="685800" fontAlgn="base">
              <a:spcBef>
                <a:spcPct val="0"/>
              </a:spcBef>
              <a:spcAft>
                <a:spcPct val="0"/>
              </a:spcAft>
              <a:defRPr>
                <a:solidFill>
                  <a:schemeClr val="tx1"/>
                </a:solidFill>
                <a:latin typeface="Segoe UI" pitchFamily="34" charset="0"/>
                <a:cs typeface="Arial" pitchFamily="34" charset="0"/>
              </a:defRPr>
            </a:lvl8pPr>
            <a:lvl9pPr marL="3886200" indent="-228600" defTabSz="685800" fontAlgn="base">
              <a:spcBef>
                <a:spcPct val="0"/>
              </a:spcBef>
              <a:spcAft>
                <a:spcPct val="0"/>
              </a:spcAft>
              <a:defRPr>
                <a:solidFill>
                  <a:schemeClr val="tx1"/>
                </a:solidFill>
                <a:latin typeface="Segoe UI" pitchFamily="34" charset="0"/>
                <a:cs typeface="Arial" pitchFamily="34" charset="0"/>
              </a:defRPr>
            </a:lvl9pPr>
          </a:lstStyle>
          <a:p>
            <a:pPr fontAlgn="base">
              <a:spcBef>
                <a:spcPct val="0"/>
              </a:spcBef>
              <a:spcAft>
                <a:spcPct val="0"/>
              </a:spcAft>
            </a:pPr>
            <a:endParaRPr lang="en-US">
              <a:latin typeface="Calibri" pitchFamily="34" charset="0"/>
            </a:endParaRPr>
          </a:p>
        </p:txBody>
      </p:sp>
      <p:sp>
        <p:nvSpPr>
          <p:cNvPr id="73732" name="Date Placeholder 4"/>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Segoe UI" pitchFamily="34" charset="0"/>
                <a:cs typeface="Arial" pitchFamily="34" charset="0"/>
              </a:defRPr>
            </a:lvl1pPr>
            <a:lvl2pPr marL="742950" indent="-285750">
              <a:defRPr>
                <a:solidFill>
                  <a:schemeClr val="tx1"/>
                </a:solidFill>
                <a:latin typeface="Segoe UI" pitchFamily="34" charset="0"/>
                <a:cs typeface="Arial" pitchFamily="34" charset="0"/>
              </a:defRPr>
            </a:lvl2pPr>
            <a:lvl3pPr marL="1143000" indent="-228600">
              <a:defRPr>
                <a:solidFill>
                  <a:schemeClr val="tx1"/>
                </a:solidFill>
                <a:latin typeface="Segoe UI" pitchFamily="34" charset="0"/>
                <a:cs typeface="Arial" pitchFamily="34" charset="0"/>
              </a:defRPr>
            </a:lvl3pPr>
            <a:lvl4pPr marL="1600200" indent="-228600">
              <a:defRPr>
                <a:solidFill>
                  <a:schemeClr val="tx1"/>
                </a:solidFill>
                <a:latin typeface="Segoe UI" pitchFamily="34" charset="0"/>
                <a:cs typeface="Arial" pitchFamily="34" charset="0"/>
              </a:defRPr>
            </a:lvl4pPr>
            <a:lvl5pPr marL="2057400" indent="-228600">
              <a:defRPr>
                <a:solidFill>
                  <a:schemeClr val="tx1"/>
                </a:solidFill>
                <a:latin typeface="Segoe UI" pitchFamily="34" charset="0"/>
                <a:cs typeface="Arial" pitchFamily="34" charset="0"/>
              </a:defRPr>
            </a:lvl5pPr>
            <a:lvl6pPr marL="2514600" indent="-228600" defTabSz="912813" fontAlgn="base">
              <a:spcBef>
                <a:spcPct val="0"/>
              </a:spcBef>
              <a:spcAft>
                <a:spcPct val="0"/>
              </a:spcAft>
              <a:defRPr>
                <a:solidFill>
                  <a:schemeClr val="tx1"/>
                </a:solidFill>
                <a:latin typeface="Segoe UI" pitchFamily="34" charset="0"/>
                <a:cs typeface="Arial" pitchFamily="34" charset="0"/>
              </a:defRPr>
            </a:lvl6pPr>
            <a:lvl7pPr marL="2971800" indent="-228600" defTabSz="912813" fontAlgn="base">
              <a:spcBef>
                <a:spcPct val="0"/>
              </a:spcBef>
              <a:spcAft>
                <a:spcPct val="0"/>
              </a:spcAft>
              <a:defRPr>
                <a:solidFill>
                  <a:schemeClr val="tx1"/>
                </a:solidFill>
                <a:latin typeface="Segoe UI" pitchFamily="34" charset="0"/>
                <a:cs typeface="Arial" pitchFamily="34" charset="0"/>
              </a:defRPr>
            </a:lvl7pPr>
            <a:lvl8pPr marL="3429000" indent="-228600" defTabSz="912813" fontAlgn="base">
              <a:spcBef>
                <a:spcPct val="0"/>
              </a:spcBef>
              <a:spcAft>
                <a:spcPct val="0"/>
              </a:spcAft>
              <a:defRPr>
                <a:solidFill>
                  <a:schemeClr val="tx1"/>
                </a:solidFill>
                <a:latin typeface="Segoe UI" pitchFamily="34" charset="0"/>
                <a:cs typeface="Arial" pitchFamily="34" charset="0"/>
              </a:defRPr>
            </a:lvl8pPr>
            <a:lvl9pPr marL="3886200" indent="-228600" defTabSz="912813" fontAlgn="base">
              <a:spcBef>
                <a:spcPct val="0"/>
              </a:spcBef>
              <a:spcAft>
                <a:spcPct val="0"/>
              </a:spcAft>
              <a:defRPr>
                <a:solidFill>
                  <a:schemeClr val="tx1"/>
                </a:solidFill>
                <a:latin typeface="Segoe UI" pitchFamily="34" charset="0"/>
                <a:cs typeface="Arial" pitchFamily="34" charset="0"/>
              </a:defRPr>
            </a:lvl9pPr>
          </a:lstStyle>
          <a:p>
            <a:pPr defTabSz="912813" fontAlgn="base">
              <a:spcBef>
                <a:spcPct val="0"/>
              </a:spcBef>
              <a:spcAft>
                <a:spcPct val="0"/>
              </a:spcAft>
            </a:pPr>
            <a:fld id="{63E8B34E-B922-4962-9FB0-F05FDA8499D7}" type="datetime8">
              <a:rPr lang="en-US"/>
              <a:pPr defTabSz="912813" fontAlgn="base">
                <a:spcBef>
                  <a:spcPct val="0"/>
                </a:spcBef>
                <a:spcAft>
                  <a:spcPct val="0"/>
                </a:spcAft>
              </a:pPr>
              <a:t>11/25/2013 2:35 PM</a:t>
            </a:fld>
            <a:endParaRPr lang="en-US"/>
          </a:p>
        </p:txBody>
      </p:sp>
      <p:sp>
        <p:nvSpPr>
          <p:cNvPr id="73733" name="Slide Number Placeholder 6"/>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itchFamily="34" charset="0"/>
                <a:cs typeface="Arial" pitchFamily="34" charset="0"/>
              </a:defRPr>
            </a:lvl1pPr>
            <a:lvl2pPr marL="742950" indent="-285750">
              <a:defRPr>
                <a:solidFill>
                  <a:schemeClr val="tx1"/>
                </a:solidFill>
                <a:latin typeface="Segoe UI" pitchFamily="34" charset="0"/>
                <a:cs typeface="Arial" pitchFamily="34" charset="0"/>
              </a:defRPr>
            </a:lvl2pPr>
            <a:lvl3pPr marL="1143000" indent="-228600">
              <a:defRPr>
                <a:solidFill>
                  <a:schemeClr val="tx1"/>
                </a:solidFill>
                <a:latin typeface="Segoe UI" pitchFamily="34" charset="0"/>
                <a:cs typeface="Arial" pitchFamily="34" charset="0"/>
              </a:defRPr>
            </a:lvl3pPr>
            <a:lvl4pPr marL="1600200" indent="-228600">
              <a:defRPr>
                <a:solidFill>
                  <a:schemeClr val="tx1"/>
                </a:solidFill>
                <a:latin typeface="Segoe UI" pitchFamily="34" charset="0"/>
                <a:cs typeface="Arial" pitchFamily="34" charset="0"/>
              </a:defRPr>
            </a:lvl4pPr>
            <a:lvl5pPr marL="2057400" indent="-228600">
              <a:defRPr>
                <a:solidFill>
                  <a:schemeClr val="tx1"/>
                </a:solidFill>
                <a:latin typeface="Segoe UI" pitchFamily="34" charset="0"/>
                <a:cs typeface="Arial" pitchFamily="34" charset="0"/>
              </a:defRPr>
            </a:lvl5pPr>
            <a:lvl6pPr marL="2514600" indent="-228600" defTabSz="912813" fontAlgn="base">
              <a:spcBef>
                <a:spcPct val="0"/>
              </a:spcBef>
              <a:spcAft>
                <a:spcPct val="0"/>
              </a:spcAft>
              <a:defRPr>
                <a:solidFill>
                  <a:schemeClr val="tx1"/>
                </a:solidFill>
                <a:latin typeface="Segoe UI" pitchFamily="34" charset="0"/>
                <a:cs typeface="Arial" pitchFamily="34" charset="0"/>
              </a:defRPr>
            </a:lvl6pPr>
            <a:lvl7pPr marL="2971800" indent="-228600" defTabSz="912813" fontAlgn="base">
              <a:spcBef>
                <a:spcPct val="0"/>
              </a:spcBef>
              <a:spcAft>
                <a:spcPct val="0"/>
              </a:spcAft>
              <a:defRPr>
                <a:solidFill>
                  <a:schemeClr val="tx1"/>
                </a:solidFill>
                <a:latin typeface="Segoe UI" pitchFamily="34" charset="0"/>
                <a:cs typeface="Arial" pitchFamily="34" charset="0"/>
              </a:defRPr>
            </a:lvl7pPr>
            <a:lvl8pPr marL="3429000" indent="-228600" defTabSz="912813" fontAlgn="base">
              <a:spcBef>
                <a:spcPct val="0"/>
              </a:spcBef>
              <a:spcAft>
                <a:spcPct val="0"/>
              </a:spcAft>
              <a:defRPr>
                <a:solidFill>
                  <a:schemeClr val="tx1"/>
                </a:solidFill>
                <a:latin typeface="Segoe UI" pitchFamily="34" charset="0"/>
                <a:cs typeface="Arial" pitchFamily="34" charset="0"/>
              </a:defRPr>
            </a:lvl8pPr>
            <a:lvl9pPr marL="3886200" indent="-228600" defTabSz="912813" fontAlgn="base">
              <a:spcBef>
                <a:spcPct val="0"/>
              </a:spcBef>
              <a:spcAft>
                <a:spcPct val="0"/>
              </a:spcAft>
              <a:defRPr>
                <a:solidFill>
                  <a:schemeClr val="tx1"/>
                </a:solidFill>
                <a:latin typeface="Segoe UI" pitchFamily="34" charset="0"/>
                <a:cs typeface="Arial" pitchFamily="34" charset="0"/>
              </a:defRPr>
            </a:lvl9pPr>
          </a:lstStyle>
          <a:p>
            <a:pPr defTabSz="912813" fontAlgn="base">
              <a:spcBef>
                <a:spcPct val="0"/>
              </a:spcBef>
              <a:spcAft>
                <a:spcPct val="0"/>
              </a:spcAft>
            </a:pPr>
            <a:fld id="{A1EF5684-E3A9-43B6-95B2-0B463CC8A24C}" type="slidenum">
              <a:rPr lang="en-US"/>
              <a:pPr defTabSz="912813" fontAlgn="base">
                <a:spcBef>
                  <a:spcPct val="0"/>
                </a:spcBef>
                <a:spcAft>
                  <a:spcPct val="0"/>
                </a:spcAft>
              </a:pPr>
              <a:t>11</a:t>
            </a:fld>
            <a:endParaRPr lang="en-US"/>
          </a:p>
        </p:txBody>
      </p:sp>
      <p:sp>
        <p:nvSpPr>
          <p:cNvPr id="73734" name="Footer Placeholder 3"/>
          <p:cNvSpPr>
            <a:spLocks noGrp="1"/>
          </p:cNvSpPr>
          <p:nvPr>
            <p:ph type="ftr" sz="quarter" idx="4"/>
          </p:nvPr>
        </p:nvSpPr>
        <p:spPr bwMode="auto">
          <a:xfrm>
            <a:off x="0" y="8685213"/>
            <a:ext cx="62484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itchFamily="34" charset="0"/>
                <a:cs typeface="Arial" pitchFamily="34" charset="0"/>
              </a:defRPr>
            </a:lvl1pPr>
            <a:lvl2pPr marL="742950" indent="-285750">
              <a:defRPr>
                <a:solidFill>
                  <a:schemeClr val="tx1"/>
                </a:solidFill>
                <a:latin typeface="Segoe UI" pitchFamily="34" charset="0"/>
                <a:cs typeface="Arial" pitchFamily="34" charset="0"/>
              </a:defRPr>
            </a:lvl2pPr>
            <a:lvl3pPr marL="1143000" indent="-228600">
              <a:defRPr>
                <a:solidFill>
                  <a:schemeClr val="tx1"/>
                </a:solidFill>
                <a:latin typeface="Segoe UI" pitchFamily="34" charset="0"/>
                <a:cs typeface="Arial" pitchFamily="34" charset="0"/>
              </a:defRPr>
            </a:lvl3pPr>
            <a:lvl4pPr marL="1600200" indent="-228600">
              <a:defRPr>
                <a:solidFill>
                  <a:schemeClr val="tx1"/>
                </a:solidFill>
                <a:latin typeface="Segoe UI" pitchFamily="34" charset="0"/>
                <a:cs typeface="Arial" pitchFamily="34" charset="0"/>
              </a:defRPr>
            </a:lvl4pPr>
            <a:lvl5pPr marL="2057400" indent="-228600">
              <a:defRPr>
                <a:solidFill>
                  <a:schemeClr val="tx1"/>
                </a:solidFill>
                <a:latin typeface="Segoe UI" pitchFamily="34" charset="0"/>
                <a:cs typeface="Arial" pitchFamily="34" charset="0"/>
              </a:defRPr>
            </a:lvl5pPr>
            <a:lvl6pPr marL="2514600" indent="-228600" defTabSz="912813" fontAlgn="base">
              <a:spcBef>
                <a:spcPct val="0"/>
              </a:spcBef>
              <a:spcAft>
                <a:spcPct val="0"/>
              </a:spcAft>
              <a:defRPr>
                <a:solidFill>
                  <a:schemeClr val="tx1"/>
                </a:solidFill>
                <a:latin typeface="Segoe UI" pitchFamily="34" charset="0"/>
                <a:cs typeface="Arial" pitchFamily="34" charset="0"/>
              </a:defRPr>
            </a:lvl6pPr>
            <a:lvl7pPr marL="2971800" indent="-228600" defTabSz="912813" fontAlgn="base">
              <a:spcBef>
                <a:spcPct val="0"/>
              </a:spcBef>
              <a:spcAft>
                <a:spcPct val="0"/>
              </a:spcAft>
              <a:defRPr>
                <a:solidFill>
                  <a:schemeClr val="tx1"/>
                </a:solidFill>
                <a:latin typeface="Segoe UI" pitchFamily="34" charset="0"/>
                <a:cs typeface="Arial" pitchFamily="34" charset="0"/>
              </a:defRPr>
            </a:lvl7pPr>
            <a:lvl8pPr marL="3429000" indent="-228600" defTabSz="912813" fontAlgn="base">
              <a:spcBef>
                <a:spcPct val="0"/>
              </a:spcBef>
              <a:spcAft>
                <a:spcPct val="0"/>
              </a:spcAft>
              <a:defRPr>
                <a:solidFill>
                  <a:schemeClr val="tx1"/>
                </a:solidFill>
                <a:latin typeface="Segoe UI" pitchFamily="34" charset="0"/>
                <a:cs typeface="Arial" pitchFamily="34" charset="0"/>
              </a:defRPr>
            </a:lvl8pPr>
            <a:lvl9pPr marL="3886200" indent="-228600" defTabSz="912813" fontAlgn="base">
              <a:spcBef>
                <a:spcPct val="0"/>
              </a:spcBef>
              <a:spcAft>
                <a:spcPct val="0"/>
              </a:spcAft>
              <a:defRPr>
                <a:solidFill>
                  <a:schemeClr val="tx1"/>
                </a:solidFill>
                <a:latin typeface="Segoe UI" pitchFamily="34" charset="0"/>
                <a:cs typeface="Arial" pitchFamily="34" charset="0"/>
              </a:defRPr>
            </a:lvl9pPr>
          </a:lstStyle>
          <a:p>
            <a:pPr defTabSz="912813" fontAlgn="base">
              <a:spcBef>
                <a:spcPct val="0"/>
              </a:spcBef>
              <a:spcAft>
                <a:spcPct val="0"/>
              </a:spcAft>
            </a:pPr>
            <a:r>
              <a:rPr lang="en-US">
                <a:solidFill>
                  <a:srgbClr val="000000"/>
                </a:solidFill>
              </a:rPr>
              <a:t>© 2010 Microsoft Corporation. All rights reserved. Microsoft, Windows, Windows Vista and other product names are or may be registered trademarks and/or trademarks in the U.S. and/or other countries.</a:t>
            </a:r>
          </a:p>
          <a:p>
            <a:pPr defTabSz="912813" fontAlgn="base">
              <a:spcBef>
                <a:spcPct val="0"/>
              </a:spcBef>
              <a:spcAft>
                <a:spcPct val="0"/>
              </a:spcAft>
            </a:pPr>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p:txBody>
      </p:sp>
    </p:spTree>
    <p:extLst>
      <p:ext uri="{BB962C8B-B14F-4D97-AF65-F5344CB8AC3E}">
        <p14:creationId xmlns:p14="http://schemas.microsoft.com/office/powerpoint/2010/main" val="129107616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hyperlink" Target="http://msdevcon.ru/"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hyperlink" Target="http://msdevcon.ru/" TargetMode="Externa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6.jpg"/><Relationship Id="rId1" Type="http://schemas.openxmlformats.org/officeDocument/2006/relationships/slideMaster" Target="../slideMasters/slideMaster2.xml"/><Relationship Id="rId4" Type="http://schemas.microsoft.com/office/2007/relationships/hdphoto" Target="../media/hdphoto2.wdp"/></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1.png"/><Relationship Id="rId1" Type="http://schemas.openxmlformats.org/officeDocument/2006/relationships/slideMaster" Target="../slideMasters/slideMaster2.xml"/><Relationship Id="rId4" Type="http://schemas.microsoft.com/office/2007/relationships/hdphoto" Target="../media/hdphoto3.wdp"/></Relationships>
</file>

<file path=ppt/slideLayouts/_rels/slideLayout24.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3.png"/><Relationship Id="rId1" Type="http://schemas.openxmlformats.org/officeDocument/2006/relationships/slideMaster" Target="../slideMasters/slideMaster2.xml"/><Relationship Id="rId5" Type="http://schemas.microsoft.com/office/2007/relationships/hdphoto" Target="../media/hdphoto4.wdp"/><Relationship Id="rId4" Type="http://schemas.openxmlformats.org/officeDocument/2006/relationships/image" Target="../media/image14.png"/></Relationships>
</file>

<file path=ppt/slideLayouts/_rels/slideLayout26.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3.png"/><Relationship Id="rId1" Type="http://schemas.openxmlformats.org/officeDocument/2006/relationships/slideMaster" Target="../slideMasters/slideMaster2.xml"/><Relationship Id="rId5" Type="http://schemas.microsoft.com/office/2007/relationships/hdphoto" Target="../media/hdphoto4.wdp"/><Relationship Id="rId4" Type="http://schemas.openxmlformats.org/officeDocument/2006/relationships/image" Target="../media/image14.png"/></Relationships>
</file>

<file path=ppt/slideLayouts/_rels/slideLayout27.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3.png"/><Relationship Id="rId1" Type="http://schemas.openxmlformats.org/officeDocument/2006/relationships/slideMaster" Target="../slideMasters/slideMaster2.xml"/><Relationship Id="rId5" Type="http://schemas.microsoft.com/office/2007/relationships/hdphoto" Target="../media/hdphoto4.wdp"/><Relationship Id="rId4" Type="http://schemas.openxmlformats.org/officeDocument/2006/relationships/image" Target="../media/image14.png"/></Relationships>
</file>

<file path=ppt/slideLayouts/_rels/slideLayout28.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3.png"/><Relationship Id="rId1" Type="http://schemas.openxmlformats.org/officeDocument/2006/relationships/slideMaster" Target="../slideMasters/slideMaster2.xml"/><Relationship Id="rId5" Type="http://schemas.microsoft.com/office/2007/relationships/hdphoto" Target="../media/hdphoto4.wdp"/><Relationship Id="rId4" Type="http://schemas.openxmlformats.org/officeDocument/2006/relationships/image" Target="../media/image14.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6.jpg"/><Relationship Id="rId1" Type="http://schemas.openxmlformats.org/officeDocument/2006/relationships/slideMaster" Target="../slideMasters/slideMaster2.xml"/><Relationship Id="rId4" Type="http://schemas.microsoft.com/office/2007/relationships/hdphoto" Target="../media/hdphoto5.wdp"/></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g"/><Relationship Id="rId1" Type="http://schemas.openxmlformats.org/officeDocument/2006/relationships/slideMaster" Target="../slideMasters/slideMaster2.xml"/><Relationship Id="rId6" Type="http://schemas.microsoft.com/office/2007/relationships/hdphoto" Target="../media/hdphoto2.wdp"/><Relationship Id="rId5" Type="http://schemas.openxmlformats.org/officeDocument/2006/relationships/image" Target="../media/image12.png"/><Relationship Id="rId4" Type="http://schemas.microsoft.com/office/2007/relationships/hdphoto" Target="../media/hdphoto6.wdp"/></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14.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First Slide">
    <p:bg>
      <p:bgPr>
        <a:solidFill>
          <a:schemeClr val="accent4"/>
        </a:solidFill>
        <a:effectLst/>
      </p:bgPr>
    </p:bg>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a:stretch>
            <a:fillRect/>
          </a:stretch>
        </p:blipFill>
        <p:spPr>
          <a:xfrm>
            <a:off x="764527" y="833198"/>
            <a:ext cx="4431474" cy="4431474"/>
          </a:xfrm>
          <a:prstGeom prst="rect">
            <a:avLst/>
          </a:prstGeom>
        </p:spPr>
      </p:pic>
      <p:sp>
        <p:nvSpPr>
          <p:cNvPr id="2" name="TextBox 1"/>
          <p:cNvSpPr txBox="1"/>
          <p:nvPr userDrawn="1"/>
        </p:nvSpPr>
        <p:spPr>
          <a:xfrm>
            <a:off x="1003276" y="2169000"/>
            <a:ext cx="3768980" cy="1938992"/>
          </a:xfrm>
          <a:prstGeom prst="rect">
            <a:avLst/>
          </a:prstGeom>
          <a:noFill/>
        </p:spPr>
        <p:txBody>
          <a:bodyPr wrap="none" rtlCol="0">
            <a:spAutoFit/>
          </a:bodyPr>
          <a:lstStyle/>
          <a:p>
            <a:r>
              <a:rPr lang="en-US" sz="6000" dirty="0" smtClean="0">
                <a:solidFill>
                  <a:schemeClr val="accent4"/>
                </a:solidFill>
                <a:latin typeface="+mj-lt"/>
                <a:cs typeface="Segoe UI Semibold" panose="020B0702040204020203" pitchFamily="34" charset="0"/>
              </a:rPr>
              <a:t>WINDOWS</a:t>
            </a:r>
            <a:endParaRPr lang="en-US" sz="6000" dirty="0" smtClean="0">
              <a:solidFill>
                <a:schemeClr val="accent4"/>
              </a:solidFill>
            </a:endParaRPr>
          </a:p>
          <a:p>
            <a:r>
              <a:rPr lang="en-US" sz="6000" dirty="0" smtClean="0">
                <a:solidFill>
                  <a:schemeClr val="accent4"/>
                </a:solidFill>
                <a:latin typeface="Segoe UI Semibold" panose="020B0702040204020203" pitchFamily="34" charset="0"/>
                <a:cs typeface="Segoe UI Semibold" panose="020B0702040204020203" pitchFamily="34" charset="0"/>
              </a:rPr>
              <a:t>CAMP</a:t>
            </a:r>
            <a:r>
              <a:rPr lang="en-US" sz="6000" baseline="30000" dirty="0" smtClean="0">
                <a:solidFill>
                  <a:schemeClr val="accent4"/>
                </a:solidFill>
                <a:latin typeface="Segoe UI Semibold" panose="020B0702040204020203" pitchFamily="34" charset="0"/>
                <a:cs typeface="Segoe UI Semibold" panose="020B0702040204020203" pitchFamily="34" charset="0"/>
              </a:rPr>
              <a:t>’13</a:t>
            </a:r>
            <a:endParaRPr lang="ru-RU" sz="6000" baseline="30000" dirty="0">
              <a:solidFill>
                <a:schemeClr val="accent4"/>
              </a:solidFill>
              <a:latin typeface="Segoe UI Semibold" panose="020B0702040204020203" pitchFamily="34" charset="0"/>
              <a:cs typeface="Segoe UI Semibold" panose="020B0702040204020203" pitchFamily="34" charset="0"/>
            </a:endParaRPr>
          </a:p>
        </p:txBody>
      </p:sp>
      <p:sp>
        <p:nvSpPr>
          <p:cNvPr id="23" name="TextBox 22">
            <a:hlinkClick r:id="rId3"/>
          </p:cNvPr>
          <p:cNvSpPr txBox="1"/>
          <p:nvPr userDrawn="1"/>
        </p:nvSpPr>
        <p:spPr>
          <a:xfrm>
            <a:off x="1003276" y="5769000"/>
            <a:ext cx="3112724" cy="584775"/>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3200" dirty="0" smtClean="0">
                <a:solidFill>
                  <a:schemeClr val="bg1"/>
                </a:solidFill>
                <a:latin typeface="+mj-lt"/>
              </a:rPr>
              <a:t>windowscamp.ru</a:t>
            </a:r>
          </a:p>
        </p:txBody>
      </p:sp>
    </p:spTree>
    <p:extLst>
      <p:ext uri="{BB962C8B-B14F-4D97-AF65-F5344CB8AC3E}">
        <p14:creationId xmlns:p14="http://schemas.microsoft.com/office/powerpoint/2010/main" val="35056098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Код">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hasCustomPrompt="1"/>
          </p:nvPr>
        </p:nvSpPr>
        <p:spPr>
          <a:xfrm>
            <a:off x="1056000" y="1449000"/>
            <a:ext cx="10297800" cy="4860000"/>
          </a:xfrm>
          <a:gradFill flip="none" rotWithShape="1">
            <a:gsLst>
              <a:gs pos="1000">
                <a:schemeClr val="accent4"/>
              </a:gs>
              <a:gs pos="1000">
                <a:schemeClr val="bg1">
                  <a:alpha val="99000"/>
                </a:schemeClr>
              </a:gs>
            </a:gsLst>
            <a:lin ang="0" scaled="1"/>
            <a:tileRect/>
          </a:gradFill>
          <a:ln>
            <a:noFill/>
          </a:ln>
        </p:spPr>
        <p:txBody>
          <a:bodyPr lIns="180000">
            <a:normAutofit/>
          </a:bodyPr>
          <a:lstStyle>
            <a:lvl1pPr marL="0" indent="0">
              <a:spcBef>
                <a:spcPts val="600"/>
              </a:spcBef>
              <a:buFont typeface="Arial" panose="020B0604020202020204" pitchFamily="34" charset="0"/>
              <a:buNone/>
              <a:defRPr sz="1800" baseline="0">
                <a:solidFill>
                  <a:schemeClr val="tx2"/>
                </a:solidFill>
                <a:latin typeface="Consolas" panose="020B0609020204030204" pitchFamily="49" charset="0"/>
                <a:cs typeface="Consolas" panose="020B0609020204030204" pitchFamily="49" charset="0"/>
              </a:defRPr>
            </a:lvl1pPr>
            <a:lvl2pPr marL="360363" indent="0">
              <a:spcBef>
                <a:spcPts val="600"/>
              </a:spcBef>
              <a:buFont typeface="Arial" panose="020B0604020202020204" pitchFamily="34" charset="0"/>
              <a:buNone/>
              <a:defRPr sz="1800">
                <a:solidFill>
                  <a:schemeClr val="tx2"/>
                </a:solidFill>
                <a:latin typeface="Consolas" panose="020B0609020204030204" pitchFamily="49" charset="0"/>
                <a:cs typeface="Consolas" panose="020B0609020204030204" pitchFamily="49" charset="0"/>
              </a:defRPr>
            </a:lvl2pPr>
            <a:lvl3pPr marL="719138" indent="0">
              <a:spcBef>
                <a:spcPts val="600"/>
              </a:spcBef>
              <a:buFont typeface="Wingdings" panose="05000000000000000000" pitchFamily="2" charset="2"/>
              <a:buNone/>
              <a:defRPr sz="1800">
                <a:solidFill>
                  <a:schemeClr val="tx2"/>
                </a:solidFill>
                <a:latin typeface="Consolas" panose="020B0609020204030204" pitchFamily="49" charset="0"/>
                <a:cs typeface="Consolas" panose="020B0609020204030204" pitchFamily="49" charset="0"/>
              </a:defRPr>
            </a:lvl3pPr>
            <a:lvl4pPr marL="1079500" indent="0">
              <a:spcBef>
                <a:spcPts val="600"/>
              </a:spcBef>
              <a:buNone/>
              <a:defRPr sz="1800">
                <a:latin typeface="Consolas" panose="020B0609020204030204" pitchFamily="49" charset="0"/>
                <a:cs typeface="Consolas" panose="020B0609020204030204" pitchFamily="49" charset="0"/>
              </a:defRPr>
            </a:lvl4pPr>
            <a:lvl5pPr marL="1439863" indent="0">
              <a:spcBef>
                <a:spcPts val="600"/>
              </a:spcBef>
              <a:buNone/>
              <a:defRPr>
                <a:latin typeface="Consolas" panose="020B0609020204030204" pitchFamily="49" charset="0"/>
                <a:cs typeface="Consolas" panose="020B0609020204030204" pitchFamily="49" charset="0"/>
              </a:defRPr>
            </a:lvl5pPr>
          </a:lstStyle>
          <a:p>
            <a:pPr lvl="0"/>
            <a:r>
              <a:rPr lang="en-US" dirty="0" smtClean="0"/>
              <a:t>Line 1</a:t>
            </a:r>
          </a:p>
          <a:p>
            <a:pPr lvl="1"/>
            <a:r>
              <a:rPr lang="en-US" dirty="0" smtClean="0"/>
              <a:t>Line 2</a:t>
            </a:r>
          </a:p>
          <a:p>
            <a:pPr lvl="2"/>
            <a:r>
              <a:rPr lang="en-US" dirty="0" smtClean="0"/>
              <a:t>Line 3</a:t>
            </a:r>
          </a:p>
          <a:p>
            <a:pPr lvl="3"/>
            <a:r>
              <a:rPr lang="en-US" dirty="0" smtClean="0"/>
              <a:t>Line 4</a:t>
            </a:r>
          </a:p>
          <a:p>
            <a:pPr lvl="4"/>
            <a:r>
              <a:rPr lang="en-US" dirty="0" smtClean="0"/>
              <a:t>Line 5</a:t>
            </a:r>
            <a:endParaRPr lang="ru-RU" dirty="0"/>
          </a:p>
        </p:txBody>
      </p:sp>
    </p:spTree>
    <p:extLst>
      <p:ext uri="{BB962C8B-B14F-4D97-AF65-F5344CB8AC3E}">
        <p14:creationId xmlns:p14="http://schemas.microsoft.com/office/powerpoint/2010/main" val="32506883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Tree>
    <p:extLst>
      <p:ext uri="{BB962C8B-B14F-4D97-AF65-F5344CB8AC3E}">
        <p14:creationId xmlns:p14="http://schemas.microsoft.com/office/powerpoint/2010/main" val="29890742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017507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sp>
        <p:nvSpPr>
          <p:cNvPr id="3" name="Рисунок 2"/>
          <p:cNvSpPr>
            <a:spLocks noGrp="1"/>
          </p:cNvSpPr>
          <p:nvPr>
            <p:ph type="pic" sz="quarter" idx="10"/>
          </p:nvPr>
        </p:nvSpPr>
        <p:spPr>
          <a:xfrm>
            <a:off x="0" y="0"/>
            <a:ext cx="12192000" cy="6858000"/>
          </a:xfrm>
        </p:spPr>
        <p:txBody>
          <a:bodyPr/>
          <a:lstStyle/>
          <a:p>
            <a:endParaRPr lang="ru-RU"/>
          </a:p>
        </p:txBody>
      </p:sp>
      <p:sp>
        <p:nvSpPr>
          <p:cNvPr id="4" name="Заголовок 3"/>
          <p:cNvSpPr>
            <a:spLocks noGrp="1"/>
          </p:cNvSpPr>
          <p:nvPr>
            <p:ph type="title"/>
          </p:nvPr>
        </p:nvSpPr>
        <p:spPr>
          <a:xfrm>
            <a:off x="0" y="5589000"/>
            <a:ext cx="12192000" cy="720000"/>
          </a:xfrm>
        </p:spPr>
        <p:txBody>
          <a:bodyPr lIns="1044000"/>
          <a:lstStyle/>
          <a:p>
            <a:r>
              <a:rPr lang="ru-RU" smtClean="0"/>
              <a:t>Образец заголовка</a:t>
            </a:r>
            <a:endParaRPr lang="ru-RU"/>
          </a:p>
        </p:txBody>
      </p:sp>
    </p:spTree>
    <p:extLst>
      <p:ext uri="{BB962C8B-B14F-4D97-AF65-F5344CB8AC3E}">
        <p14:creationId xmlns:p14="http://schemas.microsoft.com/office/powerpoint/2010/main" val="3923846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Half Picture">
    <p:bg>
      <p:bgPr>
        <a:solidFill>
          <a:schemeClr val="accent4"/>
        </a:solidFill>
        <a:effectLst/>
      </p:bgPr>
    </p:bg>
    <p:spTree>
      <p:nvGrpSpPr>
        <p:cNvPr id="1" name=""/>
        <p:cNvGrpSpPr/>
        <p:nvPr/>
      </p:nvGrpSpPr>
      <p:grpSpPr>
        <a:xfrm>
          <a:off x="0" y="0"/>
          <a:ext cx="0" cy="0"/>
          <a:chOff x="0" y="0"/>
          <a:chExt cx="0" cy="0"/>
        </a:xfrm>
      </p:grpSpPr>
      <p:sp>
        <p:nvSpPr>
          <p:cNvPr id="3" name="Рисунок 2"/>
          <p:cNvSpPr>
            <a:spLocks noGrp="1"/>
          </p:cNvSpPr>
          <p:nvPr>
            <p:ph type="pic" sz="quarter" idx="10"/>
          </p:nvPr>
        </p:nvSpPr>
        <p:spPr>
          <a:xfrm>
            <a:off x="6096000" y="0"/>
            <a:ext cx="6096000" cy="6858000"/>
          </a:xfrm>
        </p:spPr>
        <p:txBody>
          <a:bodyPr/>
          <a:lstStyle/>
          <a:p>
            <a:endParaRPr lang="ru-RU"/>
          </a:p>
        </p:txBody>
      </p:sp>
      <p:sp>
        <p:nvSpPr>
          <p:cNvPr id="4" name="Заголовок 3"/>
          <p:cNvSpPr>
            <a:spLocks noGrp="1"/>
          </p:cNvSpPr>
          <p:nvPr>
            <p:ph type="title"/>
          </p:nvPr>
        </p:nvSpPr>
        <p:spPr>
          <a:xfrm>
            <a:off x="2296" y="1269000"/>
            <a:ext cx="6093704" cy="4320000"/>
          </a:xfrm>
        </p:spPr>
        <p:txBody>
          <a:bodyPr lIns="1044000" rIns="360000"/>
          <a:lstStyle>
            <a:lvl1pPr>
              <a:defRPr>
                <a:solidFill>
                  <a:schemeClr val="bg1"/>
                </a:solidFill>
                <a:latin typeface="+mj-lt"/>
              </a:defRPr>
            </a:lvl1pPr>
          </a:lstStyle>
          <a:p>
            <a:r>
              <a:rPr lang="ru-RU" smtClean="0"/>
              <a:t>Образец заголовка</a:t>
            </a:r>
            <a:endParaRPr lang="ru-RU"/>
          </a:p>
        </p:txBody>
      </p:sp>
    </p:spTree>
    <p:extLst>
      <p:ext uri="{BB962C8B-B14F-4D97-AF65-F5344CB8AC3E}">
        <p14:creationId xmlns:p14="http://schemas.microsoft.com/office/powerpoint/2010/main" val="21862278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hird Picture">
    <p:bg>
      <p:bgPr>
        <a:solidFill>
          <a:schemeClr val="accent6"/>
        </a:solidFill>
        <a:effectLst/>
      </p:bgPr>
    </p:bg>
    <p:spTree>
      <p:nvGrpSpPr>
        <p:cNvPr id="1" name=""/>
        <p:cNvGrpSpPr/>
        <p:nvPr/>
      </p:nvGrpSpPr>
      <p:grpSpPr>
        <a:xfrm>
          <a:off x="0" y="0"/>
          <a:ext cx="0" cy="0"/>
          <a:chOff x="0" y="0"/>
          <a:chExt cx="0" cy="0"/>
        </a:xfrm>
      </p:grpSpPr>
      <p:sp>
        <p:nvSpPr>
          <p:cNvPr id="3" name="Рисунок 2"/>
          <p:cNvSpPr>
            <a:spLocks noGrp="1"/>
          </p:cNvSpPr>
          <p:nvPr>
            <p:ph type="pic" sz="quarter" idx="10"/>
          </p:nvPr>
        </p:nvSpPr>
        <p:spPr>
          <a:xfrm>
            <a:off x="8256000" y="0"/>
            <a:ext cx="3936000" cy="6858000"/>
          </a:xfrm>
        </p:spPr>
        <p:txBody>
          <a:bodyPr/>
          <a:lstStyle/>
          <a:p>
            <a:endParaRPr lang="ru-RU"/>
          </a:p>
        </p:txBody>
      </p:sp>
      <p:sp>
        <p:nvSpPr>
          <p:cNvPr id="4" name="Заголовок 3"/>
          <p:cNvSpPr>
            <a:spLocks noGrp="1"/>
          </p:cNvSpPr>
          <p:nvPr>
            <p:ph type="title"/>
          </p:nvPr>
        </p:nvSpPr>
        <p:spPr>
          <a:xfrm>
            <a:off x="2296" y="1269000"/>
            <a:ext cx="8253704" cy="4320000"/>
          </a:xfrm>
        </p:spPr>
        <p:txBody>
          <a:bodyPr lIns="1044000" rIns="360000"/>
          <a:lstStyle>
            <a:lvl1pPr>
              <a:defRPr>
                <a:solidFill>
                  <a:schemeClr val="bg1"/>
                </a:solidFill>
                <a:latin typeface="+mj-lt"/>
              </a:defRPr>
            </a:lvl1pPr>
          </a:lstStyle>
          <a:p>
            <a:r>
              <a:rPr lang="ru-RU" smtClean="0"/>
              <a:t>Образец заголовка</a:t>
            </a:r>
            <a:endParaRPr lang="ru-RU"/>
          </a:p>
        </p:txBody>
      </p:sp>
    </p:spTree>
    <p:extLst>
      <p:ext uri="{BB962C8B-B14F-4D97-AF65-F5344CB8AC3E}">
        <p14:creationId xmlns:p14="http://schemas.microsoft.com/office/powerpoint/2010/main" val="1687426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acts">
    <p:bg>
      <p:bgPr>
        <a:solidFill>
          <a:schemeClr val="tx2"/>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solidFill>
                  <a:schemeClr val="bg1"/>
                </a:solidFill>
              </a:defRPr>
            </a:lvl1pPr>
          </a:lstStyle>
          <a:p>
            <a:r>
              <a:rPr lang="ru-RU" dirty="0" smtClean="0"/>
              <a:t>Образец заголовка</a:t>
            </a:r>
            <a:endParaRPr lang="ru-RU" dirty="0"/>
          </a:p>
        </p:txBody>
      </p:sp>
      <p:sp>
        <p:nvSpPr>
          <p:cNvPr id="3" name="Объект 2"/>
          <p:cNvSpPr>
            <a:spLocks noGrp="1"/>
          </p:cNvSpPr>
          <p:nvPr>
            <p:ph idx="1"/>
          </p:nvPr>
        </p:nvSpPr>
        <p:spPr>
          <a:xfrm>
            <a:off x="1056000" y="4149138"/>
            <a:ext cx="10297800" cy="2159862"/>
          </a:xfrm>
        </p:spPr>
        <p:txBody>
          <a:bodyPr/>
          <a:lstStyle>
            <a:lvl1pPr marL="0" indent="0">
              <a:buNone/>
              <a:defRPr lang="en-US" dirty="0" smtClean="0">
                <a:solidFill>
                  <a:schemeClr val="bg1"/>
                </a:solidFill>
              </a:defRPr>
            </a:lvl1pPr>
            <a:lvl2pPr marL="0" indent="0">
              <a:buNone/>
              <a:defRPr>
                <a:ln>
                  <a:noFill/>
                </a:ln>
                <a:solidFill>
                  <a:schemeClr val="bg1">
                    <a:lumMod val="85000"/>
                  </a:schemeClr>
                </a:solidFill>
              </a:defRPr>
            </a:lvl2pPr>
            <a:lvl3pPr marL="273050" indent="-185738">
              <a:buFont typeface="Wingdings" panose="05000000000000000000" pitchFamily="2" charset="2"/>
              <a:buChar char="§"/>
              <a:defRPr>
                <a:ln>
                  <a:noFill/>
                </a:ln>
                <a:solidFill>
                  <a:schemeClr val="bg1">
                    <a:lumMod val="85000"/>
                  </a:schemeClr>
                </a:solidFill>
              </a:defRPr>
            </a:lvl3pPr>
            <a:lvl4pPr marL="1371600" indent="0">
              <a:buNone/>
              <a:defRPr/>
            </a:lvl4pPr>
            <a:lvl5pPr marL="1828800" indent="0">
              <a:buNone/>
              <a:defRPr/>
            </a:lvl5pPr>
          </a:lstStyle>
          <a:p>
            <a:pPr lvl="0"/>
            <a:r>
              <a:rPr lang="ru-RU" dirty="0" smtClean="0"/>
              <a:t>Образец текста</a:t>
            </a:r>
            <a:endParaRPr lang="en-US" dirty="0" smtClean="0"/>
          </a:p>
          <a:p>
            <a:pPr lvl="1"/>
            <a:r>
              <a:rPr lang="ru-RU" dirty="0" smtClean="0"/>
              <a:t>Второй уровень</a:t>
            </a:r>
          </a:p>
          <a:p>
            <a:pPr lvl="2"/>
            <a:r>
              <a:rPr lang="ru-RU" dirty="0" smtClean="0"/>
              <a:t>Третий уровень</a:t>
            </a:r>
            <a:endParaRPr lang="ru-RU" dirty="0"/>
          </a:p>
        </p:txBody>
      </p:sp>
      <p:sp>
        <p:nvSpPr>
          <p:cNvPr id="5" name="Рисунок 4"/>
          <p:cNvSpPr>
            <a:spLocks noGrp="1"/>
          </p:cNvSpPr>
          <p:nvPr>
            <p:ph type="pic" sz="quarter" idx="10"/>
          </p:nvPr>
        </p:nvSpPr>
        <p:spPr>
          <a:xfrm>
            <a:off x="1116000" y="1449388"/>
            <a:ext cx="2460000" cy="2519362"/>
          </a:xfrm>
          <a:prstGeom prst="wedgeEllipseCallout">
            <a:avLst>
              <a:gd name="adj1" fmla="val -49528"/>
              <a:gd name="adj2" fmla="val 49797"/>
            </a:avLst>
          </a:prstGeom>
          <a:solidFill>
            <a:schemeClr val="accent3"/>
          </a:solidFill>
        </p:spPr>
        <p:txBody>
          <a:bodyPr/>
          <a:lstStyle/>
          <a:p>
            <a:endParaRPr lang="ru-RU"/>
          </a:p>
        </p:txBody>
      </p:sp>
    </p:spTree>
    <p:extLst>
      <p:ext uri="{BB962C8B-B14F-4D97-AF65-F5344CB8AC3E}">
        <p14:creationId xmlns:p14="http://schemas.microsoft.com/office/powerpoint/2010/main" val="27507432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hanks">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lvl1pPr marL="0" indent="0">
              <a:buNone/>
              <a:defRPr lang="en-US" dirty="0" smtClean="0"/>
            </a:lvl1pPr>
            <a:lvl2pPr marL="0" indent="0">
              <a:buNone/>
              <a:defRPr/>
            </a:lvl2pPr>
            <a:lvl3pPr marL="273050" indent="-185738">
              <a:buFont typeface="Wingdings" panose="05000000000000000000" pitchFamily="2" charset="2"/>
              <a:buChar char="§"/>
              <a:defRPr/>
            </a:lvl3pPr>
            <a:lvl4pPr marL="1371600" indent="0">
              <a:buNone/>
              <a:defRPr/>
            </a:lvl4pPr>
            <a:lvl5pPr marL="1828800" indent="0">
              <a:buNone/>
              <a:defRPr/>
            </a:lvl5pPr>
          </a:lstStyle>
          <a:p>
            <a:pPr lvl="0"/>
            <a:r>
              <a:rPr lang="ru-RU" dirty="0" smtClean="0"/>
              <a:t>Образец текста</a:t>
            </a:r>
            <a:endParaRPr lang="en-US" dirty="0" smtClean="0"/>
          </a:p>
          <a:p>
            <a:pPr lvl="1"/>
            <a:r>
              <a:rPr lang="ru-RU" dirty="0" smtClean="0"/>
              <a:t>Второй уровень</a:t>
            </a:r>
          </a:p>
          <a:p>
            <a:pPr lvl="2"/>
            <a:r>
              <a:rPr lang="ru-RU" dirty="0" smtClean="0"/>
              <a:t>Третий уровень</a:t>
            </a:r>
            <a:endParaRPr lang="ru-RU" dirty="0"/>
          </a:p>
        </p:txBody>
      </p:sp>
    </p:spTree>
    <p:extLst>
      <p:ext uri="{BB962C8B-B14F-4D97-AF65-F5344CB8AC3E}">
        <p14:creationId xmlns:p14="http://schemas.microsoft.com/office/powerpoint/2010/main" val="213404932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Microsoft">
    <p:spTree>
      <p:nvGrpSpPr>
        <p:cNvPr id="1" name=""/>
        <p:cNvGrpSpPr/>
        <p:nvPr/>
      </p:nvGrpSpPr>
      <p:grpSpPr>
        <a:xfrm>
          <a:off x="0" y="0"/>
          <a:ext cx="0" cy="0"/>
          <a:chOff x="0" y="0"/>
          <a:chExt cx="0" cy="0"/>
        </a:xfrm>
      </p:grpSpPr>
      <p:sp>
        <p:nvSpPr>
          <p:cNvPr id="3" name="Text Box 3"/>
          <p:cNvSpPr txBox="1">
            <a:spLocks noChangeArrowheads="1"/>
          </p:cNvSpPr>
          <p:nvPr userDrawn="1"/>
        </p:nvSpPr>
        <p:spPr bwMode="blackWhite">
          <a:xfrm>
            <a:off x="522288" y="6298299"/>
            <a:ext cx="11173090" cy="323165"/>
          </a:xfrm>
          <a:prstGeom prst="rect">
            <a:avLst/>
          </a:prstGeom>
          <a:noFill/>
          <a:ln w="12700">
            <a:noFill/>
            <a:miter lim="800000"/>
            <a:headEnd type="none" w="sm" len="sm"/>
            <a:tailEnd type="none" w="sm" len="sm"/>
          </a:ln>
          <a:effectLst/>
        </p:spPr>
        <p:txBody>
          <a:bodyPr lIns="0" tIns="0" rIns="0" bIns="0">
            <a:spAutoFit/>
          </a:bodyPr>
          <a:lstStyle/>
          <a:p>
            <a:pPr defTabSz="914099" eaLnBrk="0" hangingPunct="0">
              <a:defRPr/>
            </a:pPr>
            <a:r>
              <a:rPr lang="en-US" sz="700" dirty="0">
                <a:latin typeface="Segoe UI" pitchFamily="34" charset="0"/>
                <a:cs typeface="Arial" charset="0"/>
              </a:rPr>
              <a:t>© 2013 Microsoft Corporation. All rights reserved. Microsoft, Windows, Windows Vista and other product names are or may be registered trademarks and/or trademarks in the U.S. and/or other countries.</a:t>
            </a:r>
          </a:p>
          <a:p>
            <a:pPr defTabSz="914099" eaLnBrk="0" hangingPunct="0">
              <a:defRPr/>
            </a:pPr>
            <a:r>
              <a:rPr lang="en-US" sz="700" dirty="0">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Рисунок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9001" y="2743200"/>
            <a:ext cx="5102225" cy="1091876"/>
          </a:xfrm>
          <a:prstGeom prst="rect">
            <a:avLst/>
          </a:prstGeom>
        </p:spPr>
      </p:pic>
    </p:spTree>
    <p:extLst>
      <p:ext uri="{BB962C8B-B14F-4D97-AF65-F5344CB8AC3E}">
        <p14:creationId xmlns:p14="http://schemas.microsoft.com/office/powerpoint/2010/main" val="156242065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Заголовок и объект">
    <p:spTree>
      <p:nvGrpSpPr>
        <p:cNvPr id="1" name=""/>
        <p:cNvGrpSpPr/>
        <p:nvPr/>
      </p:nvGrpSpPr>
      <p:grpSpPr>
        <a:xfrm>
          <a:off x="0" y="0"/>
          <a:ext cx="0" cy="0"/>
          <a:chOff x="0" y="0"/>
          <a:chExt cx="0" cy="0"/>
        </a:xfrm>
      </p:grpSpPr>
      <p:sp>
        <p:nvSpPr>
          <p:cNvPr id="3" name="Содержимое 2"/>
          <p:cNvSpPr>
            <a:spLocks noGrp="1"/>
          </p:cNvSpPr>
          <p:nvPr>
            <p:ph idx="1"/>
          </p:nvPr>
        </p:nvSpPr>
        <p:spPr>
          <a:xfrm>
            <a:off x="761962" y="2571745"/>
            <a:ext cx="10820438" cy="2123620"/>
          </a:xfrm>
          <a:prstGeom prst="rect">
            <a:avLst/>
          </a:prstGeom>
        </p:spPr>
        <p:txBody>
          <a:bodyPr lIns="121883" tIns="60941" rIns="121883" bIns="60941"/>
          <a:lstStyle/>
          <a:p>
            <a:pPr lvl="0"/>
            <a:r>
              <a:rPr lang="ru-RU" dirty="0" smtClean="0"/>
              <a:t>Образец текста</a:t>
            </a:r>
          </a:p>
          <a:p>
            <a:pPr lvl="1"/>
            <a:r>
              <a:rPr lang="ru-RU" dirty="0" smtClean="0"/>
              <a:t>Второй уровень</a:t>
            </a:r>
          </a:p>
          <a:p>
            <a:pPr lvl="2"/>
            <a:r>
              <a:rPr lang="ru-RU" dirty="0" smtClean="0"/>
              <a:t>Третий уровень</a:t>
            </a:r>
          </a:p>
          <a:p>
            <a:pPr lvl="3"/>
            <a:r>
              <a:rPr lang="ru-RU" dirty="0" smtClean="0"/>
              <a:t>Четвертый уровень</a:t>
            </a:r>
          </a:p>
          <a:p>
            <a:pPr lvl="4"/>
            <a:r>
              <a:rPr lang="ru-RU" dirty="0" smtClean="0"/>
              <a:t>Пятый уровень</a:t>
            </a:r>
            <a:endParaRPr lang="ru-RU" dirty="0"/>
          </a:p>
        </p:txBody>
      </p:sp>
      <p:sp>
        <p:nvSpPr>
          <p:cNvPr id="4" name="Дата 3"/>
          <p:cNvSpPr>
            <a:spLocks noGrp="1"/>
          </p:cNvSpPr>
          <p:nvPr>
            <p:ph type="dt" sz="half" idx="10"/>
          </p:nvPr>
        </p:nvSpPr>
        <p:spPr>
          <a:xfrm>
            <a:off x="609600" y="6356353"/>
            <a:ext cx="2844800" cy="365125"/>
          </a:xfrm>
          <a:prstGeom prst="rect">
            <a:avLst/>
          </a:prstGeom>
        </p:spPr>
        <p:txBody>
          <a:bodyPr lIns="121883" tIns="60941" rIns="121883" bIns="60941"/>
          <a:lstStyle/>
          <a:p>
            <a:fld id="{00B0806A-3FF6-4D4F-A34C-75A45DBA47E5}" type="datetimeFigureOut">
              <a:rPr lang="ru-RU" smtClean="0">
                <a:solidFill>
                  <a:prstClr val="black"/>
                </a:solidFill>
              </a:rPr>
              <a:pPr/>
              <a:t>25.11.2013</a:t>
            </a:fld>
            <a:endParaRPr lang="ru-RU" dirty="0">
              <a:solidFill>
                <a:prstClr val="black"/>
              </a:solidFill>
            </a:endParaRPr>
          </a:p>
        </p:txBody>
      </p:sp>
      <p:sp>
        <p:nvSpPr>
          <p:cNvPr id="5" name="Нижний колонтитул 4"/>
          <p:cNvSpPr>
            <a:spLocks noGrp="1"/>
          </p:cNvSpPr>
          <p:nvPr>
            <p:ph type="ftr" sz="quarter" idx="11"/>
          </p:nvPr>
        </p:nvSpPr>
        <p:spPr>
          <a:xfrm>
            <a:off x="4165601" y="6356353"/>
            <a:ext cx="3860800" cy="365125"/>
          </a:xfrm>
          <a:prstGeom prst="rect">
            <a:avLst/>
          </a:prstGeom>
        </p:spPr>
        <p:txBody>
          <a:bodyPr lIns="121883" tIns="60941" rIns="121883" bIns="60941"/>
          <a:lstStyle/>
          <a:p>
            <a:endParaRPr lang="ru-RU" dirty="0">
              <a:solidFill>
                <a:prstClr val="black"/>
              </a:solidFill>
            </a:endParaRPr>
          </a:p>
        </p:txBody>
      </p:sp>
      <p:sp>
        <p:nvSpPr>
          <p:cNvPr id="6" name="Номер слайда 5"/>
          <p:cNvSpPr>
            <a:spLocks noGrp="1"/>
          </p:cNvSpPr>
          <p:nvPr>
            <p:ph type="sldNum" sz="quarter" idx="12"/>
          </p:nvPr>
        </p:nvSpPr>
        <p:spPr>
          <a:xfrm>
            <a:off x="8737602" y="6356353"/>
            <a:ext cx="2844800" cy="365125"/>
          </a:xfrm>
          <a:prstGeom prst="rect">
            <a:avLst/>
          </a:prstGeom>
        </p:spPr>
        <p:txBody>
          <a:bodyPr lIns="121883" tIns="60941" rIns="121883" bIns="60941"/>
          <a:lstStyle/>
          <a:p>
            <a:fld id="{E5742F8B-14A1-4CD8-A0DC-ECD3BCB5B6F8}" type="slidenum">
              <a:rPr lang="ru-RU" smtClean="0">
                <a:solidFill>
                  <a:prstClr val="black"/>
                </a:solidFill>
              </a:rPr>
              <a:pPr/>
              <a:t>‹#›</a:t>
            </a:fld>
            <a:endParaRPr lang="ru-RU" dirty="0">
              <a:solidFill>
                <a:prstClr val="black"/>
              </a:solidFill>
            </a:endParaRPr>
          </a:p>
        </p:txBody>
      </p:sp>
      <p:sp>
        <p:nvSpPr>
          <p:cNvPr id="7" name="Заголовок 1"/>
          <p:cNvSpPr>
            <a:spLocks noGrp="1"/>
          </p:cNvSpPr>
          <p:nvPr>
            <p:ph type="title"/>
          </p:nvPr>
        </p:nvSpPr>
        <p:spPr>
          <a:xfrm>
            <a:off x="761963" y="1214424"/>
            <a:ext cx="10782299" cy="870969"/>
          </a:xfrm>
          <a:prstGeom prst="rect">
            <a:avLst/>
          </a:prstGeom>
        </p:spPr>
        <p:txBody>
          <a:bodyPr lIns="121883" tIns="60941" rIns="121883" bIns="60941"/>
          <a:lstStyle>
            <a:lvl1pPr algn="l">
              <a:defRPr/>
            </a:lvl1pPr>
          </a:lstStyle>
          <a:p>
            <a:r>
              <a:rPr lang="ru-RU" dirty="0" smtClean="0"/>
              <a:t>Образец заголовка</a:t>
            </a:r>
            <a:endParaRPr lang="ru-RU" dirty="0"/>
          </a:p>
        </p:txBody>
      </p:sp>
    </p:spTree>
    <p:extLst>
      <p:ext uri="{BB962C8B-B14F-4D97-AF65-F5344CB8AC3E}">
        <p14:creationId xmlns:p14="http://schemas.microsoft.com/office/powerpoint/2010/main" val="35884068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First Slide">
    <p:bg>
      <p:bgPr>
        <a:solidFill>
          <a:schemeClr val="accent4"/>
        </a:solidFill>
        <a:effectLst/>
      </p:bgPr>
    </p:bg>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a:stretch>
            <a:fillRect/>
          </a:stretch>
        </p:blipFill>
        <p:spPr>
          <a:xfrm>
            <a:off x="764527" y="833198"/>
            <a:ext cx="4431474" cy="4431474"/>
          </a:xfrm>
          <a:prstGeom prst="rect">
            <a:avLst/>
          </a:prstGeom>
        </p:spPr>
      </p:pic>
      <p:sp>
        <p:nvSpPr>
          <p:cNvPr id="2" name="TextBox 1"/>
          <p:cNvSpPr txBox="1"/>
          <p:nvPr userDrawn="1"/>
        </p:nvSpPr>
        <p:spPr>
          <a:xfrm>
            <a:off x="1003276" y="2169000"/>
            <a:ext cx="3768980" cy="1938992"/>
          </a:xfrm>
          <a:prstGeom prst="rect">
            <a:avLst/>
          </a:prstGeom>
          <a:noFill/>
        </p:spPr>
        <p:txBody>
          <a:bodyPr wrap="none" rtlCol="0">
            <a:spAutoFit/>
          </a:bodyPr>
          <a:lstStyle/>
          <a:p>
            <a:r>
              <a:rPr lang="en-US" sz="6000" dirty="0" smtClean="0">
                <a:solidFill>
                  <a:schemeClr val="accent4"/>
                </a:solidFill>
                <a:latin typeface="+mj-lt"/>
                <a:cs typeface="Segoe UI Semibold" panose="020B0702040204020203" pitchFamily="34" charset="0"/>
              </a:rPr>
              <a:t>WINDOWS</a:t>
            </a:r>
            <a:endParaRPr lang="en-US" sz="6000" dirty="0" smtClean="0">
              <a:solidFill>
                <a:schemeClr val="accent4"/>
              </a:solidFill>
            </a:endParaRPr>
          </a:p>
          <a:p>
            <a:r>
              <a:rPr lang="en-US" sz="6000" dirty="0" smtClean="0">
                <a:solidFill>
                  <a:schemeClr val="accent4"/>
                </a:solidFill>
                <a:latin typeface="Segoe UI Semibold" panose="020B0702040204020203" pitchFamily="34" charset="0"/>
                <a:cs typeface="Segoe UI Semibold" panose="020B0702040204020203" pitchFamily="34" charset="0"/>
              </a:rPr>
              <a:t>CAMP</a:t>
            </a:r>
            <a:r>
              <a:rPr lang="en-US" sz="6000" baseline="30000" dirty="0" smtClean="0">
                <a:solidFill>
                  <a:schemeClr val="accent4"/>
                </a:solidFill>
                <a:latin typeface="Segoe UI Semibold" panose="020B0702040204020203" pitchFamily="34" charset="0"/>
                <a:cs typeface="Segoe UI Semibold" panose="020B0702040204020203" pitchFamily="34" charset="0"/>
              </a:rPr>
              <a:t>’13</a:t>
            </a:r>
            <a:endParaRPr lang="ru-RU" sz="6000" baseline="30000" dirty="0">
              <a:solidFill>
                <a:schemeClr val="accent4"/>
              </a:solidFill>
              <a:latin typeface="Segoe UI Semibold" panose="020B0702040204020203" pitchFamily="34" charset="0"/>
              <a:cs typeface="Segoe UI Semibold" panose="020B0702040204020203" pitchFamily="34" charset="0"/>
            </a:endParaRPr>
          </a:p>
        </p:txBody>
      </p:sp>
      <p:sp>
        <p:nvSpPr>
          <p:cNvPr id="5" name="Прямоугольник 8"/>
          <p:cNvSpPr/>
          <p:nvPr userDrawn="1"/>
        </p:nvSpPr>
        <p:spPr>
          <a:xfrm>
            <a:off x="5916000" y="2529000"/>
            <a:ext cx="4193777" cy="1200329"/>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smtClean="0">
                <a:ln>
                  <a:noFill/>
                </a:ln>
                <a:solidFill>
                  <a:schemeClr val="bg1"/>
                </a:solidFill>
                <a:effectLst/>
                <a:uLnTx/>
                <a:uFillTx/>
                <a:latin typeface="+mj-lt"/>
              </a:rPr>
              <a:t>#</a:t>
            </a:r>
            <a:r>
              <a:rPr kumimoji="0" lang="en-US" sz="7200" b="0" i="0" u="none" strike="noStrike" kern="1200" cap="none" spc="0" normalizeH="0" baseline="0" noProof="0" dirty="0" err="1" smtClean="0">
                <a:ln>
                  <a:noFill/>
                </a:ln>
                <a:solidFill>
                  <a:schemeClr val="bg1"/>
                </a:solidFill>
                <a:effectLst/>
                <a:uLnTx/>
                <a:uFillTx/>
                <a:latin typeface="+mj-lt"/>
              </a:rPr>
              <a:t>wincamp</a:t>
            </a:r>
            <a:endParaRPr kumimoji="0" lang="en-US" sz="7200" b="0" i="0" u="none" strike="noStrike" kern="1200" cap="none" spc="0" normalizeH="0" baseline="0" noProof="0" dirty="0" smtClean="0">
              <a:ln>
                <a:noFill/>
              </a:ln>
              <a:solidFill>
                <a:schemeClr val="bg1"/>
              </a:solidFill>
              <a:effectLst/>
              <a:uLnTx/>
              <a:uFillTx/>
              <a:latin typeface="+mj-lt"/>
            </a:endParaRPr>
          </a:p>
        </p:txBody>
      </p:sp>
      <p:pic>
        <p:nvPicPr>
          <p:cNvPr id="6" name="Рисунок 20"/>
          <p:cNvPicPr>
            <a:picLocks noChangeAspect="1"/>
          </p:cNvPicPr>
          <p:nvPr userDrawn="1"/>
        </p:nvPicPr>
        <p:blipFill>
          <a:blip r:embed="rId3"/>
          <a:stretch>
            <a:fillRect/>
          </a:stretch>
        </p:blipFill>
        <p:spPr>
          <a:xfrm>
            <a:off x="10109777" y="2734566"/>
            <a:ext cx="390580" cy="314369"/>
          </a:xfrm>
          <a:prstGeom prst="rect">
            <a:avLst/>
          </a:prstGeom>
          <a:noFill/>
          <a:ln>
            <a:noFill/>
          </a:ln>
        </p:spPr>
      </p:pic>
      <p:sp>
        <p:nvSpPr>
          <p:cNvPr id="8" name="TextBox 7">
            <a:hlinkClick r:id="rId4"/>
          </p:cNvPr>
          <p:cNvSpPr txBox="1"/>
          <p:nvPr userDrawn="1"/>
        </p:nvSpPr>
        <p:spPr>
          <a:xfrm>
            <a:off x="1003276" y="5769000"/>
            <a:ext cx="3112724" cy="584775"/>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3200" dirty="0" smtClean="0">
                <a:solidFill>
                  <a:schemeClr val="bg1"/>
                </a:solidFill>
                <a:latin typeface="+mj-lt"/>
              </a:rPr>
              <a:t>windowscamp.ru</a:t>
            </a:r>
          </a:p>
        </p:txBody>
      </p:sp>
    </p:spTree>
    <p:extLst>
      <p:ext uri="{BB962C8B-B14F-4D97-AF65-F5344CB8AC3E}">
        <p14:creationId xmlns:p14="http://schemas.microsoft.com/office/powerpoint/2010/main" val="324802038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49" y="2234114"/>
            <a:ext cx="8375702"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249" y="4612342"/>
            <a:ext cx="5455754" cy="1144929"/>
          </a:xfrm>
        </p:spPr>
        <p:txBody>
          <a:bodyPr/>
          <a:lstStyle>
            <a:lvl1pPr marL="0" indent="0">
              <a:buFont typeface="Arial" pitchFamily="34" charset="0"/>
              <a:buNone/>
              <a:defRPr sz="2400">
                <a:solidFill>
                  <a:schemeClr val="bg1">
                    <a:alpha val="98000"/>
                  </a:schemeClr>
                </a:solidFill>
                <a:latin typeface="+mj-lt"/>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249" y="228600"/>
            <a:ext cx="2498478" cy="290338"/>
          </a:xfrm>
          <a:prstGeom prst="rect">
            <a:avLst/>
          </a:prstGeom>
        </p:spPr>
      </p:pic>
      <p:pic>
        <p:nvPicPr>
          <p:cNvPr id="5" name="Picture 4"/>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249" y="228600"/>
            <a:ext cx="2498478" cy="290338"/>
          </a:xfrm>
          <a:prstGeom prst="rect">
            <a:avLst/>
          </a:prstGeom>
        </p:spPr>
      </p:pic>
    </p:spTree>
    <p:extLst>
      <p:ext uri="{BB962C8B-B14F-4D97-AF65-F5344CB8AC3E}">
        <p14:creationId xmlns:p14="http://schemas.microsoft.com/office/powerpoint/2010/main" val="3997108893"/>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3_Custom Layout">
    <p:bg>
      <p:bgPr>
        <a:blipFill rotWithShape="1">
          <a:blip r:embed="rId2"/>
          <a:stretch>
            <a:fillRect/>
          </a:stretch>
        </a:blipFill>
        <a:effectLst/>
      </p:bgPr>
    </p:bg>
    <p:spTree>
      <p:nvGrpSpPr>
        <p:cNvPr id="1" name=""/>
        <p:cNvGrpSpPr/>
        <p:nvPr/>
      </p:nvGrpSpPr>
      <p:grpSpPr>
        <a:xfrm>
          <a:off x="0" y="0"/>
          <a:ext cx="0" cy="0"/>
          <a:chOff x="0" y="0"/>
          <a:chExt cx="0" cy="0"/>
        </a:xfrm>
      </p:grpSpPr>
      <p:pic>
        <p:nvPicPr>
          <p:cNvPr id="3" name="Picture 2" descr="WinAzure_rgb_Wht_M.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69304" y="291071"/>
            <a:ext cx="2862678" cy="747151"/>
          </a:xfrm>
          <a:prstGeom prst="rect">
            <a:avLst/>
          </a:prstGeom>
        </p:spPr>
      </p:pic>
      <p:pic>
        <p:nvPicPr>
          <p:cNvPr id="4" name="Picture 3" descr="MSFT_logotype_rgb_Wht.png"/>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601827" y="6029990"/>
            <a:ext cx="1320936" cy="506083"/>
          </a:xfrm>
          <a:prstGeom prst="rect">
            <a:avLst/>
          </a:prstGeom>
        </p:spPr>
      </p:pic>
      <p:sp>
        <p:nvSpPr>
          <p:cNvPr id="5" name="Text Placeholder 4"/>
          <p:cNvSpPr>
            <a:spLocks noGrp="1"/>
          </p:cNvSpPr>
          <p:nvPr>
            <p:ph type="body" sz="quarter" idx="12" hasCustomPrompt="1"/>
          </p:nvPr>
        </p:nvSpPr>
        <p:spPr>
          <a:xfrm>
            <a:off x="269240" y="4593273"/>
            <a:ext cx="6273418" cy="1794661"/>
          </a:xfrm>
          <a:noFill/>
        </p:spPr>
        <p:txBody>
          <a:bodyPr lIns="143392" tIns="107544" rIns="143392" bIns="107544">
            <a:noAutofit/>
          </a:bodyPr>
          <a:lstStyle>
            <a:lvl1pPr marL="0" indent="0">
              <a:spcBef>
                <a:spcPts val="0"/>
              </a:spcBef>
              <a:buNone/>
              <a:defRPr sz="3500" spc="0" baseline="0">
                <a:solidFill>
                  <a:srgbClr val="0054A6"/>
                </a:solidFill>
                <a:latin typeface="+mj-lt"/>
              </a:defRPr>
            </a:lvl1pPr>
          </a:lstStyle>
          <a:p>
            <a:pPr lvl="0"/>
            <a:r>
              <a:rPr lang="en-US" dirty="0" smtClean="0"/>
              <a:t>Speaker name</a:t>
            </a:r>
          </a:p>
        </p:txBody>
      </p:sp>
      <p:sp>
        <p:nvSpPr>
          <p:cNvPr id="6" name="Title 1"/>
          <p:cNvSpPr>
            <a:spLocks noGrp="1"/>
          </p:cNvSpPr>
          <p:nvPr>
            <p:ph type="title" hasCustomPrompt="1"/>
          </p:nvPr>
        </p:nvSpPr>
        <p:spPr>
          <a:xfrm>
            <a:off x="269239" y="2881140"/>
            <a:ext cx="9860611" cy="919687"/>
          </a:xfrm>
          <a:noFill/>
        </p:spPr>
        <p:txBody>
          <a:bodyPr lIns="143392" tIns="89620" rIns="143392" bIns="89620" anchor="t" anchorCtr="0"/>
          <a:lstStyle>
            <a:lvl1pPr>
              <a:defRPr sz="5300" spc="-99" baseline="0">
                <a:solidFill>
                  <a:srgbClr val="0054A6"/>
                </a:solidFill>
              </a:defRPr>
            </a:lvl1pPr>
          </a:lstStyle>
          <a:p>
            <a:r>
              <a:rPr lang="en-US" dirty="0" smtClean="0"/>
              <a:t>Presentation title</a:t>
            </a:r>
            <a:endParaRPr lang="en-US" dirty="0"/>
          </a:p>
        </p:txBody>
      </p:sp>
    </p:spTree>
    <p:extLst>
      <p:ext uri="{BB962C8B-B14F-4D97-AF65-F5344CB8AC3E}">
        <p14:creationId xmlns:p14="http://schemas.microsoft.com/office/powerpoint/2010/main" val="2310339919"/>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5"/>
            <a:ext cx="8375703" cy="1359196"/>
          </a:xfrm>
        </p:spPr>
        <p:txBody>
          <a:bodyPr anchor="ctr" anchorCtr="0">
            <a:noAutofit/>
          </a:bodyPr>
          <a:lstStyle>
            <a:lvl1pPr>
              <a:lnSpc>
                <a:spcPct val="90000"/>
              </a:lnSpc>
              <a:defRPr sz="6533"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248" y="4612344"/>
            <a:ext cx="5455755" cy="1144929"/>
          </a:xfrm>
        </p:spPr>
        <p:txBody>
          <a:bodyPr/>
          <a:lstStyle>
            <a:lvl1pPr marL="0" indent="0">
              <a:buFont typeface="Arial" pitchFamily="34" charset="0"/>
              <a:buNone/>
              <a:defRPr sz="2400">
                <a:solidFill>
                  <a:schemeClr val="bg1">
                    <a:alpha val="98000"/>
                  </a:schemeClr>
                </a:solidFill>
                <a:latin typeface="+mj-lt"/>
              </a:defRPr>
            </a:lvl1pPr>
            <a:lvl2pPr marL="460440" indent="0">
              <a:buFont typeface="Arial" pitchFamily="34" charset="0"/>
              <a:buNone/>
              <a:defRPr/>
            </a:lvl2pPr>
            <a:lvl3pPr marL="855784" indent="0">
              <a:buFont typeface="Arial" pitchFamily="34" charset="0"/>
              <a:buNone/>
              <a:defRPr/>
            </a:lvl3pPr>
            <a:lvl4pPr marL="1259066" indent="0">
              <a:buFont typeface="Arial" pitchFamily="34" charset="0"/>
              <a:buNone/>
              <a:defRPr/>
            </a:lvl4pPr>
            <a:lvl5pPr marL="1605191"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250" y="228600"/>
            <a:ext cx="2498477" cy="290339"/>
          </a:xfrm>
          <a:prstGeom prst="rect">
            <a:avLst/>
          </a:prstGeom>
        </p:spPr>
      </p:pic>
    </p:spTree>
    <p:extLst>
      <p:ext uri="{BB962C8B-B14F-4D97-AF65-F5344CB8AC3E}">
        <p14:creationId xmlns:p14="http://schemas.microsoft.com/office/powerpoint/2010/main" val="3895540126"/>
      </p:ext>
    </p:extLst>
  </p:cSld>
  <p:clrMapOvr>
    <a:masterClrMapping/>
  </p:clrMapOvr>
  <p:transition>
    <p:fade/>
  </p:transition>
  <p:timing>
    <p:tnLst>
      <p:par>
        <p:cTn id="1" dur="indefinite" restart="never" nodeType="tmRoot"/>
      </p:par>
    </p:tnLst>
  </p:timing>
  <p:hf hd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0"/>
            <a:ext cx="11151917" cy="757131"/>
          </a:xfrm>
        </p:spPr>
        <p:txBody>
          <a:bodyPr/>
          <a:lstStyle>
            <a:lvl1pPr>
              <a:defRPr sz="5467"/>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799"/>
            <a:ext cx="11151917" cy="946413"/>
          </a:xfrm>
        </p:spPr>
        <p:txBody>
          <a:bodyPr/>
          <a:lstStyle>
            <a:lvl1pPr marL="3176"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6" indent="0">
              <a:spcBef>
                <a:spcPts val="0"/>
              </a:spcBef>
              <a:buSzPct val="80000"/>
              <a:buFont typeface="Arial" pitchFamily="34" charset="0"/>
              <a:buNone/>
              <a:defRPr sz="2000" spc="-51" baseline="0">
                <a:gradFill>
                  <a:gsLst>
                    <a:gs pos="0">
                      <a:srgbClr val="595959"/>
                    </a:gs>
                    <a:gs pos="86000">
                      <a:srgbClr val="595959"/>
                    </a:gs>
                  </a:gsLst>
                  <a:lin ang="5400000" scaled="0"/>
                </a:gradFill>
              </a:defRPr>
            </a:lvl2pPr>
            <a:lvl3pPr marL="1259066" indent="-403282">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5191" indent="-346123">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789" indent="-336597">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5" y="6372547"/>
            <a:ext cx="1682359" cy="195501"/>
          </a:xfrm>
          <a:prstGeom prst="rect">
            <a:avLst/>
          </a:prstGeom>
        </p:spPr>
      </p:pic>
    </p:spTree>
    <p:extLst>
      <p:ext uri="{BB962C8B-B14F-4D97-AF65-F5344CB8AC3E}">
        <p14:creationId xmlns:p14="http://schemas.microsoft.com/office/powerpoint/2010/main" val="3771253263"/>
      </p:ext>
    </p:extLst>
  </p:cSld>
  <p:clrMapOvr>
    <a:masterClrMapping/>
  </p:clrMapOvr>
  <p:transition>
    <p:fade/>
  </p:transition>
  <p:timing>
    <p:tnLst>
      <p:par>
        <p:cTn id="1" dur="indefinite" restart="never" nodeType="tmRoot"/>
      </p:par>
    </p:tnLst>
  </p:timing>
  <p:hf hdr="0" dt="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0"/>
            <a:ext cx="11151917" cy="757131"/>
          </a:xfrm>
        </p:spPr>
        <p:txBody>
          <a:bodyPr/>
          <a:lstStyle>
            <a:lvl1pPr algn="l" defTabSz="914492" rtl="0" eaLnBrk="1" latinLnBrk="0" hangingPunct="1">
              <a:lnSpc>
                <a:spcPct val="90000"/>
              </a:lnSpc>
              <a:spcBef>
                <a:spcPct val="0"/>
              </a:spcBef>
              <a:buNone/>
              <a:defRPr lang="en-US" sz="5467"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1"/>
            <a:ext cx="11151917" cy="2035429"/>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9073" indent="-342949">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49" indent="-342949">
              <a:spcBef>
                <a:spcPts val="0"/>
              </a:spcBef>
              <a:spcAft>
                <a:spcPts val="400"/>
              </a:spcAft>
              <a:buFont typeface="Arial" pitchFamily="34" charset="0"/>
              <a:buChar char="•"/>
              <a:defRPr/>
            </a:lvl5pPr>
            <a:lvl6pPr marL="1033609" indent="-342949">
              <a:buFont typeface="Arial" pitchFamily="34" charset="0"/>
              <a:buChar char="•"/>
              <a:defRPr sz="2400">
                <a:gradFill>
                  <a:gsLst>
                    <a:gs pos="0">
                      <a:srgbClr val="595959"/>
                    </a:gs>
                    <a:gs pos="86000">
                      <a:srgbClr val="595959"/>
                    </a:gs>
                  </a:gsLst>
                  <a:lin ang="5400000" scaled="0"/>
                </a:gradFill>
              </a:defRPr>
            </a:lvl6pPr>
            <a:lvl7pPr marL="1255891" indent="-225457">
              <a:defRPr>
                <a:gradFill>
                  <a:gsLst>
                    <a:gs pos="0">
                      <a:srgbClr val="595959"/>
                    </a:gs>
                    <a:gs pos="86000">
                      <a:srgbClr val="595959"/>
                    </a:gs>
                  </a:gsLst>
                  <a:lin ang="5400000" scaled="0"/>
                </a:gradFill>
              </a:defRPr>
            </a:lvl7pPr>
            <a:lvl8pPr marL="1487699" indent="-231808">
              <a:defRPr>
                <a:gradFill>
                  <a:gsLst>
                    <a:gs pos="0">
                      <a:srgbClr val="595959"/>
                    </a:gs>
                    <a:gs pos="86000">
                      <a:srgbClr val="595959"/>
                    </a:gs>
                  </a:gsLst>
                  <a:lin ang="5400000" scaled="0"/>
                </a:gradFill>
              </a:defRPr>
            </a:lvl8pPr>
          </a:lstStyle>
          <a:p>
            <a:pPr marL="346123" lvl="0" indent="-346123" algn="l" defTabSz="914492" rtl="0" eaLnBrk="1" latinLnBrk="0" hangingPunct="1">
              <a:lnSpc>
                <a:spcPct val="90000"/>
              </a:lnSpc>
              <a:spcBef>
                <a:spcPct val="20000"/>
              </a:spcBef>
              <a:buSzPct val="90000"/>
              <a:buFont typeface="Arial" pitchFamily="34" charset="0"/>
              <a:buChar char="•"/>
            </a:pPr>
            <a:r>
              <a:rPr lang="en-US" smtClean="0"/>
              <a:t>Click to edit Master text styles</a:t>
            </a:r>
          </a:p>
          <a:p>
            <a:pPr marL="346123" lvl="1" indent="-346123" algn="l" defTabSz="914492" rtl="0" eaLnBrk="1" latinLnBrk="0" hangingPunct="1">
              <a:lnSpc>
                <a:spcPct val="90000"/>
              </a:lnSpc>
              <a:spcBef>
                <a:spcPct val="20000"/>
              </a:spcBef>
              <a:buSzPct val="90000"/>
              <a:buFont typeface="Arial" pitchFamily="34" charset="0"/>
              <a:buChar char="•"/>
            </a:pPr>
            <a:r>
              <a:rPr lang="en-US" smtClean="0"/>
              <a:t>Second level</a:t>
            </a:r>
          </a:p>
          <a:p>
            <a:pPr marL="346123" lvl="2" indent="-346123" algn="l" defTabSz="914492" rtl="0" eaLnBrk="1" latinLnBrk="0" hangingPunct="1">
              <a:lnSpc>
                <a:spcPct val="90000"/>
              </a:lnSpc>
              <a:spcBef>
                <a:spcPct val="20000"/>
              </a:spcBef>
              <a:buSzPct val="90000"/>
              <a:buFont typeface="Arial" pitchFamily="34" charset="0"/>
              <a:buChar char="•"/>
            </a:pPr>
            <a:r>
              <a:rPr lang="en-US" smtClean="0"/>
              <a:t>Third level</a:t>
            </a:r>
          </a:p>
          <a:p>
            <a:pPr marL="346123" lvl="3" indent="-346123" algn="l" defTabSz="914492" rtl="0" eaLnBrk="1" latinLnBrk="0" hangingPunct="1">
              <a:lnSpc>
                <a:spcPct val="90000"/>
              </a:lnSpc>
              <a:spcBef>
                <a:spcPct val="20000"/>
              </a:spcBef>
              <a:buSzPct val="90000"/>
              <a:buFont typeface="Arial" pitchFamily="34" charset="0"/>
              <a:buChar char="•"/>
            </a:pPr>
            <a:r>
              <a:rPr lang="en-US" smtClean="0"/>
              <a:t>Fourth level</a:t>
            </a:r>
          </a:p>
          <a:p>
            <a:pPr marL="346123" lvl="4" indent="-346123" algn="l" defTabSz="914492"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5" y="6372547"/>
            <a:ext cx="1682359" cy="195501"/>
          </a:xfrm>
          <a:prstGeom prst="rect">
            <a:avLst/>
          </a:prstGeom>
        </p:spPr>
      </p:pic>
    </p:spTree>
    <p:extLst>
      <p:ext uri="{BB962C8B-B14F-4D97-AF65-F5344CB8AC3E}">
        <p14:creationId xmlns:p14="http://schemas.microsoft.com/office/powerpoint/2010/main" val="3780280275"/>
      </p:ext>
    </p:extLst>
  </p:cSld>
  <p:clrMapOvr>
    <a:masterClrMapping/>
  </p:clrMapOvr>
  <p:transition>
    <p:fade/>
  </p:transition>
  <p:hf hdr="0" dt="0"/>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0"/>
            <a:ext cx="11151917" cy="757131"/>
          </a:xfrm>
        </p:spPr>
        <p:txBody>
          <a:bodyPr/>
          <a:lstStyle>
            <a:lvl1pPr>
              <a:defRPr sz="5467"/>
            </a:lvl1pPr>
          </a:lstStyle>
          <a:p>
            <a:r>
              <a:rPr lang="en-US" smtClean="0"/>
              <a:t>Click to edit Master title style</a:t>
            </a:r>
            <a:endParaRPr lang="en-US" dirty="0"/>
          </a:p>
        </p:txBody>
      </p:sp>
      <p:sp>
        <p:nvSpPr>
          <p:cNvPr id="3" name="Content Placeholder 2"/>
          <p:cNvSpPr>
            <a:spLocks noGrp="1"/>
          </p:cNvSpPr>
          <p:nvPr>
            <p:ph sz="half" idx="1"/>
          </p:nvPr>
        </p:nvSpPr>
        <p:spPr>
          <a:xfrm>
            <a:off x="519250" y="1447802"/>
            <a:ext cx="5487829" cy="2443745"/>
          </a:xfrm>
        </p:spPr>
        <p:txBody>
          <a:bodyPr/>
          <a:lstStyle>
            <a:lvl1pPr marL="341362" indent="-341362">
              <a:lnSpc>
                <a:spcPct val="90000"/>
              </a:lnSpc>
              <a:buSzPct val="80000"/>
              <a:buFont typeface="Arial" pitchFamily="34" charset="0"/>
              <a:buChar char="•"/>
              <a:defRPr sz="3200"/>
            </a:lvl1pPr>
            <a:lvl2pPr marL="627152" indent="-285790">
              <a:lnSpc>
                <a:spcPct val="90000"/>
              </a:lnSpc>
              <a:buSzPct val="80000"/>
              <a:buFont typeface="Arial" pitchFamily="34" charset="0"/>
              <a:buChar char="•"/>
              <a:defRPr sz="2800"/>
            </a:lvl2pPr>
            <a:lvl3pPr marL="914529" indent="-287378">
              <a:lnSpc>
                <a:spcPct val="90000"/>
              </a:lnSpc>
              <a:buSzPct val="80000"/>
              <a:buFont typeface="Arial" pitchFamily="34" charset="0"/>
              <a:buChar char="•"/>
              <a:defRPr sz="2400"/>
            </a:lvl3pPr>
            <a:lvl4pPr marL="1713156" indent="-225457">
              <a:lnSpc>
                <a:spcPct val="90000"/>
              </a:lnSpc>
              <a:buSzPct val="80000"/>
              <a:buFont typeface="Arial" pitchFamily="34" charset="0"/>
              <a:buChar char="•"/>
              <a:defRPr sz="2000"/>
            </a:lvl4pPr>
            <a:lvl5pPr marL="1944963" indent="-231808">
              <a:lnSpc>
                <a:spcPct val="90000"/>
              </a:lnSpc>
              <a:buSzPct val="80000"/>
              <a:buFont typeface="Arial" pitchFamily="34" charset="0"/>
              <a:buChar char="•"/>
              <a:defRPr sz="2000"/>
            </a:lvl5pPr>
            <a:lvl6pPr>
              <a:defRPr sz="1867"/>
            </a:lvl6pPr>
            <a:lvl7pPr>
              <a:defRPr sz="1867"/>
            </a:lvl7pPr>
            <a:lvl8pPr>
              <a:defRPr sz="1867"/>
            </a:lvl8pPr>
            <a:lvl9pPr>
              <a:defRPr sz="1867"/>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3336" y="1447801"/>
            <a:ext cx="5487829" cy="2443746"/>
          </a:xfrm>
        </p:spPr>
        <p:txBody>
          <a:bodyPr/>
          <a:lstStyle>
            <a:lvl1pPr marL="457265" indent="-457265">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625" indent="-457265">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70100" indent="-342949">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648" indent="-342949">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6105" indent="-342949">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867"/>
            </a:lvl6pPr>
            <a:lvl7pPr>
              <a:defRPr sz="1867"/>
            </a:lvl7pPr>
            <a:lvl8pPr>
              <a:defRPr sz="1867"/>
            </a:lvl8pPr>
            <a:lvl9pPr>
              <a:defRPr sz="1867"/>
            </a:lvl9pPr>
          </a:lstStyle>
          <a:p>
            <a:pPr marL="341362" lvl="0" indent="-341362" algn="l" defTabSz="914492" rtl="0" eaLnBrk="1" latinLnBrk="0" hangingPunct="1">
              <a:lnSpc>
                <a:spcPct val="90000"/>
              </a:lnSpc>
              <a:spcBef>
                <a:spcPct val="20000"/>
              </a:spcBef>
              <a:buSzPct val="80000"/>
              <a:buFont typeface="Arial" pitchFamily="34" charset="0"/>
              <a:buChar char="•"/>
            </a:pPr>
            <a:r>
              <a:rPr lang="en-US" smtClean="0"/>
              <a:t>Click to edit Master text styles</a:t>
            </a:r>
          </a:p>
          <a:p>
            <a:pPr marL="341362" lvl="1" indent="-341362" algn="l" defTabSz="914492" rtl="0" eaLnBrk="1" latinLnBrk="0" hangingPunct="1">
              <a:lnSpc>
                <a:spcPct val="90000"/>
              </a:lnSpc>
              <a:spcBef>
                <a:spcPct val="20000"/>
              </a:spcBef>
              <a:buSzPct val="80000"/>
              <a:buFont typeface="Arial" pitchFamily="34" charset="0"/>
              <a:buChar char="•"/>
            </a:pPr>
            <a:r>
              <a:rPr lang="en-US" smtClean="0"/>
              <a:t>Second level</a:t>
            </a:r>
          </a:p>
          <a:p>
            <a:pPr marL="341362" lvl="2" indent="-341362" algn="l" defTabSz="914492" rtl="0" eaLnBrk="1" latinLnBrk="0" hangingPunct="1">
              <a:lnSpc>
                <a:spcPct val="90000"/>
              </a:lnSpc>
              <a:spcBef>
                <a:spcPct val="20000"/>
              </a:spcBef>
              <a:buSzPct val="80000"/>
              <a:buFont typeface="Arial" pitchFamily="34" charset="0"/>
              <a:buChar char="•"/>
            </a:pPr>
            <a:r>
              <a:rPr lang="en-US" smtClean="0"/>
              <a:t>Third level</a:t>
            </a:r>
          </a:p>
          <a:p>
            <a:pPr marL="341362" lvl="3" indent="-341362" algn="l" defTabSz="914492" rtl="0" eaLnBrk="1" latinLnBrk="0" hangingPunct="1">
              <a:lnSpc>
                <a:spcPct val="90000"/>
              </a:lnSpc>
              <a:spcBef>
                <a:spcPct val="20000"/>
              </a:spcBef>
              <a:buSzPct val="80000"/>
              <a:buFont typeface="Arial" pitchFamily="34" charset="0"/>
              <a:buChar char="•"/>
            </a:pPr>
            <a:r>
              <a:rPr lang="en-US" smtClean="0"/>
              <a:t>Fourth level</a:t>
            </a:r>
          </a:p>
          <a:p>
            <a:pPr marL="341362" lvl="4" indent="-341362" algn="l" defTabSz="914492"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5" y="6372547"/>
            <a:ext cx="1682359" cy="195501"/>
          </a:xfrm>
          <a:prstGeom prst="rect">
            <a:avLst/>
          </a:prstGeom>
        </p:spPr>
      </p:pic>
      <p:pic>
        <p:nvPicPr>
          <p:cNvPr id="6" name="Picture 5"/>
          <p:cNvPicPr>
            <a:picLocks noChangeAspect="1"/>
          </p:cNvPicPr>
          <p:nvPr userDrawn="1"/>
        </p:nvPicPr>
        <p:blipFill>
          <a:blip r:embed="rId4" cstate="email">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a:ext>
            </a:extLst>
          </a:blip>
          <a:stretch>
            <a:fillRect/>
          </a:stretch>
        </p:blipFill>
        <p:spPr>
          <a:xfrm>
            <a:off x="10592972" y="6344945"/>
            <a:ext cx="1371957" cy="436856"/>
          </a:xfrm>
          <a:prstGeom prst="rect">
            <a:avLst/>
          </a:prstGeom>
        </p:spPr>
      </p:pic>
    </p:spTree>
    <p:extLst>
      <p:ext uri="{BB962C8B-B14F-4D97-AF65-F5344CB8AC3E}">
        <p14:creationId xmlns:p14="http://schemas.microsoft.com/office/powerpoint/2010/main" val="1276648785"/>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0"/>
            <a:ext cx="11151917" cy="757131"/>
          </a:xfrm>
        </p:spPr>
        <p:txBody>
          <a:bodyPr/>
          <a:lstStyle>
            <a:lvl1pPr>
              <a:defRPr sz="5467"/>
            </a:lvl1pPr>
          </a:lstStyle>
          <a:p>
            <a:r>
              <a:rPr lang="en-US" smtClean="0"/>
              <a:t>Click to edit Master title style</a:t>
            </a:r>
            <a:endParaRPr lang="en-US" dirty="0"/>
          </a:p>
        </p:txBody>
      </p:sp>
      <p:sp>
        <p:nvSpPr>
          <p:cNvPr id="3" name="Text Placeholder 2"/>
          <p:cNvSpPr>
            <a:spLocks noGrp="1"/>
          </p:cNvSpPr>
          <p:nvPr>
            <p:ph type="body" idx="1"/>
          </p:nvPr>
        </p:nvSpPr>
        <p:spPr>
          <a:xfrm>
            <a:off x="519250" y="1447801"/>
            <a:ext cx="5487829" cy="443199"/>
          </a:xfrm>
        </p:spPr>
        <p:txBody>
          <a:bodyPr anchor="b"/>
          <a:lstStyle>
            <a:lvl1pPr marL="0" indent="0">
              <a:lnSpc>
                <a:spcPct val="90000"/>
              </a:lnSpc>
              <a:spcBef>
                <a:spcPts val="0"/>
              </a:spcBef>
              <a:buNone/>
              <a:defRPr sz="3200" b="0">
                <a:latin typeface="Segoe UI Light" pitchFamily="34" charset="0"/>
              </a:defRPr>
            </a:lvl1pPr>
            <a:lvl2pPr marL="457247" indent="0">
              <a:buNone/>
              <a:defRPr sz="2000" b="1"/>
            </a:lvl2pPr>
            <a:lvl3pPr marL="914492" indent="0">
              <a:buNone/>
              <a:defRPr sz="1867" b="1"/>
            </a:lvl3pPr>
            <a:lvl4pPr marL="1371739" indent="0">
              <a:buNone/>
              <a:defRPr sz="1600" b="1"/>
            </a:lvl4pPr>
            <a:lvl5pPr marL="1828986" indent="0">
              <a:buNone/>
              <a:defRPr sz="1600" b="1"/>
            </a:lvl5pPr>
            <a:lvl6pPr marL="2286234" indent="0">
              <a:buNone/>
              <a:defRPr sz="1600" b="1"/>
            </a:lvl6pPr>
            <a:lvl7pPr marL="2743479" indent="0">
              <a:buNone/>
              <a:defRPr sz="1600" b="1"/>
            </a:lvl7pPr>
            <a:lvl8pPr marL="3200725" indent="0">
              <a:buNone/>
              <a:defRPr sz="1600" b="1"/>
            </a:lvl8pPr>
            <a:lvl9pPr marL="3657973"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8000" y="2266797"/>
            <a:ext cx="5486400" cy="1945148"/>
          </a:xfrm>
        </p:spPr>
        <p:txBody>
          <a:bodyPr/>
          <a:lstStyle>
            <a:lvl1pPr marL="403282" indent="-403282">
              <a:buSzPct val="80000"/>
              <a:buFont typeface="Arial" pitchFamily="34" charset="0"/>
              <a:buChar char="•"/>
              <a:defRPr sz="2800"/>
            </a:lvl1pPr>
            <a:lvl2pPr marL="744644" indent="-322309">
              <a:buSzPct val="80000"/>
              <a:buFont typeface="Arial" pitchFamily="34" charset="0"/>
              <a:buChar char="•"/>
              <a:defRPr sz="2800"/>
            </a:lvl2pPr>
            <a:lvl3pPr marL="1027258" indent="-282616" defTabSz="1030434">
              <a:buSzPct val="80000"/>
              <a:buFont typeface="Arial" pitchFamily="34" charset="0"/>
              <a:buChar char="•"/>
              <a:defRPr sz="2400"/>
            </a:lvl3pPr>
            <a:lvl4pPr marL="1317812" indent="-287378">
              <a:buSzPct val="80000"/>
              <a:buFont typeface="Arial" pitchFamily="34" charset="0"/>
              <a:buChar char="•"/>
              <a:defRPr sz="2000"/>
            </a:lvl4pPr>
            <a:lvl5pPr marL="1541681" indent="-223869">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3336" y="1447801"/>
            <a:ext cx="5487829" cy="443199"/>
          </a:xfrm>
        </p:spPr>
        <p:txBody>
          <a:bodyPr anchor="b"/>
          <a:lstStyle>
            <a:lvl1pPr marL="0" indent="0">
              <a:lnSpc>
                <a:spcPct val="90000"/>
              </a:lnSpc>
              <a:spcBef>
                <a:spcPts val="0"/>
              </a:spcBef>
              <a:buNone/>
              <a:defRPr sz="3200" b="0">
                <a:latin typeface="Segoe UI Light" pitchFamily="34" charset="0"/>
              </a:defRPr>
            </a:lvl1pPr>
            <a:lvl2pPr marL="457247" indent="0">
              <a:buNone/>
              <a:defRPr sz="2000" b="1"/>
            </a:lvl2pPr>
            <a:lvl3pPr marL="914492" indent="0">
              <a:buNone/>
              <a:defRPr sz="1867" b="1"/>
            </a:lvl3pPr>
            <a:lvl4pPr marL="1371739" indent="0">
              <a:buNone/>
              <a:defRPr sz="1600" b="1"/>
            </a:lvl4pPr>
            <a:lvl5pPr marL="1828986" indent="0">
              <a:buNone/>
              <a:defRPr sz="1600" b="1"/>
            </a:lvl5pPr>
            <a:lvl6pPr marL="2286234" indent="0">
              <a:buNone/>
              <a:defRPr sz="1600" b="1"/>
            </a:lvl6pPr>
            <a:lvl7pPr marL="2743479" indent="0">
              <a:buNone/>
              <a:defRPr sz="1600" b="1"/>
            </a:lvl7pPr>
            <a:lvl8pPr marL="3200725" indent="0">
              <a:buNone/>
              <a:defRPr sz="1600" b="1"/>
            </a:lvl8pPr>
            <a:lvl9pPr marL="3657973"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3336" y="2266796"/>
            <a:ext cx="5487829" cy="1945148"/>
          </a:xfrm>
        </p:spPr>
        <p:txBody>
          <a:bodyPr/>
          <a:lstStyle>
            <a:lvl1pPr marL="296363" indent="-296363">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265" indent="-457265">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284" indent="-342949">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382" indent="-342949">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591" indent="-342949">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382" indent="-342949">
              <a:defRPr sz="1600"/>
            </a:lvl6pPr>
            <a:lvl7pPr marL="1603603" indent="-285790">
              <a:defRPr sz="1600"/>
            </a:lvl7pPr>
            <a:lvl8pPr>
              <a:defRPr sz="1600"/>
            </a:lvl8pPr>
            <a:lvl9pPr>
              <a:defRPr sz="1600"/>
            </a:lvl9pPr>
          </a:lstStyle>
          <a:p>
            <a:pPr marL="403282" lvl="0" indent="-403282" algn="l" defTabSz="914492" rtl="0" eaLnBrk="1" latinLnBrk="0" hangingPunct="1">
              <a:lnSpc>
                <a:spcPct val="90000"/>
              </a:lnSpc>
              <a:spcBef>
                <a:spcPct val="20000"/>
              </a:spcBef>
              <a:buSzPct val="80000"/>
            </a:pPr>
            <a:r>
              <a:rPr lang="en-US" smtClean="0"/>
              <a:t>Click to edit Master text styles</a:t>
            </a:r>
          </a:p>
          <a:p>
            <a:pPr marL="403282" lvl="1" indent="-403282" algn="l" defTabSz="914492" rtl="0" eaLnBrk="1" latinLnBrk="0" hangingPunct="1">
              <a:lnSpc>
                <a:spcPct val="90000"/>
              </a:lnSpc>
              <a:spcBef>
                <a:spcPct val="20000"/>
              </a:spcBef>
              <a:buSzPct val="80000"/>
            </a:pPr>
            <a:r>
              <a:rPr lang="en-US" smtClean="0"/>
              <a:t>Second level</a:t>
            </a:r>
          </a:p>
          <a:p>
            <a:pPr marL="403282" lvl="2" indent="-403282" algn="l" defTabSz="914492" rtl="0" eaLnBrk="1" latinLnBrk="0" hangingPunct="1">
              <a:lnSpc>
                <a:spcPct val="90000"/>
              </a:lnSpc>
              <a:spcBef>
                <a:spcPct val="20000"/>
              </a:spcBef>
              <a:buSzPct val="80000"/>
            </a:pPr>
            <a:r>
              <a:rPr lang="en-US" smtClean="0"/>
              <a:t>Third level</a:t>
            </a:r>
          </a:p>
          <a:p>
            <a:pPr marL="403282" lvl="3" indent="-403282" algn="l" defTabSz="914492" rtl="0" eaLnBrk="1" latinLnBrk="0" hangingPunct="1">
              <a:lnSpc>
                <a:spcPct val="90000"/>
              </a:lnSpc>
              <a:spcBef>
                <a:spcPct val="20000"/>
              </a:spcBef>
              <a:buSzPct val="80000"/>
            </a:pPr>
            <a:r>
              <a:rPr lang="en-US" smtClean="0"/>
              <a:t>Fourth level</a:t>
            </a:r>
          </a:p>
          <a:p>
            <a:pPr marL="403282" lvl="4" indent="-403282" algn="l" defTabSz="914492"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5" y="6372547"/>
            <a:ext cx="1682359" cy="195501"/>
          </a:xfrm>
          <a:prstGeom prst="rect">
            <a:avLst/>
          </a:prstGeom>
        </p:spPr>
      </p:pic>
      <p:pic>
        <p:nvPicPr>
          <p:cNvPr id="8" name="Picture 7"/>
          <p:cNvPicPr>
            <a:picLocks noChangeAspect="1"/>
          </p:cNvPicPr>
          <p:nvPr userDrawn="1"/>
        </p:nvPicPr>
        <p:blipFill>
          <a:blip r:embed="rId4" cstate="email">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a:ext>
            </a:extLst>
          </a:blip>
          <a:stretch>
            <a:fillRect/>
          </a:stretch>
        </p:blipFill>
        <p:spPr>
          <a:xfrm>
            <a:off x="10592972" y="6344945"/>
            <a:ext cx="1371957" cy="436856"/>
          </a:xfrm>
          <a:prstGeom prst="rect">
            <a:avLst/>
          </a:prstGeom>
        </p:spPr>
      </p:pic>
    </p:spTree>
    <p:extLst>
      <p:ext uri="{BB962C8B-B14F-4D97-AF65-F5344CB8AC3E}">
        <p14:creationId xmlns:p14="http://schemas.microsoft.com/office/powerpoint/2010/main" val="680287746"/>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0"/>
            <a:ext cx="11151917" cy="757131"/>
          </a:xfrm>
        </p:spPr>
        <p:txBody>
          <a:bodyPr/>
          <a:lstStyle>
            <a:lvl1pPr>
              <a:defRPr sz="5467"/>
            </a:lvl1pPr>
          </a:lstStyle>
          <a:p>
            <a:r>
              <a:rPr lang="en-US" smtClean="0"/>
              <a:t>Click to edit Master title style</a:t>
            </a:r>
            <a:endParaRPr lang="en-US" dirty="0"/>
          </a:p>
        </p:txBody>
      </p:sp>
      <p:pic>
        <p:nvPicPr>
          <p:cNvPr id="3" name="Picture 2"/>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5" y="6372547"/>
            <a:ext cx="1682359" cy="195501"/>
          </a:xfrm>
          <a:prstGeom prst="rect">
            <a:avLst/>
          </a:prstGeom>
        </p:spPr>
      </p:pic>
      <p:pic>
        <p:nvPicPr>
          <p:cNvPr id="4" name="Picture 3"/>
          <p:cNvPicPr>
            <a:picLocks noChangeAspect="1"/>
          </p:cNvPicPr>
          <p:nvPr userDrawn="1"/>
        </p:nvPicPr>
        <p:blipFill>
          <a:blip r:embed="rId4" cstate="email">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a:ext>
            </a:extLst>
          </a:blip>
          <a:stretch>
            <a:fillRect/>
          </a:stretch>
        </p:blipFill>
        <p:spPr>
          <a:xfrm>
            <a:off x="10592972" y="6344945"/>
            <a:ext cx="1371957" cy="436856"/>
          </a:xfrm>
          <a:prstGeom prst="rect">
            <a:avLst/>
          </a:prstGeom>
        </p:spPr>
      </p:pic>
    </p:spTree>
    <p:extLst>
      <p:ext uri="{BB962C8B-B14F-4D97-AF65-F5344CB8AC3E}">
        <p14:creationId xmlns:p14="http://schemas.microsoft.com/office/powerpoint/2010/main" val="450317297"/>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5" y="6372547"/>
            <a:ext cx="1682359" cy="195501"/>
          </a:xfrm>
          <a:prstGeom prst="rect">
            <a:avLst/>
          </a:prstGeom>
        </p:spPr>
      </p:pic>
      <p:pic>
        <p:nvPicPr>
          <p:cNvPr id="3" name="Picture 2"/>
          <p:cNvPicPr>
            <a:picLocks noChangeAspect="1"/>
          </p:cNvPicPr>
          <p:nvPr userDrawn="1"/>
        </p:nvPicPr>
        <p:blipFill>
          <a:blip r:embed="rId4" cstate="email">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a:ext>
            </a:extLst>
          </a:blip>
          <a:stretch>
            <a:fillRect/>
          </a:stretch>
        </p:blipFill>
        <p:spPr>
          <a:xfrm>
            <a:off x="10592972" y="6344945"/>
            <a:ext cx="1371957" cy="436856"/>
          </a:xfrm>
          <a:prstGeom prst="rect">
            <a:avLst/>
          </a:prstGeom>
        </p:spPr>
      </p:pic>
    </p:spTree>
    <p:extLst>
      <p:ext uri="{BB962C8B-B14F-4D97-AF65-F5344CB8AC3E}">
        <p14:creationId xmlns:p14="http://schemas.microsoft.com/office/powerpoint/2010/main" val="1388557922"/>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p:nvSpPr>
        <p:spPr bwMode="auto">
          <a:xfrm>
            <a:off x="519250"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9" tIns="45711" rIns="91419" bIns="45711" numCol="1" spcCol="0" rtlCol="0" anchor="ctr" anchorCtr="0" compatLnSpc="1">
            <a:prstTxWarp prst="textNoShape">
              <a:avLst/>
            </a:prstTxWarp>
          </a:bodyPr>
          <a:lstStyle/>
          <a:p>
            <a:pPr algn="ctr" defTabSz="913917" fontAlgn="base">
              <a:spcBef>
                <a:spcPct val="0"/>
              </a:spcBef>
              <a:spcAft>
                <a:spcPct val="0"/>
              </a:spcAft>
            </a:pPr>
            <a:endParaRPr lang="en-US" sz="2133"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492" rtl="0" eaLnBrk="1" latinLnBrk="0" hangingPunct="1">
              <a:lnSpc>
                <a:spcPct val="90000"/>
              </a:lnSpc>
              <a:spcBef>
                <a:spcPct val="0"/>
              </a:spcBef>
              <a:buNone/>
              <a:defRPr lang="en-US" sz="5467"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4710" y="3440733"/>
            <a:ext cx="6947121" cy="1195735"/>
          </a:xfrm>
        </p:spPr>
        <p:txBody>
          <a:bodyPr lIns="137183" tIns="137183" anchor="ctr" anchorCtr="0"/>
          <a:lstStyle>
            <a:lvl1pPr marL="574756" indent="-571580">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400" kern="1200" spc="-51" baseline="0" dirty="0">
                <a:gradFill>
                  <a:gsLst>
                    <a:gs pos="0">
                      <a:srgbClr val="595959"/>
                    </a:gs>
                    <a:gs pos="86000">
                      <a:srgbClr val="595959"/>
                    </a:gs>
                  </a:gsLst>
                  <a:lin ang="5400000" scaled="0"/>
                </a:gradFill>
                <a:latin typeface="+mn-lt"/>
                <a:ea typeface="+mn-ea"/>
                <a:cs typeface="+mn-cs"/>
              </a:defRPr>
            </a:lvl2pPr>
          </a:lstStyle>
          <a:p>
            <a:pPr marL="3176" lvl="0" indent="0" algn="l" defTabSz="914492" rtl="0" eaLnBrk="1" latinLnBrk="0" hangingPunct="1">
              <a:lnSpc>
                <a:spcPct val="90000"/>
              </a:lnSpc>
              <a:spcBef>
                <a:spcPts val="0"/>
              </a:spcBef>
              <a:spcAft>
                <a:spcPts val="900"/>
              </a:spcAft>
              <a:buSzPct val="80000"/>
            </a:pPr>
            <a:r>
              <a:rPr lang="en-US" smtClean="0"/>
              <a:t>Click to edit Master text styles</a:t>
            </a:r>
          </a:p>
          <a:p>
            <a:pPr marL="3176" lvl="1" indent="0" algn="l" defTabSz="914492" rtl="0" eaLnBrk="1" latinLnBrk="0" hangingPunct="1">
              <a:lnSpc>
                <a:spcPct val="90000"/>
              </a:lnSpc>
              <a:spcBef>
                <a:spcPts val="0"/>
              </a:spcBef>
              <a:spcAft>
                <a:spcPts val="900"/>
              </a:spcAft>
              <a:buSzPct val="80000"/>
            </a:pPr>
            <a:r>
              <a:rPr lang="en-US" smtClean="0"/>
              <a:t>Second level</a:t>
            </a:r>
          </a:p>
        </p:txBody>
      </p:sp>
      <p:sp>
        <p:nvSpPr>
          <p:cNvPr id="18" name="Freeform 105"/>
          <p:cNvSpPr>
            <a:spLocks/>
          </p:cNvSpPr>
          <p:nvPr/>
        </p:nvSpPr>
        <p:spPr bwMode="black">
          <a:xfrm>
            <a:off x="1200488" y="2133600"/>
            <a:ext cx="1865545"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319" tIns="41160" rIns="82319" bIns="41160" numCol="1" anchor="t" anchorCtr="0" compatLnSpc="1">
            <a:prstTxWarp prst="textNoShape">
              <a:avLst/>
            </a:prstTxWarp>
          </a:bodyPr>
          <a:lstStyle/>
          <a:p>
            <a:pPr defTabSz="1219160"/>
            <a:endParaRPr lang="en-US" sz="1600">
              <a:solidFill>
                <a:srgbClr val="292929"/>
              </a:solidFill>
            </a:endParaRPr>
          </a:p>
        </p:txBody>
      </p:sp>
    </p:spTree>
    <p:extLst>
      <p:ext uri="{BB962C8B-B14F-4D97-AF65-F5344CB8AC3E}">
        <p14:creationId xmlns:p14="http://schemas.microsoft.com/office/powerpoint/2010/main" val="2066964287"/>
      </p:ext>
    </p:extLst>
  </p:cSld>
  <p:clrMapOvr>
    <a:masterClrMapping/>
  </p:clrMapOvr>
  <p:transition>
    <p:fade/>
  </p:transition>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Session">
    <p:bg>
      <p:bgPr>
        <a:solidFill>
          <a:schemeClr val="accent4"/>
        </a:solidFill>
        <a:effectLst/>
      </p:bgPr>
    </p:bg>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0" y="1269000"/>
            <a:ext cx="12192000" cy="2880000"/>
          </a:xfrm>
          <a:solidFill>
            <a:schemeClr val="bg1"/>
          </a:solidFill>
        </p:spPr>
        <p:txBody>
          <a:bodyPr lIns="1080000" rIns="1080000" anchor="b"/>
          <a:lstStyle>
            <a:lvl1pPr algn="l">
              <a:defRPr sz="6000">
                <a:solidFill>
                  <a:schemeClr val="accent4">
                    <a:lumMod val="75000"/>
                  </a:schemeClr>
                </a:solidFill>
              </a:defRPr>
            </a:lvl1pPr>
          </a:lstStyle>
          <a:p>
            <a:r>
              <a:rPr lang="ru-RU" dirty="0" smtClean="0"/>
              <a:t>Образец заголовка</a:t>
            </a:r>
            <a:endParaRPr lang="ru-RU" dirty="0"/>
          </a:p>
        </p:txBody>
      </p:sp>
      <p:sp>
        <p:nvSpPr>
          <p:cNvPr id="3" name="Подзаголовок 2"/>
          <p:cNvSpPr>
            <a:spLocks noGrp="1"/>
          </p:cNvSpPr>
          <p:nvPr>
            <p:ph type="subTitle" idx="1"/>
          </p:nvPr>
        </p:nvSpPr>
        <p:spPr>
          <a:xfrm>
            <a:off x="1056000" y="4329000"/>
            <a:ext cx="9144000" cy="1452017"/>
          </a:xfrm>
        </p:spPr>
        <p:txBody>
          <a:bodyPr lIns="36000" rIns="36000">
            <a:normAutofit/>
          </a:bodyPr>
          <a:lstStyle>
            <a:lvl1pPr marL="0" indent="0" algn="l">
              <a:buNone/>
              <a:defRPr sz="3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dirty="0" smtClean="0"/>
              <a:t>Образец подзаголовка</a:t>
            </a:r>
            <a:endParaRPr lang="ru-RU" dirty="0"/>
          </a:p>
        </p:txBody>
      </p:sp>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val="0"/>
              </a:ext>
            </a:extLst>
          </a:blip>
          <a:srcRect l="-1" r="70583"/>
          <a:stretch/>
        </p:blipFill>
        <p:spPr>
          <a:xfrm>
            <a:off x="11316000" y="5949000"/>
            <a:ext cx="616920" cy="762002"/>
          </a:xfrm>
          <a:prstGeom prst="rect">
            <a:avLst/>
          </a:prstGeom>
        </p:spPr>
      </p:pic>
    </p:spTree>
    <p:extLst>
      <p:ext uri="{BB962C8B-B14F-4D97-AF65-F5344CB8AC3E}">
        <p14:creationId xmlns:p14="http://schemas.microsoft.com/office/powerpoint/2010/main" val="217579016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1"/>
            <a:ext cx="4206384"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7" y="5630473"/>
            <a:ext cx="4206384" cy="461665"/>
          </a:xfrm>
        </p:spPr>
        <p:txBody>
          <a:bodyPr>
            <a:noAutofit/>
          </a:bodyPr>
          <a:lstStyle>
            <a:lvl1pPr marL="0" indent="0" algn="l" defTabSz="914492"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247" indent="0" algn="ctr">
              <a:buNone/>
              <a:defRPr>
                <a:solidFill>
                  <a:schemeClr val="tx1">
                    <a:tint val="75000"/>
                  </a:schemeClr>
                </a:solidFill>
              </a:defRPr>
            </a:lvl2pPr>
            <a:lvl3pPr marL="914492" indent="0" algn="ctr">
              <a:buNone/>
              <a:defRPr>
                <a:solidFill>
                  <a:schemeClr val="tx1">
                    <a:tint val="75000"/>
                  </a:schemeClr>
                </a:solidFill>
              </a:defRPr>
            </a:lvl3pPr>
            <a:lvl4pPr marL="1371739" indent="0" algn="ctr">
              <a:buNone/>
              <a:defRPr>
                <a:solidFill>
                  <a:schemeClr val="tx1">
                    <a:tint val="75000"/>
                  </a:schemeClr>
                </a:solidFill>
              </a:defRPr>
            </a:lvl4pPr>
            <a:lvl5pPr marL="1828986" indent="0" algn="ctr">
              <a:buNone/>
              <a:defRPr>
                <a:solidFill>
                  <a:schemeClr val="tx1">
                    <a:tint val="75000"/>
                  </a:schemeClr>
                </a:solidFill>
              </a:defRPr>
            </a:lvl5pPr>
            <a:lvl6pPr marL="2286234" indent="0" algn="ctr">
              <a:buNone/>
              <a:defRPr>
                <a:solidFill>
                  <a:schemeClr val="tx1">
                    <a:tint val="75000"/>
                  </a:schemeClr>
                </a:solidFill>
              </a:defRPr>
            </a:lvl6pPr>
            <a:lvl7pPr marL="2743479" indent="0" algn="ctr">
              <a:buNone/>
              <a:defRPr>
                <a:solidFill>
                  <a:schemeClr val="tx1">
                    <a:tint val="75000"/>
                  </a:schemeClr>
                </a:solidFill>
              </a:defRPr>
            </a:lvl7pPr>
            <a:lvl8pPr marL="3200725" indent="0" algn="ctr">
              <a:buNone/>
              <a:defRPr>
                <a:solidFill>
                  <a:schemeClr val="tx1">
                    <a:tint val="75000"/>
                  </a:schemeClr>
                </a:solidFill>
              </a:defRPr>
            </a:lvl8pPr>
            <a:lvl9pPr marL="3657973"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8" y="4160520"/>
            <a:ext cx="8874849"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33" b="0" i="0" u="none" strike="noStrike" kern="1200" cap="none" spc="-643"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p:nvGrpSpPr>
        <p:grpSpPr>
          <a:xfrm>
            <a:off x="7715395" y="2136047"/>
            <a:ext cx="3500039" cy="2114059"/>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914448"/>
              <a:endParaRPr lang="en-US" sz="1733">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914448"/>
              <a:endParaRPr lang="en-US" sz="1733">
                <a:solidFill>
                  <a:srgbClr val="292929"/>
                </a:solidFill>
              </a:endParaRPr>
            </a:p>
          </p:txBody>
        </p:sp>
      </p:grpSp>
    </p:spTree>
    <p:extLst>
      <p:ext uri="{BB962C8B-B14F-4D97-AF65-F5344CB8AC3E}">
        <p14:creationId xmlns:p14="http://schemas.microsoft.com/office/powerpoint/2010/main" val="3450953342"/>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1"/>
            <a:ext cx="4206384"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7" y="5630473"/>
            <a:ext cx="4206384" cy="461665"/>
          </a:xfrm>
        </p:spPr>
        <p:txBody>
          <a:bodyPr>
            <a:noAutofit/>
          </a:bodyPr>
          <a:lstStyle>
            <a:lvl1pPr marL="0" indent="0" algn="l" defTabSz="914492"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247" indent="0" algn="ctr">
              <a:buNone/>
              <a:defRPr>
                <a:solidFill>
                  <a:schemeClr val="tx1">
                    <a:tint val="75000"/>
                  </a:schemeClr>
                </a:solidFill>
              </a:defRPr>
            </a:lvl2pPr>
            <a:lvl3pPr marL="914492" indent="0" algn="ctr">
              <a:buNone/>
              <a:defRPr>
                <a:solidFill>
                  <a:schemeClr val="tx1">
                    <a:tint val="75000"/>
                  </a:schemeClr>
                </a:solidFill>
              </a:defRPr>
            </a:lvl3pPr>
            <a:lvl4pPr marL="1371739" indent="0" algn="ctr">
              <a:buNone/>
              <a:defRPr>
                <a:solidFill>
                  <a:schemeClr val="tx1">
                    <a:tint val="75000"/>
                  </a:schemeClr>
                </a:solidFill>
              </a:defRPr>
            </a:lvl4pPr>
            <a:lvl5pPr marL="1828986" indent="0" algn="ctr">
              <a:buNone/>
              <a:defRPr>
                <a:solidFill>
                  <a:schemeClr val="tx1">
                    <a:tint val="75000"/>
                  </a:schemeClr>
                </a:solidFill>
              </a:defRPr>
            </a:lvl5pPr>
            <a:lvl6pPr marL="2286234" indent="0" algn="ctr">
              <a:buNone/>
              <a:defRPr>
                <a:solidFill>
                  <a:schemeClr val="tx1">
                    <a:tint val="75000"/>
                  </a:schemeClr>
                </a:solidFill>
              </a:defRPr>
            </a:lvl6pPr>
            <a:lvl7pPr marL="2743479" indent="0" algn="ctr">
              <a:buNone/>
              <a:defRPr>
                <a:solidFill>
                  <a:schemeClr val="tx1">
                    <a:tint val="75000"/>
                  </a:schemeClr>
                </a:solidFill>
              </a:defRPr>
            </a:lvl7pPr>
            <a:lvl8pPr marL="3200725" indent="0" algn="ctr">
              <a:buNone/>
              <a:defRPr>
                <a:solidFill>
                  <a:schemeClr val="tx1">
                    <a:tint val="75000"/>
                  </a:schemeClr>
                </a:solidFill>
              </a:defRPr>
            </a:lvl8pPr>
            <a:lvl9pPr marL="3657973"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8" y="4160520"/>
            <a:ext cx="8874849"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33" b="0" i="0" u="none" strike="noStrike" kern="1200" cap="none" spc="-643"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p:nvSpPr>
        <p:spPr bwMode="auto">
          <a:xfrm>
            <a:off x="8294114" y="2008093"/>
            <a:ext cx="2269668" cy="2169611"/>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55" tIns="45728" rIns="91455" bIns="45728" numCol="1" anchor="t" anchorCtr="0" compatLnSpc="1">
            <a:prstTxWarp prst="textNoShape">
              <a:avLst/>
            </a:prstTxWarp>
          </a:bodyPr>
          <a:lstStyle/>
          <a:p>
            <a:pPr defTabSz="914448"/>
            <a:endParaRPr lang="en-US" sz="1733">
              <a:solidFill>
                <a:srgbClr val="292929"/>
              </a:solidFill>
            </a:endParaRPr>
          </a:p>
        </p:txBody>
      </p:sp>
    </p:spTree>
    <p:extLst>
      <p:ext uri="{BB962C8B-B14F-4D97-AF65-F5344CB8AC3E}">
        <p14:creationId xmlns:p14="http://schemas.microsoft.com/office/powerpoint/2010/main" val="1038955769"/>
      </p:ext>
    </p:extLst>
  </p:cSld>
  <p:clrMapOvr>
    <a:masterClrMapping/>
  </p:clrMapOvr>
  <p:transition>
    <p:fade/>
  </p:transition>
  <p:timing>
    <p:tnLst>
      <p:par>
        <p:cTn id="1" dur="indefinite" restart="never" nodeType="tmRoot"/>
      </p:par>
    </p:tnLst>
  </p:timing>
  <p:hf hdr="0" dt="0"/>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1"/>
            <a:ext cx="4206384"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7" y="5630473"/>
            <a:ext cx="4206384" cy="461665"/>
          </a:xfrm>
        </p:spPr>
        <p:txBody>
          <a:bodyPr>
            <a:noAutofit/>
          </a:bodyPr>
          <a:lstStyle>
            <a:lvl1pPr marL="0" indent="0" algn="l" defTabSz="914492"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247" indent="0" algn="ctr">
              <a:buNone/>
              <a:defRPr>
                <a:solidFill>
                  <a:schemeClr val="tx1">
                    <a:tint val="75000"/>
                  </a:schemeClr>
                </a:solidFill>
              </a:defRPr>
            </a:lvl2pPr>
            <a:lvl3pPr marL="914492" indent="0" algn="ctr">
              <a:buNone/>
              <a:defRPr>
                <a:solidFill>
                  <a:schemeClr val="tx1">
                    <a:tint val="75000"/>
                  </a:schemeClr>
                </a:solidFill>
              </a:defRPr>
            </a:lvl3pPr>
            <a:lvl4pPr marL="1371739" indent="0" algn="ctr">
              <a:buNone/>
              <a:defRPr>
                <a:solidFill>
                  <a:schemeClr val="tx1">
                    <a:tint val="75000"/>
                  </a:schemeClr>
                </a:solidFill>
              </a:defRPr>
            </a:lvl4pPr>
            <a:lvl5pPr marL="1828986" indent="0" algn="ctr">
              <a:buNone/>
              <a:defRPr>
                <a:solidFill>
                  <a:schemeClr val="tx1">
                    <a:tint val="75000"/>
                  </a:schemeClr>
                </a:solidFill>
              </a:defRPr>
            </a:lvl5pPr>
            <a:lvl6pPr marL="2286234" indent="0" algn="ctr">
              <a:buNone/>
              <a:defRPr>
                <a:solidFill>
                  <a:schemeClr val="tx1">
                    <a:tint val="75000"/>
                  </a:schemeClr>
                </a:solidFill>
              </a:defRPr>
            </a:lvl6pPr>
            <a:lvl7pPr marL="2743479" indent="0" algn="ctr">
              <a:buNone/>
              <a:defRPr>
                <a:solidFill>
                  <a:schemeClr val="tx1">
                    <a:tint val="75000"/>
                  </a:schemeClr>
                </a:solidFill>
              </a:defRPr>
            </a:lvl7pPr>
            <a:lvl8pPr marL="3200725" indent="0" algn="ctr">
              <a:buNone/>
              <a:defRPr>
                <a:solidFill>
                  <a:schemeClr val="tx1">
                    <a:tint val="75000"/>
                  </a:schemeClr>
                </a:solidFill>
              </a:defRPr>
            </a:lvl8pPr>
            <a:lvl9pPr marL="3657973"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8" y="4160520"/>
            <a:ext cx="8874849"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33" b="0" i="0" u="none" strike="noStrike" kern="1200" cap="none" spc="-643"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p:nvGrpSpPr>
        <p:grpSpPr bwMode="black">
          <a:xfrm>
            <a:off x="7906631" y="2242931"/>
            <a:ext cx="3177741" cy="1934621"/>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914448"/>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914448"/>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914448"/>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914448"/>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914448"/>
              <a:endParaRPr lang="en-US" sz="1600">
                <a:solidFill>
                  <a:srgbClr val="292929"/>
                </a:solidFill>
              </a:endParaRPr>
            </a:p>
          </p:txBody>
        </p:sp>
      </p:grpSp>
    </p:spTree>
    <p:extLst>
      <p:ext uri="{BB962C8B-B14F-4D97-AF65-F5344CB8AC3E}">
        <p14:creationId xmlns:p14="http://schemas.microsoft.com/office/powerpoint/2010/main" val="1953478601"/>
      </p:ext>
    </p:extLst>
  </p:cSld>
  <p:clrMapOvr>
    <a:masterClrMapping/>
  </p:clrMapOvr>
  <p:transition>
    <p:fade/>
  </p:transition>
  <p:timing>
    <p:tnLst>
      <p:par>
        <p:cTn id="1" dur="indefinite" restart="never" nodeType="tmRoot"/>
      </p:par>
    </p:tnLst>
  </p:timing>
  <p:hf hdr="0" dt="0"/>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1"/>
            <a:ext cx="4206384"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7" y="5630473"/>
            <a:ext cx="4206384" cy="461665"/>
          </a:xfrm>
        </p:spPr>
        <p:txBody>
          <a:bodyPr>
            <a:noAutofit/>
          </a:bodyPr>
          <a:lstStyle>
            <a:lvl1pPr marL="0" indent="0" algn="l" defTabSz="914492"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247" indent="0" algn="ctr">
              <a:buNone/>
              <a:defRPr>
                <a:solidFill>
                  <a:schemeClr val="tx1">
                    <a:tint val="75000"/>
                  </a:schemeClr>
                </a:solidFill>
              </a:defRPr>
            </a:lvl2pPr>
            <a:lvl3pPr marL="914492" indent="0" algn="ctr">
              <a:buNone/>
              <a:defRPr>
                <a:solidFill>
                  <a:schemeClr val="tx1">
                    <a:tint val="75000"/>
                  </a:schemeClr>
                </a:solidFill>
              </a:defRPr>
            </a:lvl3pPr>
            <a:lvl4pPr marL="1371739" indent="0" algn="ctr">
              <a:buNone/>
              <a:defRPr>
                <a:solidFill>
                  <a:schemeClr val="tx1">
                    <a:tint val="75000"/>
                  </a:schemeClr>
                </a:solidFill>
              </a:defRPr>
            </a:lvl4pPr>
            <a:lvl5pPr marL="1828986" indent="0" algn="ctr">
              <a:buNone/>
              <a:defRPr>
                <a:solidFill>
                  <a:schemeClr val="tx1">
                    <a:tint val="75000"/>
                  </a:schemeClr>
                </a:solidFill>
              </a:defRPr>
            </a:lvl5pPr>
            <a:lvl6pPr marL="2286234" indent="0" algn="ctr">
              <a:buNone/>
              <a:defRPr>
                <a:solidFill>
                  <a:schemeClr val="tx1">
                    <a:tint val="75000"/>
                  </a:schemeClr>
                </a:solidFill>
              </a:defRPr>
            </a:lvl6pPr>
            <a:lvl7pPr marL="2743479" indent="0" algn="ctr">
              <a:buNone/>
              <a:defRPr>
                <a:solidFill>
                  <a:schemeClr val="tx1">
                    <a:tint val="75000"/>
                  </a:schemeClr>
                </a:solidFill>
              </a:defRPr>
            </a:lvl7pPr>
            <a:lvl8pPr marL="3200725" indent="0" algn="ctr">
              <a:buNone/>
              <a:defRPr>
                <a:solidFill>
                  <a:schemeClr val="tx1">
                    <a:tint val="75000"/>
                  </a:schemeClr>
                </a:solidFill>
              </a:defRPr>
            </a:lvl8pPr>
            <a:lvl9pPr marL="3657973"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8" y="4160520"/>
            <a:ext cx="8874849"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33" b="0" i="0" u="none" strike="noStrike" kern="1200" cap="none" spc="-643"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p:nvSpPr>
        <p:spPr bwMode="black">
          <a:xfrm>
            <a:off x="7925674" y="1932605"/>
            <a:ext cx="3014117" cy="2314241"/>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19" tIns="41160" rIns="82319" bIns="41160" numCol="1" anchor="t" anchorCtr="0" compatLnSpc="1">
            <a:prstTxWarp prst="textNoShape">
              <a:avLst/>
            </a:prstTxWarp>
          </a:bodyPr>
          <a:lstStyle/>
          <a:p>
            <a:pPr defTabSz="914448"/>
            <a:endParaRPr lang="en-US" sz="1600">
              <a:solidFill>
                <a:srgbClr val="292929"/>
              </a:solidFill>
            </a:endParaRPr>
          </a:p>
        </p:txBody>
      </p:sp>
    </p:spTree>
    <p:extLst>
      <p:ext uri="{BB962C8B-B14F-4D97-AF65-F5344CB8AC3E}">
        <p14:creationId xmlns:p14="http://schemas.microsoft.com/office/powerpoint/2010/main" val="2913066189"/>
      </p:ext>
    </p:extLst>
  </p:cSld>
  <p:clrMapOvr>
    <a:masterClrMapping/>
  </p:clrMapOvr>
  <p:transition>
    <p:fade/>
  </p:transition>
  <p:timing>
    <p:tnLst>
      <p:par>
        <p:cTn id="1" dur="indefinite" restart="never" nodeType="tmRoot"/>
      </p:par>
    </p:tnLst>
  </p:timing>
  <p:hf hdr="0" dt="0"/>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1"/>
            <a:ext cx="4206384"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7" y="5630473"/>
            <a:ext cx="4206384" cy="461665"/>
          </a:xfrm>
        </p:spPr>
        <p:txBody>
          <a:bodyPr>
            <a:noAutofit/>
          </a:bodyPr>
          <a:lstStyle>
            <a:lvl1pPr marL="0" indent="0" algn="l" defTabSz="914492"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247" indent="0" algn="ctr">
              <a:buNone/>
              <a:defRPr>
                <a:solidFill>
                  <a:schemeClr val="tx1">
                    <a:tint val="75000"/>
                  </a:schemeClr>
                </a:solidFill>
              </a:defRPr>
            </a:lvl2pPr>
            <a:lvl3pPr marL="914492" indent="0" algn="ctr">
              <a:buNone/>
              <a:defRPr>
                <a:solidFill>
                  <a:schemeClr val="tx1">
                    <a:tint val="75000"/>
                  </a:schemeClr>
                </a:solidFill>
              </a:defRPr>
            </a:lvl3pPr>
            <a:lvl4pPr marL="1371739" indent="0" algn="ctr">
              <a:buNone/>
              <a:defRPr>
                <a:solidFill>
                  <a:schemeClr val="tx1">
                    <a:tint val="75000"/>
                  </a:schemeClr>
                </a:solidFill>
              </a:defRPr>
            </a:lvl4pPr>
            <a:lvl5pPr marL="1828986" indent="0" algn="ctr">
              <a:buNone/>
              <a:defRPr>
                <a:solidFill>
                  <a:schemeClr val="tx1">
                    <a:tint val="75000"/>
                  </a:schemeClr>
                </a:solidFill>
              </a:defRPr>
            </a:lvl5pPr>
            <a:lvl6pPr marL="2286234" indent="0" algn="ctr">
              <a:buNone/>
              <a:defRPr>
                <a:solidFill>
                  <a:schemeClr val="tx1">
                    <a:tint val="75000"/>
                  </a:schemeClr>
                </a:solidFill>
              </a:defRPr>
            </a:lvl6pPr>
            <a:lvl7pPr marL="2743479" indent="0" algn="ctr">
              <a:buNone/>
              <a:defRPr>
                <a:solidFill>
                  <a:schemeClr val="tx1">
                    <a:tint val="75000"/>
                  </a:schemeClr>
                </a:solidFill>
              </a:defRPr>
            </a:lvl7pPr>
            <a:lvl8pPr marL="3200725" indent="0" algn="ctr">
              <a:buNone/>
              <a:defRPr>
                <a:solidFill>
                  <a:schemeClr val="tx1">
                    <a:tint val="75000"/>
                  </a:schemeClr>
                </a:solidFill>
              </a:defRPr>
            </a:lvl8pPr>
            <a:lvl9pPr marL="3657973"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8" y="4160520"/>
            <a:ext cx="8874849"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33" b="0" i="0" u="none" strike="noStrike" kern="1200" cap="none" spc="-643"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48"/>
              <a:endParaRPr lang="en-US" sz="1733">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48"/>
              <a:endParaRPr lang="en-US" sz="1733">
                <a:solidFill>
                  <a:srgbClr val="292929"/>
                </a:solidFill>
              </a:endParaRPr>
            </a:p>
          </p:txBody>
        </p:sp>
      </p:grpSp>
    </p:spTree>
    <p:extLst>
      <p:ext uri="{BB962C8B-B14F-4D97-AF65-F5344CB8AC3E}">
        <p14:creationId xmlns:p14="http://schemas.microsoft.com/office/powerpoint/2010/main" val="2314440314"/>
      </p:ext>
    </p:extLst>
  </p:cSld>
  <p:clrMapOvr>
    <a:masterClrMapping/>
  </p:clrMapOvr>
  <p:transition>
    <p:fade/>
  </p:transition>
  <p:timing>
    <p:tnLst>
      <p:par>
        <p:cTn id="1" dur="indefinite" restart="never" nodeType="tmRoot"/>
      </p:par>
    </p:tnLst>
  </p:timing>
  <p:hf hdr="0" dt="0"/>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7"/>
            <a:ext cx="10696187"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3951" y="6338049"/>
            <a:ext cx="2507215" cy="291353"/>
          </a:xfrm>
          <a:prstGeom prst="rect">
            <a:avLst/>
          </a:prstGeom>
        </p:spPr>
      </p:pic>
    </p:spTree>
    <p:extLst>
      <p:ext uri="{BB962C8B-B14F-4D97-AF65-F5344CB8AC3E}">
        <p14:creationId xmlns:p14="http://schemas.microsoft.com/office/powerpoint/2010/main" val="3447540489"/>
      </p:ext>
    </p:extLst>
  </p:cSld>
  <p:clrMapOvr>
    <a:masterClrMapping/>
  </p:clrMapOvr>
  <p:transition>
    <p:fade/>
  </p:transition>
  <p:timing>
    <p:tnLst>
      <p:par>
        <p:cTn id="1" dur="indefinite" restart="never" nodeType="tmRoot"/>
      </p:par>
    </p:tnLst>
  </p:timing>
  <p:hf hdr="0" dt="0"/>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black">
          <a:xfrm>
            <a:off x="4322299" y="3140275"/>
            <a:ext cx="3547400" cy="577452"/>
          </a:xfrm>
          <a:prstGeom prst="rect">
            <a:avLst/>
          </a:prstGeom>
          <a:noFill/>
          <a:ln>
            <a:noFill/>
          </a:ln>
        </p:spPr>
      </p:pic>
      <p:sp>
        <p:nvSpPr>
          <p:cNvPr id="3" name="Text Box 3"/>
          <p:cNvSpPr txBox="1">
            <a:spLocks noChangeArrowheads="1"/>
          </p:cNvSpPr>
          <p:nvPr/>
        </p:nvSpPr>
        <p:spPr bwMode="blackWhite">
          <a:xfrm>
            <a:off x="508001" y="6083574"/>
            <a:ext cx="11176001" cy="400304"/>
          </a:xfrm>
          <a:prstGeom prst="rect">
            <a:avLst/>
          </a:prstGeom>
          <a:noFill/>
          <a:ln w="12700">
            <a:noFill/>
            <a:miter lim="800000"/>
            <a:headEnd type="none" w="sm" len="sm"/>
            <a:tailEnd type="none" w="sm" len="sm"/>
          </a:ln>
          <a:effectLst/>
        </p:spPr>
        <p:txBody>
          <a:bodyPr vert="horz" wrap="square" lIns="91440" tIns="45721" rIns="91440" bIns="45721" numCol="1" anchor="t" anchorCtr="0" compatLnSpc="1">
            <a:prstTxWarp prst="textNoShape">
              <a:avLst/>
            </a:prstTxWarp>
            <a:spAutoFit/>
          </a:bodyPr>
          <a:lstStyle/>
          <a:p>
            <a:pPr algn="ctr" defTabSz="914229" eaLnBrk="0" hangingPunct="0"/>
            <a:r>
              <a:rPr lang="en-US" sz="667" dirty="0">
                <a:solidFill>
                  <a:srgbClr val="FFFFFF">
                    <a:alpha val="99000"/>
                  </a:srgbClr>
                </a:solidFill>
                <a:cs typeface="Arial" charset="0"/>
              </a:rPr>
              <a:t>© </a:t>
            </a:r>
            <a:r>
              <a:rPr lang="en-US" sz="667" dirty="0" smtClean="0">
                <a:solidFill>
                  <a:srgbClr val="FFFFFF">
                    <a:alpha val="99000"/>
                  </a:srgbClr>
                </a:solidFill>
                <a:cs typeface="Arial" charset="0"/>
              </a:rPr>
              <a:t>2012 Microsoft </a:t>
            </a:r>
            <a:r>
              <a:rPr lang="en-US" sz="667" dirty="0">
                <a:solidFill>
                  <a:srgbClr val="FFFFFF">
                    <a:alpha val="99000"/>
                  </a:srgbClr>
                </a:solidFill>
                <a:cs typeface="Arial" charset="0"/>
              </a:rPr>
              <a:t>Corporation. All rights reserved. Microsoft, Windows, Windows Vista and other product names are or may be registered trademarks and/or trademarks in the U.S. and/or other countries.</a:t>
            </a:r>
          </a:p>
          <a:p>
            <a:pPr algn="ctr" defTabSz="914229" eaLnBrk="0" hangingPunct="0"/>
            <a:r>
              <a:rPr lang="en-US" sz="667" dirty="0">
                <a:solidFill>
                  <a:srgbClr val="FFFFFF">
                    <a:alpha val="99000"/>
                  </a:srgbClr>
                </a:soli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667" dirty="0" smtClean="0">
                <a:solidFill>
                  <a:srgbClr val="FFFFFF">
                    <a:alpha val="99000"/>
                  </a:srgbClr>
                </a:solidFill>
                <a:cs typeface="Arial" charset="0"/>
              </a:rPr>
              <a:t>MICROSOFT </a:t>
            </a:r>
            <a:r>
              <a:rPr lang="en-US" sz="667" dirty="0">
                <a:solidFill>
                  <a:srgbClr val="FFFFFF">
                    <a:alpha val="99000"/>
                  </a:srgbClr>
                </a:solidFill>
                <a:cs typeface="Arial" charset="0"/>
              </a:rPr>
              <a:t>MAKES NO WARRANTIES, EXPRESS, IMPLIED OR STATUTORY, AS TO THE INFORMATION IN THIS PRESENTATION.</a:t>
            </a:r>
          </a:p>
        </p:txBody>
      </p:sp>
    </p:spTree>
    <p:extLst>
      <p:ext uri="{BB962C8B-B14F-4D97-AF65-F5344CB8AC3E}">
        <p14:creationId xmlns:p14="http://schemas.microsoft.com/office/powerpoint/2010/main" val="3808201622"/>
      </p:ext>
    </p:extLst>
  </p:cSld>
  <p:clrMapOvr>
    <a:masterClrMapping/>
  </p:clrMapOvr>
  <p:transition>
    <p:fade/>
  </p:transition>
  <p:timing>
    <p:tnLst>
      <p:par>
        <p:cTn id="1" dur="indefinite" restart="never" nodeType="tmRoot"/>
      </p:par>
    </p:tnLst>
  </p:timing>
  <p:hf hdr="0" dt="0"/>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p:ph type="body" sz="quarter" idx="10" hasCustomPrompt="1"/>
          </p:nvPr>
        </p:nvSpPr>
        <p:spPr>
          <a:xfrm>
            <a:off x="512898" y="2892711"/>
            <a:ext cx="11231365"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492"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p:ph type="body" sz="quarter" idx="11" hasCustomPrompt="1"/>
          </p:nvPr>
        </p:nvSpPr>
        <p:spPr>
          <a:xfrm>
            <a:off x="512897" y="4343400"/>
            <a:ext cx="7515595" cy="443198"/>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4492"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849" y="6364652"/>
            <a:ext cx="1596068" cy="268365"/>
          </a:xfrm>
          <a:prstGeom prst="rect">
            <a:avLst/>
          </a:prstGeom>
          <a:noFill/>
          <a:ln>
            <a:noFill/>
          </a:ln>
        </p:spPr>
      </p:pic>
      <p:pic>
        <p:nvPicPr>
          <p:cNvPr id="7" name="Picture 6"/>
          <p:cNvPicPr>
            <a:picLocks noChangeAspect="1"/>
          </p:cNvPicPr>
          <p:nvPr/>
        </p:nvPicPr>
        <p:blipFill>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250" y="228600"/>
            <a:ext cx="2498477" cy="290339"/>
          </a:xfrm>
          <a:prstGeom prst="rect">
            <a:avLst/>
          </a:prstGeom>
        </p:spPr>
      </p:pic>
    </p:spTree>
    <p:extLst>
      <p:ext uri="{BB962C8B-B14F-4D97-AF65-F5344CB8AC3E}">
        <p14:creationId xmlns:p14="http://schemas.microsoft.com/office/powerpoint/2010/main" val="1633078103"/>
      </p:ext>
    </p:extLst>
  </p:cSld>
  <p:clrMapOvr>
    <a:masterClrMapping/>
  </p:clrMapOvr>
  <p:transition>
    <p:fade/>
  </p:transition>
  <p:timing>
    <p:tnLst>
      <p:par>
        <p:cTn id="1" dur="indefinite" restart="never" nodeType="tmRoot"/>
      </p:par>
    </p:tnLst>
  </p:timing>
  <p:hf hdr="0" dt="0"/>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8" y="1447801"/>
            <a:ext cx="11151917" cy="2000548"/>
          </a:xfrm>
        </p:spPr>
        <p:txBody>
          <a:bodyPr/>
          <a:lstStyle>
            <a:lvl1pPr marL="460440" indent="-460440">
              <a:buClr>
                <a:srgbClr val="FFFFFF"/>
              </a:buClr>
              <a:buSzPct val="70000"/>
              <a:buFontTx/>
              <a:buBlip>
                <a:blip r:embed="rId2"/>
              </a:buBlip>
              <a:defRPr>
                <a:gradFill>
                  <a:gsLst>
                    <a:gs pos="0">
                      <a:srgbClr val="FFFFFF"/>
                    </a:gs>
                    <a:gs pos="86000">
                      <a:srgbClr val="FFFFFF"/>
                    </a:gs>
                  </a:gsLst>
                  <a:lin ang="5400000" scaled="0"/>
                </a:gradFill>
              </a:defRPr>
            </a:lvl1pPr>
            <a:lvl2pPr marL="855784" indent="-395345">
              <a:buClr>
                <a:srgbClr val="FFFFFF"/>
              </a:buClr>
              <a:buSzPct val="70000"/>
              <a:buFontTx/>
              <a:buBlip>
                <a:blip r:embed="rId2"/>
              </a:buBlip>
              <a:defRPr>
                <a:gradFill>
                  <a:gsLst>
                    <a:gs pos="0">
                      <a:srgbClr val="FFFFFF"/>
                    </a:gs>
                    <a:gs pos="86000">
                      <a:srgbClr val="FFFFFF"/>
                    </a:gs>
                  </a:gsLst>
                  <a:lin ang="5400000" scaled="0"/>
                </a:gradFill>
              </a:defRPr>
            </a:lvl2pPr>
            <a:lvl3pPr marL="1259066" indent="-403282">
              <a:buClr>
                <a:srgbClr val="FFFFFF"/>
              </a:buClr>
              <a:buSzPct val="70000"/>
              <a:buFontTx/>
              <a:buBlip>
                <a:blip r:embed="rId2"/>
              </a:buBlip>
              <a:defRPr>
                <a:gradFill>
                  <a:gsLst>
                    <a:gs pos="0">
                      <a:srgbClr val="FFFFFF"/>
                    </a:gs>
                    <a:gs pos="86000">
                      <a:srgbClr val="FFFFFF"/>
                    </a:gs>
                  </a:gsLst>
                  <a:lin ang="5400000" scaled="0"/>
                </a:gradFill>
              </a:defRPr>
            </a:lvl3pPr>
            <a:lvl4pPr marL="1605191" indent="-346123">
              <a:buClr>
                <a:srgbClr val="FFFFFF"/>
              </a:buClr>
              <a:buSzPct val="70000"/>
              <a:buFontTx/>
              <a:buBlip>
                <a:blip r:embed="rId2"/>
              </a:buBlip>
              <a:defRPr>
                <a:gradFill>
                  <a:gsLst>
                    <a:gs pos="0">
                      <a:srgbClr val="FFFFFF"/>
                    </a:gs>
                    <a:gs pos="86000">
                      <a:srgbClr val="FFFFFF"/>
                    </a:gs>
                  </a:gsLst>
                  <a:lin ang="5400000" scaled="0"/>
                </a:gradFill>
              </a:defRPr>
            </a:lvl4pPr>
            <a:lvl5pPr marL="1941789" indent="-336597">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39240112"/>
      </p:ext>
    </p:extLst>
  </p:cSld>
  <p:clrMapOvr>
    <a:masterClrMapping/>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8" y="1447801"/>
            <a:ext cx="11151917" cy="2000548"/>
          </a:xfrm>
        </p:spPr>
        <p:txBody>
          <a:bodyPr/>
          <a:lstStyle>
            <a:lvl1pPr marL="460440" indent="-460440">
              <a:buClr>
                <a:srgbClr val="FFFFFF"/>
              </a:buClr>
              <a:buSzPct val="70000"/>
              <a:buFontTx/>
              <a:buBlip>
                <a:blip r:embed="rId2"/>
              </a:buBlip>
              <a:defRPr>
                <a:gradFill>
                  <a:gsLst>
                    <a:gs pos="0">
                      <a:srgbClr val="FFFFFF"/>
                    </a:gs>
                    <a:gs pos="86000">
                      <a:srgbClr val="FFFFFF"/>
                    </a:gs>
                  </a:gsLst>
                  <a:lin ang="5400000" scaled="0"/>
                </a:gradFill>
              </a:defRPr>
            </a:lvl1pPr>
            <a:lvl2pPr marL="855784" indent="-395345">
              <a:buClr>
                <a:srgbClr val="FFFFFF"/>
              </a:buClr>
              <a:buSzPct val="70000"/>
              <a:buFontTx/>
              <a:buBlip>
                <a:blip r:embed="rId2"/>
              </a:buBlip>
              <a:defRPr>
                <a:gradFill>
                  <a:gsLst>
                    <a:gs pos="0">
                      <a:srgbClr val="FFFFFF"/>
                    </a:gs>
                    <a:gs pos="86000">
                      <a:srgbClr val="FFFFFF"/>
                    </a:gs>
                  </a:gsLst>
                  <a:lin ang="5400000" scaled="0"/>
                </a:gradFill>
              </a:defRPr>
            </a:lvl2pPr>
            <a:lvl3pPr marL="1259066" indent="-403282">
              <a:buClr>
                <a:srgbClr val="FFFFFF"/>
              </a:buClr>
              <a:buSzPct val="70000"/>
              <a:buFontTx/>
              <a:buBlip>
                <a:blip r:embed="rId2"/>
              </a:buBlip>
              <a:defRPr>
                <a:gradFill>
                  <a:gsLst>
                    <a:gs pos="0">
                      <a:srgbClr val="FFFFFF"/>
                    </a:gs>
                    <a:gs pos="86000">
                      <a:srgbClr val="FFFFFF"/>
                    </a:gs>
                  </a:gsLst>
                  <a:lin ang="5400000" scaled="0"/>
                </a:gradFill>
              </a:defRPr>
            </a:lvl3pPr>
            <a:lvl4pPr marL="1605191" indent="-346123">
              <a:buClr>
                <a:srgbClr val="FFFFFF"/>
              </a:buClr>
              <a:buSzPct val="70000"/>
              <a:buFontTx/>
              <a:buBlip>
                <a:blip r:embed="rId2"/>
              </a:buBlip>
              <a:defRPr>
                <a:gradFill>
                  <a:gsLst>
                    <a:gs pos="0">
                      <a:srgbClr val="FFFFFF"/>
                    </a:gs>
                    <a:gs pos="86000">
                      <a:srgbClr val="FFFFFF"/>
                    </a:gs>
                  </a:gsLst>
                  <a:lin ang="5400000" scaled="0"/>
                </a:gradFill>
              </a:defRPr>
            </a:lvl4pPr>
            <a:lvl5pPr marL="1941789" indent="-336597">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2" y="6238876"/>
            <a:ext cx="12192001" cy="619125"/>
          </a:xfrm>
          <a:solidFill>
            <a:srgbClr val="FFFF99"/>
          </a:solidFill>
        </p:spPr>
        <p:txBody>
          <a:bodyPr wrap="square" lIns="114314" tIns="57158" rIns="114314" bIns="57158" anchor="b" anchorCtr="0">
            <a:noAutofit/>
          </a:bodyPr>
          <a:lstStyle>
            <a:lvl1pPr algn="r">
              <a:buFont typeface="Arial" pitchFamily="34" charset="0"/>
              <a:buNone/>
              <a:defRPr spc="-51"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3211959274"/>
      </p:ext>
    </p:extLst>
  </p:cSld>
  <p:clrMapOvr>
    <a:masterClrMapping/>
  </p:clrMapOvr>
  <p:transition>
    <p:fade/>
  </p:transition>
  <p:timing>
    <p:tnLst>
      <p:par>
        <p:cTn id="1" dur="indefinite" restart="never" nodeType="tmRoot"/>
      </p:par>
    </p:tnLst>
  </p:timing>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p:bg>
      <p:bgPr>
        <a:solidFill>
          <a:schemeClr val="accent2"/>
        </a:solidFill>
        <a:effectLst/>
      </p:bgPr>
    </p:bg>
    <p:spTree>
      <p:nvGrpSpPr>
        <p:cNvPr id="1" name=""/>
        <p:cNvGrpSpPr/>
        <p:nvPr/>
      </p:nvGrpSpPr>
      <p:grpSpPr>
        <a:xfrm>
          <a:off x="0" y="0"/>
          <a:ext cx="0" cy="0"/>
          <a:chOff x="0" y="0"/>
          <a:chExt cx="0" cy="0"/>
        </a:xfrm>
      </p:grpSpPr>
      <p:sp>
        <p:nvSpPr>
          <p:cNvPr id="5" name="TextBox 4"/>
          <p:cNvSpPr txBox="1"/>
          <p:nvPr userDrawn="1"/>
        </p:nvSpPr>
        <p:spPr>
          <a:xfrm>
            <a:off x="11496000" y="6129000"/>
            <a:ext cx="595035" cy="584775"/>
          </a:xfrm>
          <a:prstGeom prst="rect">
            <a:avLst/>
          </a:prstGeom>
          <a:noFill/>
        </p:spPr>
        <p:txBody>
          <a:bodyPr wrap="none" rtlCol="0">
            <a:spAutoFit/>
          </a:bodyPr>
          <a:lstStyle/>
          <a:p>
            <a:r>
              <a:rPr lang="ru-RU" sz="3200" dirty="0" smtClean="0">
                <a:solidFill>
                  <a:schemeClr val="bg1"/>
                </a:solidFill>
                <a:ea typeface="Segoe UI Symbol" panose="020B0502040204020203" pitchFamily="34" charset="0"/>
              </a:rPr>
              <a:t></a:t>
            </a:r>
            <a:endParaRPr lang="ru-RU" sz="3200" dirty="0">
              <a:solidFill>
                <a:schemeClr val="bg1"/>
              </a:solidFill>
            </a:endParaRPr>
          </a:p>
        </p:txBody>
      </p:sp>
      <p:sp>
        <p:nvSpPr>
          <p:cNvPr id="2" name="Заголовок 1"/>
          <p:cNvSpPr>
            <a:spLocks noGrp="1"/>
          </p:cNvSpPr>
          <p:nvPr>
            <p:ph type="ctrTitle" hasCustomPrompt="1"/>
          </p:nvPr>
        </p:nvSpPr>
        <p:spPr>
          <a:xfrm>
            <a:off x="0" y="1269000"/>
            <a:ext cx="12192000" cy="2880000"/>
          </a:xfrm>
          <a:solidFill>
            <a:schemeClr val="bg1"/>
          </a:solidFill>
        </p:spPr>
        <p:txBody>
          <a:bodyPr lIns="1080000" rIns="1080000" anchor="b"/>
          <a:lstStyle>
            <a:lvl1pPr algn="l">
              <a:defRPr sz="6000">
                <a:solidFill>
                  <a:schemeClr val="accent2">
                    <a:lumMod val="75000"/>
                  </a:schemeClr>
                </a:solidFill>
              </a:defRPr>
            </a:lvl1pPr>
          </a:lstStyle>
          <a:p>
            <a:r>
              <a:rPr lang="en-US" dirty="0" smtClean="0"/>
              <a:t/>
            </a:r>
            <a:br>
              <a:rPr lang="en-US" dirty="0" smtClean="0"/>
            </a:br>
            <a:r>
              <a:rPr lang="ru-RU" dirty="0" smtClean="0"/>
              <a:t>Образец заголовка</a:t>
            </a:r>
            <a:endParaRPr lang="ru-RU" dirty="0"/>
          </a:p>
        </p:txBody>
      </p:sp>
      <p:sp>
        <p:nvSpPr>
          <p:cNvPr id="3" name="Подзаголовок 2"/>
          <p:cNvSpPr>
            <a:spLocks noGrp="1"/>
          </p:cNvSpPr>
          <p:nvPr>
            <p:ph type="subTitle" idx="1"/>
          </p:nvPr>
        </p:nvSpPr>
        <p:spPr>
          <a:xfrm>
            <a:off x="1056000" y="4329000"/>
            <a:ext cx="9144000" cy="1452017"/>
          </a:xfrm>
        </p:spPr>
        <p:txBody>
          <a:bodyPr lIns="36000" rIns="36000">
            <a:normAutofit/>
          </a:bodyPr>
          <a:lstStyle>
            <a:lvl1pPr marL="0" indent="0" algn="l">
              <a:buNone/>
              <a:defRPr sz="3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dirty="0" smtClean="0"/>
              <a:t>Образец подзаголовка</a:t>
            </a:r>
            <a:endParaRPr lang="ru-RU" dirty="0"/>
          </a:p>
        </p:txBody>
      </p:sp>
    </p:spTree>
    <p:extLst>
      <p:ext uri="{BB962C8B-B14F-4D97-AF65-F5344CB8AC3E}">
        <p14:creationId xmlns:p14="http://schemas.microsoft.com/office/powerpoint/2010/main" val="375030980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title">
  <p:cSld name="2_Title Slide 3">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933730" y="1954476"/>
            <a:ext cx="6889876" cy="968835"/>
          </a:xfrm>
        </p:spPr>
        <p:txBody>
          <a:bodyPr anchor="b">
            <a:noAutofit/>
          </a:bodyPr>
          <a:lstStyle>
            <a:lvl1pPr>
              <a:lnSpc>
                <a:spcPct val="90000"/>
              </a:lnSpc>
              <a:defRPr sz="4000" baseline="0"/>
            </a:lvl1pPr>
          </a:lstStyle>
          <a:p>
            <a:r>
              <a:rPr lang="en-US" dirty="0" smtClean="0"/>
              <a:t>Click to edit Master title style</a:t>
            </a:r>
            <a:endParaRPr lang="en-US" dirty="0"/>
          </a:p>
        </p:txBody>
      </p:sp>
      <p:sp>
        <p:nvSpPr>
          <p:cNvPr id="3" name="Subtitle 2"/>
          <p:cNvSpPr>
            <a:spLocks noGrp="1"/>
          </p:cNvSpPr>
          <p:nvPr>
            <p:ph type="subTitle" idx="1"/>
          </p:nvPr>
        </p:nvSpPr>
        <p:spPr>
          <a:xfrm>
            <a:off x="4933505" y="2978729"/>
            <a:ext cx="6890100" cy="463255"/>
          </a:xfrm>
        </p:spPr>
        <p:txBody>
          <a:bodyPr anchor="ctr">
            <a:noAutofit/>
          </a:bodyPr>
          <a:lstStyle>
            <a:lvl1pPr marL="0" indent="0" algn="l">
              <a:lnSpc>
                <a:spcPct val="90000"/>
              </a:lnSpc>
              <a:spcBef>
                <a:spcPts val="0"/>
              </a:spcBef>
              <a:buNone/>
              <a:defRPr sz="2000">
                <a:solidFill>
                  <a:schemeClr val="tx2">
                    <a:alpha val="99000"/>
                  </a:schemeClr>
                </a:solidFill>
              </a:defRPr>
            </a:lvl1pPr>
            <a:lvl2pPr marL="457194" indent="0" algn="ctr">
              <a:buNone/>
              <a:defRPr>
                <a:solidFill>
                  <a:schemeClr val="tx1">
                    <a:tint val="75000"/>
                  </a:schemeClr>
                </a:solidFill>
              </a:defRPr>
            </a:lvl2pPr>
            <a:lvl3pPr marL="914389" indent="0" algn="ctr">
              <a:buNone/>
              <a:defRPr>
                <a:solidFill>
                  <a:schemeClr val="tx1">
                    <a:tint val="75000"/>
                  </a:schemeClr>
                </a:solidFill>
              </a:defRPr>
            </a:lvl3pPr>
            <a:lvl4pPr marL="1371583" indent="0" algn="ctr">
              <a:buNone/>
              <a:defRPr>
                <a:solidFill>
                  <a:schemeClr val="tx1">
                    <a:tint val="75000"/>
                  </a:schemeClr>
                </a:solidFill>
              </a:defRPr>
            </a:lvl4pPr>
            <a:lvl5pPr marL="1828780" indent="0" algn="ctr">
              <a:buNone/>
              <a:defRPr>
                <a:solidFill>
                  <a:schemeClr val="tx1">
                    <a:tint val="75000"/>
                  </a:schemeClr>
                </a:solidFill>
              </a:defRPr>
            </a:lvl5pPr>
            <a:lvl6pPr marL="2285974" indent="0" algn="ctr">
              <a:buNone/>
              <a:defRPr>
                <a:solidFill>
                  <a:schemeClr val="tx1">
                    <a:tint val="75000"/>
                  </a:schemeClr>
                </a:solidFill>
              </a:defRPr>
            </a:lvl6pPr>
            <a:lvl7pPr marL="2743167" indent="0" algn="ctr">
              <a:buNone/>
              <a:defRPr>
                <a:solidFill>
                  <a:schemeClr val="tx1">
                    <a:tint val="75000"/>
                  </a:schemeClr>
                </a:solidFill>
              </a:defRPr>
            </a:lvl7pPr>
            <a:lvl8pPr marL="3200363" indent="0" algn="ctr">
              <a:buNone/>
              <a:defRPr>
                <a:solidFill>
                  <a:schemeClr val="tx1">
                    <a:tint val="75000"/>
                  </a:schemeClr>
                </a:solidFill>
              </a:defRPr>
            </a:lvl8pPr>
            <a:lvl9pPr marL="3657557"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1702080664"/>
      </p:ext>
    </p:extLst>
  </p:cSld>
  <p:clrMapOvr>
    <a:masterClrMapping/>
  </p:clrMapOvr>
  <p:transition>
    <p:fade/>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type="obj">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22385" y="1198566"/>
            <a:ext cx="11401219" cy="2000548"/>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Picture 3"/>
          <p:cNvPicPr>
            <a:picLocks noChangeAspect="1"/>
          </p:cNvPicPr>
          <p:nvPr userDrawn="1"/>
        </p:nvPicPr>
        <p:blipFill>
          <a:blip r:embed="rId2" cstate="email">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592972" y="6344945"/>
            <a:ext cx="1371957" cy="436856"/>
          </a:xfrm>
          <a:prstGeom prst="rect">
            <a:avLst/>
          </a:prstGeom>
        </p:spPr>
      </p:pic>
      <p:sp>
        <p:nvSpPr>
          <p:cNvPr id="5" name="Slide Number Placeholder 4"/>
          <p:cNvSpPr>
            <a:spLocks noGrp="1"/>
          </p:cNvSpPr>
          <p:nvPr>
            <p:ph type="sldNum" sz="quarter" idx="4"/>
          </p:nvPr>
        </p:nvSpPr>
        <p:spPr>
          <a:xfrm>
            <a:off x="289721" y="6270904"/>
            <a:ext cx="398711" cy="365125"/>
          </a:xfrm>
          <a:prstGeom prst="rect">
            <a:avLst/>
          </a:prstGeom>
        </p:spPr>
        <p:txBody>
          <a:bodyPr vert="horz" lIns="68591" tIns="34296" rIns="68591" bIns="34296" rtlCol="0" anchor="ctr"/>
          <a:lstStyle>
            <a:lvl1pPr algn="l">
              <a:defRPr sz="1200">
                <a:solidFill>
                  <a:schemeClr val="tx1">
                    <a:tint val="75000"/>
                  </a:schemeClr>
                </a:solidFill>
              </a:defRPr>
            </a:lvl1pPr>
          </a:lstStyle>
          <a:p>
            <a:pPr defTabSz="914448"/>
            <a:fld id="{B60359E2-F1E6-40F3-81C3-5A646FA87138}" type="slidenum">
              <a:rPr lang="en-US" smtClean="0">
                <a:solidFill>
                  <a:srgbClr val="292929">
                    <a:tint val="75000"/>
                  </a:srgbClr>
                </a:solidFill>
              </a:rPr>
              <a:pPr defTabSz="914448"/>
              <a:t>‹#›</a:t>
            </a:fld>
            <a:endParaRPr lang="en-US" dirty="0">
              <a:solidFill>
                <a:srgbClr val="292929">
                  <a:tint val="75000"/>
                </a:srgbClr>
              </a:solidFill>
            </a:endParaRPr>
          </a:p>
        </p:txBody>
      </p:sp>
    </p:spTree>
    <p:extLst>
      <p:ext uri="{BB962C8B-B14F-4D97-AF65-F5344CB8AC3E}">
        <p14:creationId xmlns:p14="http://schemas.microsoft.com/office/powerpoint/2010/main" val="1029219546"/>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peaker">
    <p:bg>
      <p:bgPr>
        <a:solidFill>
          <a:schemeClr val="accent1"/>
        </a:solidFill>
        <a:effectLst/>
      </p:bgPr>
    </p:bg>
    <p:spTree>
      <p:nvGrpSpPr>
        <p:cNvPr id="1" name=""/>
        <p:cNvGrpSpPr/>
        <p:nvPr/>
      </p:nvGrpSpPr>
      <p:grpSpPr>
        <a:xfrm>
          <a:off x="0" y="0"/>
          <a:ext cx="0" cy="0"/>
          <a:chOff x="0" y="0"/>
          <a:chExt cx="0" cy="0"/>
        </a:xfrm>
      </p:grpSpPr>
      <p:sp>
        <p:nvSpPr>
          <p:cNvPr id="2" name="Заголовок 1"/>
          <p:cNvSpPr>
            <a:spLocks noGrp="1"/>
          </p:cNvSpPr>
          <p:nvPr>
            <p:ph type="ctrTitle" hasCustomPrompt="1"/>
          </p:nvPr>
        </p:nvSpPr>
        <p:spPr>
          <a:xfrm>
            <a:off x="0" y="1269000"/>
            <a:ext cx="12192000" cy="2880000"/>
          </a:xfrm>
          <a:solidFill>
            <a:schemeClr val="bg1"/>
          </a:solidFill>
        </p:spPr>
        <p:txBody>
          <a:bodyPr lIns="1080000" rIns="1080000" anchor="b"/>
          <a:lstStyle>
            <a:lvl1pPr algn="l">
              <a:defRPr sz="6000">
                <a:solidFill>
                  <a:schemeClr val="accent1">
                    <a:lumMod val="75000"/>
                  </a:schemeClr>
                </a:solidFill>
              </a:defRPr>
            </a:lvl1pPr>
          </a:lstStyle>
          <a:p>
            <a:r>
              <a:rPr lang="en-US" dirty="0" smtClean="0"/>
              <a:t/>
            </a:r>
            <a:br>
              <a:rPr lang="en-US" dirty="0" smtClean="0"/>
            </a:br>
            <a:r>
              <a:rPr lang="ru-RU" dirty="0" smtClean="0"/>
              <a:t>Образец заголовка</a:t>
            </a:r>
            <a:endParaRPr lang="ru-RU" dirty="0"/>
          </a:p>
        </p:txBody>
      </p:sp>
      <p:sp>
        <p:nvSpPr>
          <p:cNvPr id="3" name="Подзаголовок 2"/>
          <p:cNvSpPr>
            <a:spLocks noGrp="1"/>
          </p:cNvSpPr>
          <p:nvPr>
            <p:ph type="subTitle" idx="1"/>
          </p:nvPr>
        </p:nvSpPr>
        <p:spPr>
          <a:xfrm>
            <a:off x="1056000" y="4329000"/>
            <a:ext cx="8460000" cy="1452017"/>
          </a:xfrm>
        </p:spPr>
        <p:txBody>
          <a:bodyPr lIns="36000" rIns="36000">
            <a:normAutofit/>
          </a:bodyPr>
          <a:lstStyle>
            <a:lvl1pPr marL="0" indent="0" algn="l">
              <a:buNone/>
              <a:defRPr sz="3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dirty="0" smtClean="0"/>
              <a:t>Образец подзаголовка</a:t>
            </a:r>
            <a:endParaRPr lang="ru-RU" dirty="0"/>
          </a:p>
        </p:txBody>
      </p:sp>
      <p:sp>
        <p:nvSpPr>
          <p:cNvPr id="6" name="Рисунок 5"/>
          <p:cNvSpPr>
            <a:spLocks noGrp="1"/>
          </p:cNvSpPr>
          <p:nvPr>
            <p:ph type="pic" sz="quarter" idx="10"/>
          </p:nvPr>
        </p:nvSpPr>
        <p:spPr>
          <a:xfrm>
            <a:off x="9651368" y="1628706"/>
            <a:ext cx="2159000" cy="2160587"/>
          </a:xfrm>
          <a:prstGeom prst="wedgeEllipseCallout">
            <a:avLst>
              <a:gd name="adj1" fmla="val -47657"/>
              <a:gd name="adj2" fmla="val 51214"/>
            </a:avLst>
          </a:prstGeom>
          <a:solidFill>
            <a:schemeClr val="tx2"/>
          </a:solidFill>
        </p:spPr>
        <p:txBody>
          <a:bodyPr/>
          <a:lstStyle/>
          <a:p>
            <a:endParaRPr lang="ru-RU"/>
          </a:p>
        </p:txBody>
      </p:sp>
      <p:sp>
        <p:nvSpPr>
          <p:cNvPr id="5" name="Rectangle 4"/>
          <p:cNvSpPr/>
          <p:nvPr userDrawn="1"/>
        </p:nvSpPr>
        <p:spPr>
          <a:xfrm>
            <a:off x="5888251" y="3244334"/>
            <a:ext cx="415498" cy="369332"/>
          </a:xfrm>
          <a:prstGeom prst="rect">
            <a:avLst/>
          </a:prstGeom>
        </p:spPr>
        <p:txBody>
          <a:bodyPr wrap="none">
            <a:spAutoFit/>
          </a:bodyPr>
          <a:lstStyle/>
          <a:p>
            <a:r>
              <a:rPr lang="ru-RU" sz="1800" dirty="0" smtClean="0">
                <a:solidFill>
                  <a:schemeClr val="bg1"/>
                </a:solidFill>
                <a:ea typeface="Segoe UI Symbol" panose="020B0502040204020203" pitchFamily="34" charset="0"/>
              </a:rPr>
              <a:t></a:t>
            </a:r>
            <a:endParaRPr lang="ru-RU" sz="1800" dirty="0">
              <a:solidFill>
                <a:schemeClr val="bg1"/>
              </a:solidFill>
            </a:endParaRPr>
          </a:p>
        </p:txBody>
      </p:sp>
      <p:sp>
        <p:nvSpPr>
          <p:cNvPr id="9" name="TextBox 8"/>
          <p:cNvSpPr txBox="1"/>
          <p:nvPr userDrawn="1"/>
        </p:nvSpPr>
        <p:spPr>
          <a:xfrm>
            <a:off x="11496000" y="6129000"/>
            <a:ext cx="595035" cy="584775"/>
          </a:xfrm>
          <a:prstGeom prst="rect">
            <a:avLst/>
          </a:prstGeom>
          <a:noFill/>
        </p:spPr>
        <p:txBody>
          <a:bodyPr wrap="none" rtlCol="0">
            <a:spAutoFit/>
          </a:bodyPr>
          <a:lstStyle/>
          <a:p>
            <a:r>
              <a:rPr lang="ru-RU" sz="3200" dirty="0" smtClean="0">
                <a:solidFill>
                  <a:schemeClr val="bg1"/>
                </a:solidFill>
                <a:ea typeface="Segoe UI Symbol" panose="020B0502040204020203" pitchFamily="34" charset="0"/>
              </a:rPr>
              <a:t></a:t>
            </a:r>
            <a:endParaRPr lang="ru-RU" sz="3200" dirty="0">
              <a:solidFill>
                <a:schemeClr val="bg1"/>
              </a:solidFill>
            </a:endParaRPr>
          </a:p>
        </p:txBody>
      </p:sp>
    </p:spTree>
    <p:extLst>
      <p:ext uri="{BB962C8B-B14F-4D97-AF65-F5344CB8AC3E}">
        <p14:creationId xmlns:p14="http://schemas.microsoft.com/office/powerpoint/2010/main" val="12145328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Demo">
    <p:bg>
      <p:bgPr>
        <a:solidFill>
          <a:srgbClr val="8C0095"/>
        </a:solidFill>
        <a:effectLst/>
      </p:bgPr>
    </p:bg>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0" y="1269000"/>
            <a:ext cx="12192000" cy="2880000"/>
          </a:xfrm>
          <a:solidFill>
            <a:schemeClr val="bg1"/>
          </a:solidFill>
        </p:spPr>
        <p:txBody>
          <a:bodyPr lIns="1080000" rIns="1080000" anchor="b"/>
          <a:lstStyle>
            <a:lvl1pPr algn="l">
              <a:defRPr sz="6000">
                <a:solidFill>
                  <a:srgbClr val="8C0095"/>
                </a:solidFill>
              </a:defRPr>
            </a:lvl1pPr>
          </a:lstStyle>
          <a:p>
            <a:r>
              <a:rPr lang="ru-RU" dirty="0" smtClean="0"/>
              <a:t>Образец заголовка</a:t>
            </a:r>
            <a:endParaRPr lang="ru-RU" dirty="0"/>
          </a:p>
        </p:txBody>
      </p:sp>
      <p:sp>
        <p:nvSpPr>
          <p:cNvPr id="3" name="Подзаголовок 2"/>
          <p:cNvSpPr>
            <a:spLocks noGrp="1"/>
          </p:cNvSpPr>
          <p:nvPr>
            <p:ph type="subTitle" idx="1"/>
          </p:nvPr>
        </p:nvSpPr>
        <p:spPr>
          <a:xfrm>
            <a:off x="1056000" y="4329000"/>
            <a:ext cx="9144000" cy="1452017"/>
          </a:xfrm>
        </p:spPr>
        <p:txBody>
          <a:bodyPr lIns="36000" rIns="36000">
            <a:normAutofit/>
          </a:bodyPr>
          <a:lstStyle>
            <a:lvl1pPr marL="0" indent="0" algn="l">
              <a:buNone/>
              <a:defRPr sz="3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dirty="0" smtClean="0"/>
              <a:t>Образец подзаголовка</a:t>
            </a:r>
            <a:endParaRPr lang="ru-RU" dirty="0"/>
          </a:p>
        </p:txBody>
      </p:sp>
      <p:sp>
        <p:nvSpPr>
          <p:cNvPr id="5" name="TextBox 4"/>
          <p:cNvSpPr txBox="1"/>
          <p:nvPr userDrawn="1"/>
        </p:nvSpPr>
        <p:spPr>
          <a:xfrm>
            <a:off x="1056000" y="904334"/>
            <a:ext cx="733140" cy="369332"/>
          </a:xfrm>
          <a:prstGeom prst="rect">
            <a:avLst/>
          </a:prstGeom>
          <a:noFill/>
        </p:spPr>
        <p:txBody>
          <a:bodyPr wrap="none" lIns="36000" rIns="36000" rtlCol="0">
            <a:spAutoFit/>
          </a:bodyPr>
          <a:lstStyle/>
          <a:p>
            <a:r>
              <a:rPr lang="en-US" dirty="0" smtClean="0">
                <a:solidFill>
                  <a:schemeClr val="bg1"/>
                </a:solidFill>
              </a:rPr>
              <a:t>DEMO</a:t>
            </a:r>
            <a:endParaRPr lang="ru-RU" dirty="0">
              <a:solidFill>
                <a:schemeClr val="bg1"/>
              </a:solidFill>
            </a:endParaRPr>
          </a:p>
        </p:txBody>
      </p:sp>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val="0"/>
              </a:ext>
            </a:extLst>
          </a:blip>
          <a:srcRect l="-1" r="70583"/>
          <a:stretch/>
        </p:blipFill>
        <p:spPr>
          <a:xfrm>
            <a:off x="11316000" y="5949000"/>
            <a:ext cx="616920" cy="762002"/>
          </a:xfrm>
          <a:prstGeom prst="rect">
            <a:avLst/>
          </a:prstGeom>
        </p:spPr>
      </p:pic>
    </p:spTree>
    <p:extLst>
      <p:ext uri="{BB962C8B-B14F-4D97-AF65-F5344CB8AC3E}">
        <p14:creationId xmlns:p14="http://schemas.microsoft.com/office/powerpoint/2010/main" val="13265980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Demo VS">
    <p:bg>
      <p:bgPr>
        <a:solidFill>
          <a:srgbClr val="8C0095"/>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print">
            <a:extLst>
              <a:ext uri="{28A0092B-C50C-407E-A947-70E740481C1C}">
                <a14:useLocalDpi xmlns:a14="http://schemas.microsoft.com/office/drawing/2010/main" val="0"/>
              </a:ext>
            </a:extLst>
          </a:blip>
          <a:srcRect l="-1" r="70583"/>
          <a:stretch/>
        </p:blipFill>
        <p:spPr>
          <a:xfrm>
            <a:off x="11316000" y="5949000"/>
            <a:ext cx="616920" cy="762002"/>
          </a:xfrm>
          <a:prstGeom prst="rect">
            <a:avLst/>
          </a:prstGeom>
        </p:spPr>
      </p:pic>
      <p:sp>
        <p:nvSpPr>
          <p:cNvPr id="2" name="Заголовок 1"/>
          <p:cNvSpPr>
            <a:spLocks noGrp="1"/>
          </p:cNvSpPr>
          <p:nvPr>
            <p:ph type="ctrTitle"/>
          </p:nvPr>
        </p:nvSpPr>
        <p:spPr>
          <a:xfrm>
            <a:off x="0" y="1285276"/>
            <a:ext cx="12192000" cy="2880000"/>
          </a:xfrm>
          <a:solidFill>
            <a:schemeClr val="bg1"/>
          </a:solidFill>
        </p:spPr>
        <p:txBody>
          <a:bodyPr lIns="1080000" rIns="1080000" anchor="b"/>
          <a:lstStyle>
            <a:lvl1pPr algn="l">
              <a:defRPr sz="6000">
                <a:solidFill>
                  <a:srgbClr val="8C0095"/>
                </a:solidFill>
              </a:defRPr>
            </a:lvl1pPr>
          </a:lstStyle>
          <a:p>
            <a:r>
              <a:rPr lang="ru-RU" dirty="0" smtClean="0"/>
              <a:t>Образец заголовка</a:t>
            </a:r>
            <a:endParaRPr lang="ru-RU" dirty="0"/>
          </a:p>
        </p:txBody>
      </p:sp>
      <p:sp>
        <p:nvSpPr>
          <p:cNvPr id="3" name="Подзаголовок 2"/>
          <p:cNvSpPr>
            <a:spLocks noGrp="1"/>
          </p:cNvSpPr>
          <p:nvPr>
            <p:ph type="subTitle" idx="1"/>
          </p:nvPr>
        </p:nvSpPr>
        <p:spPr>
          <a:xfrm>
            <a:off x="1056000" y="4329000"/>
            <a:ext cx="9144000" cy="1452017"/>
          </a:xfrm>
        </p:spPr>
        <p:txBody>
          <a:bodyPr lIns="36000" rIns="36000">
            <a:normAutofit/>
          </a:bodyPr>
          <a:lstStyle>
            <a:lvl1pPr marL="0" indent="0" algn="l">
              <a:buNone/>
              <a:defRPr sz="3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dirty="0" smtClean="0"/>
              <a:t>Образец подзаголовка</a:t>
            </a:r>
            <a:endParaRPr lang="ru-RU" dirty="0"/>
          </a:p>
        </p:txBody>
      </p:sp>
      <p:pic>
        <p:nvPicPr>
          <p:cNvPr id="4" name="Рисунок 3"/>
          <p:cNvPicPr>
            <a:picLocks noChangeAspect="1"/>
          </p:cNvPicPr>
          <p:nvPr userDrawn="1"/>
        </p:nvPicPr>
        <p:blipFill>
          <a:blip r:embed="rId3"/>
          <a:stretch>
            <a:fillRect/>
          </a:stretch>
        </p:blipFill>
        <p:spPr>
          <a:xfrm>
            <a:off x="11624460" y="1449000"/>
            <a:ext cx="352474" cy="362001"/>
          </a:xfrm>
          <a:prstGeom prst="rect">
            <a:avLst/>
          </a:prstGeom>
          <a:noFill/>
          <a:ln>
            <a:noFill/>
          </a:ln>
        </p:spPr>
      </p:pic>
      <p:sp>
        <p:nvSpPr>
          <p:cNvPr id="5" name="TextBox 4"/>
          <p:cNvSpPr txBox="1"/>
          <p:nvPr userDrawn="1"/>
        </p:nvSpPr>
        <p:spPr>
          <a:xfrm>
            <a:off x="1056000" y="904334"/>
            <a:ext cx="733140" cy="369332"/>
          </a:xfrm>
          <a:prstGeom prst="rect">
            <a:avLst/>
          </a:prstGeom>
          <a:noFill/>
        </p:spPr>
        <p:txBody>
          <a:bodyPr wrap="none" lIns="36000" rIns="36000" rtlCol="0">
            <a:spAutoFit/>
          </a:bodyPr>
          <a:lstStyle/>
          <a:p>
            <a:r>
              <a:rPr lang="en-US" dirty="0" smtClean="0">
                <a:solidFill>
                  <a:schemeClr val="bg1"/>
                </a:solidFill>
              </a:rPr>
              <a:t>DEMO</a:t>
            </a:r>
            <a:endParaRPr lang="ru-RU" dirty="0">
              <a:solidFill>
                <a:schemeClr val="bg1"/>
              </a:solidFill>
            </a:endParaRPr>
          </a:p>
        </p:txBody>
      </p:sp>
    </p:spTree>
    <p:extLst>
      <p:ext uri="{BB962C8B-B14F-4D97-AF65-F5344CB8AC3E}">
        <p14:creationId xmlns:p14="http://schemas.microsoft.com/office/powerpoint/2010/main" val="23025195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dirty="0" smtClean="0"/>
              <a:t>Образец текста</a:t>
            </a:r>
          </a:p>
          <a:p>
            <a:pPr lvl="1"/>
            <a:r>
              <a:rPr lang="ru-RU" dirty="0" smtClean="0"/>
              <a:t>Второй уровень</a:t>
            </a:r>
          </a:p>
          <a:p>
            <a:pPr lvl="2"/>
            <a:r>
              <a:rPr lang="ru-RU" dirty="0" smtClean="0"/>
              <a:t>Третий уровень</a:t>
            </a:r>
          </a:p>
        </p:txBody>
      </p:sp>
    </p:spTree>
    <p:extLst>
      <p:ext uri="{BB962C8B-B14F-4D97-AF65-F5344CB8AC3E}">
        <p14:creationId xmlns:p14="http://schemas.microsoft.com/office/powerpoint/2010/main" val="29354048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text wo bullets)">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lvl1pPr marL="0" indent="0">
              <a:buNone/>
              <a:defRPr lang="en-US" dirty="0" smtClean="0"/>
            </a:lvl1pPr>
            <a:lvl2pPr marL="0" indent="0">
              <a:buNone/>
              <a:defRPr/>
            </a:lvl2pPr>
            <a:lvl3pPr marL="273050" indent="-185738">
              <a:buFont typeface="Wingdings" panose="05000000000000000000" pitchFamily="2" charset="2"/>
              <a:buChar char="§"/>
              <a:defRPr/>
            </a:lvl3pPr>
            <a:lvl4pPr marL="1371600" indent="0">
              <a:buNone/>
              <a:defRPr/>
            </a:lvl4pPr>
            <a:lvl5pPr marL="1828800" indent="0">
              <a:buNone/>
              <a:defRPr/>
            </a:lvl5pPr>
          </a:lstStyle>
          <a:p>
            <a:pPr lvl="0"/>
            <a:r>
              <a:rPr lang="ru-RU" dirty="0" smtClean="0"/>
              <a:t>Образец текста</a:t>
            </a:r>
            <a:endParaRPr lang="en-US" dirty="0" smtClean="0"/>
          </a:p>
          <a:p>
            <a:pPr lvl="1"/>
            <a:r>
              <a:rPr lang="ru-RU" dirty="0" smtClean="0"/>
              <a:t>Второй уровень</a:t>
            </a:r>
          </a:p>
          <a:p>
            <a:pPr lvl="2"/>
            <a:r>
              <a:rPr lang="ru-RU" dirty="0" smtClean="0"/>
              <a:t>Третий уровень</a:t>
            </a:r>
            <a:endParaRPr lang="ru-RU" dirty="0"/>
          </a:p>
        </p:txBody>
      </p:sp>
    </p:spTree>
    <p:extLst>
      <p:ext uri="{BB962C8B-B14F-4D97-AF65-F5344CB8AC3E}">
        <p14:creationId xmlns:p14="http://schemas.microsoft.com/office/powerpoint/2010/main" val="33461063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9.xml"/><Relationship Id="rId13" Type="http://schemas.openxmlformats.org/officeDocument/2006/relationships/slideLayout" Target="../slideLayouts/slideLayout34.xml"/><Relationship Id="rId18" Type="http://schemas.openxmlformats.org/officeDocument/2006/relationships/slideLayout" Target="../slideLayouts/slideLayout39.xml"/><Relationship Id="rId3" Type="http://schemas.openxmlformats.org/officeDocument/2006/relationships/slideLayout" Target="../slideLayouts/slideLayout24.xml"/><Relationship Id="rId21" Type="http://schemas.openxmlformats.org/officeDocument/2006/relationships/theme" Target="../theme/theme2.xml"/><Relationship Id="rId7" Type="http://schemas.openxmlformats.org/officeDocument/2006/relationships/slideLayout" Target="../slideLayouts/slideLayout28.xml"/><Relationship Id="rId12" Type="http://schemas.openxmlformats.org/officeDocument/2006/relationships/slideLayout" Target="../slideLayouts/slideLayout33.xml"/><Relationship Id="rId17" Type="http://schemas.openxmlformats.org/officeDocument/2006/relationships/slideLayout" Target="../slideLayouts/slideLayout38.xml"/><Relationship Id="rId2" Type="http://schemas.openxmlformats.org/officeDocument/2006/relationships/slideLayout" Target="../slideLayouts/slideLayout23.xml"/><Relationship Id="rId16" Type="http://schemas.openxmlformats.org/officeDocument/2006/relationships/slideLayout" Target="../slideLayouts/slideLayout37.xml"/><Relationship Id="rId20" Type="http://schemas.openxmlformats.org/officeDocument/2006/relationships/slideLayout" Target="../slideLayouts/slideLayout41.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slideLayout" Target="../slideLayouts/slideLayout32.xml"/><Relationship Id="rId5" Type="http://schemas.openxmlformats.org/officeDocument/2006/relationships/slideLayout" Target="../slideLayouts/slideLayout26.xml"/><Relationship Id="rId15" Type="http://schemas.openxmlformats.org/officeDocument/2006/relationships/slideLayout" Target="../slideLayouts/slideLayout36.xml"/><Relationship Id="rId10" Type="http://schemas.openxmlformats.org/officeDocument/2006/relationships/slideLayout" Target="../slideLayouts/slideLayout31.xml"/><Relationship Id="rId19" Type="http://schemas.openxmlformats.org/officeDocument/2006/relationships/slideLayout" Target="../slideLayouts/slideLayout40.xml"/><Relationship Id="rId4" Type="http://schemas.openxmlformats.org/officeDocument/2006/relationships/slideLayout" Target="../slideLayouts/slideLayout25.xml"/><Relationship Id="rId9" Type="http://schemas.openxmlformats.org/officeDocument/2006/relationships/slideLayout" Target="../slideLayouts/slideLayout30.xml"/><Relationship Id="rId14"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56000" y="549000"/>
            <a:ext cx="10297800" cy="720000"/>
          </a:xfrm>
          <a:prstGeom prst="rect">
            <a:avLst/>
          </a:prstGeom>
        </p:spPr>
        <p:txBody>
          <a:bodyPr vert="horz" lIns="36000" tIns="45720" rIns="36000" bIns="45720" rtlCol="0" anchor="ctr">
            <a:normAutofit/>
          </a:bodyPr>
          <a:lstStyle/>
          <a:p>
            <a:r>
              <a:rPr lang="ru-RU" dirty="0" smtClean="0"/>
              <a:t>Образец заголовка</a:t>
            </a:r>
            <a:endParaRPr lang="ru-RU" dirty="0"/>
          </a:p>
        </p:txBody>
      </p:sp>
      <p:sp>
        <p:nvSpPr>
          <p:cNvPr id="3" name="Текст 2"/>
          <p:cNvSpPr>
            <a:spLocks noGrp="1"/>
          </p:cNvSpPr>
          <p:nvPr>
            <p:ph type="body" idx="1"/>
          </p:nvPr>
        </p:nvSpPr>
        <p:spPr>
          <a:xfrm>
            <a:off x="1056000" y="1449000"/>
            <a:ext cx="10297800" cy="4860000"/>
          </a:xfrm>
          <a:prstGeom prst="rect">
            <a:avLst/>
          </a:prstGeom>
        </p:spPr>
        <p:txBody>
          <a:bodyPr vert="horz" lIns="36000" tIns="45720" rIns="36000" bIns="45720" rtlCol="0">
            <a:normAutofit/>
          </a:bodyPr>
          <a:lstStyle/>
          <a:p>
            <a:pPr lvl="0"/>
            <a:r>
              <a:rPr lang="ru-RU" dirty="0" smtClean="0"/>
              <a:t>Образец текста</a:t>
            </a:r>
          </a:p>
          <a:p>
            <a:pPr lvl="1"/>
            <a:r>
              <a:rPr lang="ru-RU" dirty="0" smtClean="0"/>
              <a:t>Второй уровень</a:t>
            </a:r>
          </a:p>
          <a:p>
            <a:pPr lvl="2"/>
            <a:r>
              <a:rPr lang="ru-RU" dirty="0" smtClean="0"/>
              <a:t>Третий уровень</a:t>
            </a:r>
          </a:p>
        </p:txBody>
      </p:sp>
    </p:spTree>
    <p:extLst>
      <p:ext uri="{BB962C8B-B14F-4D97-AF65-F5344CB8AC3E}">
        <p14:creationId xmlns:p14="http://schemas.microsoft.com/office/powerpoint/2010/main" val="1536456828"/>
      </p:ext>
    </p:extLst>
  </p:cSld>
  <p:clrMap bg1="lt1" tx1="dk1" bg2="lt2" tx2="dk2" accent1="accent1" accent2="accent2" accent3="accent3" accent4="accent4" accent5="accent5" accent6="accent6" hlink="hlink" folHlink="folHlink"/>
  <p:sldLayoutIdLst>
    <p:sldLayoutId id="2147483656" r:id="rId1"/>
    <p:sldLayoutId id="2147483669" r:id="rId2"/>
    <p:sldLayoutId id="2147483649" r:id="rId3"/>
    <p:sldLayoutId id="2147483667" r:id="rId4"/>
    <p:sldLayoutId id="2147483668" r:id="rId5"/>
    <p:sldLayoutId id="2147483657" r:id="rId6"/>
    <p:sldLayoutId id="2147483658" r:id="rId7"/>
    <p:sldLayoutId id="2147483650" r:id="rId8"/>
    <p:sldLayoutId id="2147483659" r:id="rId9"/>
    <p:sldLayoutId id="2147483661" r:id="rId10"/>
    <p:sldLayoutId id="2147483654" r:id="rId11"/>
    <p:sldLayoutId id="2147483655" r:id="rId12"/>
    <p:sldLayoutId id="2147483660" r:id="rId13"/>
    <p:sldLayoutId id="2147483662" r:id="rId14"/>
    <p:sldLayoutId id="2147483663" r:id="rId15"/>
    <p:sldLayoutId id="2147483664" r:id="rId16"/>
    <p:sldLayoutId id="2147483666" r:id="rId17"/>
    <p:sldLayoutId id="2147483665" r:id="rId18"/>
    <p:sldLayoutId id="2147483670" r:id="rId19"/>
    <p:sldLayoutId id="2147483673" r:id="rId20"/>
    <p:sldLayoutId id="2147483758" r:id="rId21"/>
  </p:sldLayoutIdLst>
  <p:txStyles>
    <p:titleStyle>
      <a:lvl1pPr algn="l" defTabSz="914400" rtl="0" eaLnBrk="1" latinLnBrk="0" hangingPunct="1">
        <a:lnSpc>
          <a:spcPct val="90000"/>
        </a:lnSpc>
        <a:spcBef>
          <a:spcPct val="0"/>
        </a:spcBef>
        <a:buNone/>
        <a:defRPr sz="42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800"/>
        </a:spcBef>
        <a:buFont typeface="Wingdings" panose="05000000000000000000" pitchFamily="2" charset="2"/>
        <a:buChar char="§"/>
        <a:defRPr sz="3200" kern="1200">
          <a:solidFill>
            <a:schemeClr val="accent4">
              <a:lumMod val="60000"/>
              <a:lumOff val="40000"/>
            </a:schemeClr>
          </a:solidFill>
          <a:latin typeface="+mn-lt"/>
          <a:ea typeface="+mn-ea"/>
          <a:cs typeface="+mn-cs"/>
        </a:defRPr>
      </a:lvl1pPr>
      <a:lvl2pPr marL="685800" indent="-228600" algn="l" defTabSz="914400" rtl="0" eaLnBrk="1" latinLnBrk="0" hangingPunct="1">
        <a:lnSpc>
          <a:spcPct val="90000"/>
        </a:lnSpc>
        <a:spcBef>
          <a:spcPts val="500"/>
        </a:spcBef>
        <a:buFont typeface="Wingdings" panose="05000000000000000000" pitchFamily="2" charset="2"/>
        <a:buChar char="§"/>
        <a:defRPr sz="24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1800" kern="1200">
          <a:solidFill>
            <a:schemeClr val="tx2">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8" y="228600"/>
            <a:ext cx="11151917" cy="757131"/>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250" y="1447801"/>
            <a:ext cx="11151916"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71932272"/>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 id="2147483749" r:id="rId12"/>
    <p:sldLayoutId id="2147483750" r:id="rId13"/>
    <p:sldLayoutId id="2147483751" r:id="rId14"/>
    <p:sldLayoutId id="2147483752" r:id="rId15"/>
    <p:sldLayoutId id="2147483753" r:id="rId16"/>
    <p:sldLayoutId id="2147483754" r:id="rId17"/>
    <p:sldLayoutId id="2147483755" r:id="rId18"/>
    <p:sldLayoutId id="2147483756" r:id="rId19"/>
    <p:sldLayoutId id="2147483757" r:id="rId20"/>
  </p:sldLayoutIdLst>
  <p:transition>
    <p:fade/>
  </p:transition>
  <p:timing>
    <p:tnLst>
      <p:par>
        <p:cTn id="1" dur="indefinite" restart="never" nodeType="tmRoot"/>
      </p:par>
    </p:tnLst>
  </p:timing>
  <p:hf hdr="0" dt="0"/>
  <p:txStyles>
    <p:titleStyle>
      <a:lvl1pPr algn="l" defTabSz="914492" rtl="0" eaLnBrk="1" latinLnBrk="0" hangingPunct="1">
        <a:lnSpc>
          <a:spcPct val="90000"/>
        </a:lnSpc>
        <a:spcBef>
          <a:spcPct val="0"/>
        </a:spcBef>
        <a:buNone/>
        <a:defRPr lang="en-US" sz="5467"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440" indent="-460440" algn="l" defTabSz="914492"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784" indent="-395345" algn="l" defTabSz="914492"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9066" indent="-403282" algn="l" defTabSz="914492"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5191" indent="-346123" algn="l" defTabSz="914492"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789" indent="-336597" algn="l" defTabSz="914492"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856" indent="-228624" algn="l" defTabSz="91449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2103" indent="-228624" algn="l" defTabSz="91449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349" indent="-228624" algn="l" defTabSz="91449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595" indent="-228624" algn="l" defTabSz="91449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92" rtl="0" eaLnBrk="1" latinLnBrk="0" hangingPunct="1">
        <a:defRPr sz="1867" kern="1200">
          <a:solidFill>
            <a:schemeClr val="tx1"/>
          </a:solidFill>
          <a:latin typeface="+mn-lt"/>
          <a:ea typeface="+mn-ea"/>
          <a:cs typeface="+mn-cs"/>
        </a:defRPr>
      </a:lvl1pPr>
      <a:lvl2pPr marL="457247" algn="l" defTabSz="914492" rtl="0" eaLnBrk="1" latinLnBrk="0" hangingPunct="1">
        <a:defRPr sz="1867" kern="1200">
          <a:solidFill>
            <a:schemeClr val="tx1"/>
          </a:solidFill>
          <a:latin typeface="+mn-lt"/>
          <a:ea typeface="+mn-ea"/>
          <a:cs typeface="+mn-cs"/>
        </a:defRPr>
      </a:lvl2pPr>
      <a:lvl3pPr marL="914492" algn="l" defTabSz="914492" rtl="0" eaLnBrk="1" latinLnBrk="0" hangingPunct="1">
        <a:defRPr sz="1867" kern="1200">
          <a:solidFill>
            <a:schemeClr val="tx1"/>
          </a:solidFill>
          <a:latin typeface="+mn-lt"/>
          <a:ea typeface="+mn-ea"/>
          <a:cs typeface="+mn-cs"/>
        </a:defRPr>
      </a:lvl3pPr>
      <a:lvl4pPr marL="1371739" algn="l" defTabSz="914492" rtl="0" eaLnBrk="1" latinLnBrk="0" hangingPunct="1">
        <a:defRPr sz="1867" kern="1200">
          <a:solidFill>
            <a:schemeClr val="tx1"/>
          </a:solidFill>
          <a:latin typeface="+mn-lt"/>
          <a:ea typeface="+mn-ea"/>
          <a:cs typeface="+mn-cs"/>
        </a:defRPr>
      </a:lvl4pPr>
      <a:lvl5pPr marL="1828986" algn="l" defTabSz="914492" rtl="0" eaLnBrk="1" latinLnBrk="0" hangingPunct="1">
        <a:defRPr sz="1867" kern="1200">
          <a:solidFill>
            <a:schemeClr val="tx1"/>
          </a:solidFill>
          <a:latin typeface="+mn-lt"/>
          <a:ea typeface="+mn-ea"/>
          <a:cs typeface="+mn-cs"/>
        </a:defRPr>
      </a:lvl5pPr>
      <a:lvl6pPr marL="2286234" algn="l" defTabSz="914492" rtl="0" eaLnBrk="1" latinLnBrk="0" hangingPunct="1">
        <a:defRPr sz="1867" kern="1200">
          <a:solidFill>
            <a:schemeClr val="tx1"/>
          </a:solidFill>
          <a:latin typeface="+mn-lt"/>
          <a:ea typeface="+mn-ea"/>
          <a:cs typeface="+mn-cs"/>
        </a:defRPr>
      </a:lvl6pPr>
      <a:lvl7pPr marL="2743479" algn="l" defTabSz="914492" rtl="0" eaLnBrk="1" latinLnBrk="0" hangingPunct="1">
        <a:defRPr sz="1867" kern="1200">
          <a:solidFill>
            <a:schemeClr val="tx1"/>
          </a:solidFill>
          <a:latin typeface="+mn-lt"/>
          <a:ea typeface="+mn-ea"/>
          <a:cs typeface="+mn-cs"/>
        </a:defRPr>
      </a:lvl7pPr>
      <a:lvl8pPr marL="3200725" algn="l" defTabSz="914492" rtl="0" eaLnBrk="1" latinLnBrk="0" hangingPunct="1">
        <a:defRPr sz="1867" kern="1200">
          <a:solidFill>
            <a:schemeClr val="tx1"/>
          </a:solidFill>
          <a:latin typeface="+mn-lt"/>
          <a:ea typeface="+mn-ea"/>
          <a:cs typeface="+mn-cs"/>
        </a:defRPr>
      </a:lvl8pPr>
      <a:lvl9pPr marL="3657973" algn="l" defTabSz="914492" rtl="0" eaLnBrk="1" latinLnBrk="0" hangingPunct="1">
        <a:defRPr sz="186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abokov@azure_ceemicrosoft.com" TargetMode="External"/><Relationship Id="rId2" Type="http://schemas.openxmlformats.org/officeDocument/2006/relationships/hyperlink" Target="mailto:abokov@microsoft.com" TargetMode="External"/><Relationship Id="rId1" Type="http://schemas.openxmlformats.org/officeDocument/2006/relationships/slideLayout" Target="../slideLayouts/slideLayout20.xml"/><Relationship Id="rId6" Type="http://schemas.openxmlformats.org/officeDocument/2006/relationships/image" Target="../media/image22.jpg"/><Relationship Id="rId5" Type="http://schemas.openxmlformats.org/officeDocument/2006/relationships/image" Target="../media/image21.png"/><Relationship Id="rId4" Type="http://schemas.openxmlformats.org/officeDocument/2006/relationships/image" Target="../media/image20.png"/></Relationships>
</file>

<file path=ppt/slides/_rels/slide10.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6.png"/><Relationship Id="rId7"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1.xml"/><Relationship Id="rId6" Type="http://schemas.openxmlformats.org/officeDocument/2006/relationships/image" Target="../media/image28.jpeg"/><Relationship Id="rId5" Type="http://schemas.openxmlformats.org/officeDocument/2006/relationships/image" Target="../media/image27.png"/><Relationship Id="rId10" Type="http://schemas.openxmlformats.org/officeDocument/2006/relationships/image" Target="../media/image31.png"/><Relationship Id="rId4" Type="http://schemas.microsoft.com/office/2007/relationships/hdphoto" Target="../media/hdphoto7.wdp"/><Relationship Id="rId9" Type="http://schemas.openxmlformats.org/officeDocument/2006/relationships/image" Target="../media/image30.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hyperlink" Target="mailto:v-kokhru@microsoft.com" TargetMode="External"/><Relationship Id="rId2" Type="http://schemas.openxmlformats.org/officeDocument/2006/relationships/notesSlide" Target="../notesSlides/notesSlide1.xml"/><Relationship Id="rId1" Type="http://schemas.openxmlformats.org/officeDocument/2006/relationships/slideLayout" Target="../slideLayouts/slideLayout19.xml"/><Relationship Id="rId5" Type="http://schemas.openxmlformats.org/officeDocument/2006/relationships/hyperlink" Target="mailto:v-albelo@microsoft.com" TargetMode="External"/><Relationship Id="rId4" Type="http://schemas.openxmlformats.org/officeDocument/2006/relationships/hyperlink" Target="mailto:abokov@Microsoft.com"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25"/>
          <p:cNvSpPr>
            <a:spLocks noGrp="1"/>
          </p:cNvSpPr>
          <p:nvPr>
            <p:ph type="ctrTitle"/>
          </p:nvPr>
        </p:nvSpPr>
        <p:spPr>
          <a:xfrm>
            <a:off x="463149" y="1449000"/>
            <a:ext cx="11181051" cy="1359196"/>
          </a:xfrm>
        </p:spPr>
        <p:txBody>
          <a:bodyPr/>
          <a:lstStyle/>
          <a:p>
            <a:r>
              <a:rPr lang="en-US" sz="5400" dirty="0" smtClean="0"/>
              <a:t>Train for </a:t>
            </a:r>
            <a:r>
              <a:rPr lang="en-US" sz="5400" dirty="0" smtClean="0"/>
              <a:t>trainers – open source in </a:t>
            </a:r>
            <a:r>
              <a:rPr lang="en-US" sz="5400" smtClean="0"/>
              <a:t>the cloud </a:t>
            </a:r>
            <a:r>
              <a:rPr lang="en-US" sz="5400" dirty="0" smtClean="0"/>
              <a:t>event in Warsaw</a:t>
            </a:r>
            <a:endParaRPr lang="en-US" sz="5400" dirty="0"/>
          </a:p>
        </p:txBody>
      </p:sp>
      <p:sp>
        <p:nvSpPr>
          <p:cNvPr id="22" name="Text Placeholder 21"/>
          <p:cNvSpPr>
            <a:spLocks noGrp="1"/>
          </p:cNvSpPr>
          <p:nvPr>
            <p:ph type="body" sz="quarter" idx="11"/>
          </p:nvPr>
        </p:nvSpPr>
        <p:spPr>
          <a:xfrm>
            <a:off x="520701" y="4278106"/>
            <a:ext cx="7729942" cy="1551194"/>
          </a:xfrm>
        </p:spPr>
        <p:txBody>
          <a:bodyPr>
            <a:normAutofit fontScale="70000" lnSpcReduction="20000"/>
          </a:bodyPr>
          <a:lstStyle/>
          <a:p>
            <a:r>
              <a:rPr lang="en-US" dirty="0" smtClean="0"/>
              <a:t>Alexey Bokov</a:t>
            </a:r>
            <a:endParaRPr lang="en-US" dirty="0"/>
          </a:p>
          <a:p>
            <a:r>
              <a:rPr lang="en-US" dirty="0" smtClean="0"/>
              <a:t>Windows Azure evangelist</a:t>
            </a:r>
          </a:p>
          <a:p>
            <a:r>
              <a:rPr lang="en-US" dirty="0" smtClean="0"/>
              <a:t>     </a:t>
            </a:r>
            <a:r>
              <a:rPr lang="en-US" dirty="0" smtClean="0">
                <a:hlinkClick r:id="rId2"/>
              </a:rPr>
              <a:t>abokov@microsoft.com</a:t>
            </a:r>
            <a:endParaRPr lang="en-US" dirty="0" smtClean="0"/>
          </a:p>
          <a:p>
            <a:r>
              <a:rPr lang="en-US" dirty="0"/>
              <a:t> </a:t>
            </a:r>
            <a:r>
              <a:rPr lang="en-US" dirty="0" smtClean="0"/>
              <a:t>    </a:t>
            </a:r>
            <a:r>
              <a:rPr lang="en-US" dirty="0" err="1">
                <a:hlinkClick r:id="rId3"/>
              </a:rPr>
              <a:t>azure_cee</a:t>
            </a:r>
            <a:endParaRPr lang="en-US" u="sng" dirty="0">
              <a:solidFill>
                <a:schemeClr val="tx1">
                  <a:lumMod val="50000"/>
                  <a:lumOff val="50000"/>
                  <a:alpha val="98000"/>
                </a:schemeClr>
              </a:solidFill>
            </a:endParaRPr>
          </a:p>
        </p:txBody>
      </p:sp>
      <p:pic>
        <p:nvPicPr>
          <p:cNvPr id="4" name="Picture 2" descr="http://devumi.com/wp-content/uploads/2011/12/4.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0701" y="5509207"/>
            <a:ext cx="356032" cy="35603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http://supportweb.cs.bham.ac.uk/sys-local/images/email.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70179" y="5122848"/>
            <a:ext cx="278543" cy="27854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116000" y="2889000"/>
            <a:ext cx="5769863" cy="3240000"/>
          </a:xfrm>
          <a:prstGeom prst="rect">
            <a:avLst/>
          </a:prstGeom>
        </p:spPr>
      </p:pic>
    </p:spTree>
    <p:extLst>
      <p:ext uri="{BB962C8B-B14F-4D97-AF65-F5344CB8AC3E}">
        <p14:creationId xmlns:p14="http://schemas.microsoft.com/office/powerpoint/2010/main" val="1129134240"/>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6"/>
          <p:cNvPicPr>
            <a:picLocks noChangeAspect="1" noChangeArrowheads="1"/>
          </p:cNvPicPr>
          <p:nvPr/>
        </p:nvPicPr>
        <p:blipFill>
          <a:blip r:embed="rId3">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stretch>
            <a:fillRect/>
          </a:stretch>
        </p:blipFill>
        <p:spPr bwMode="auto">
          <a:xfrm>
            <a:off x="4579615" y="5784097"/>
            <a:ext cx="922079" cy="8639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Rectangle 12"/>
          <p:cNvSpPr/>
          <p:nvPr/>
        </p:nvSpPr>
        <p:spPr>
          <a:xfrm>
            <a:off x="3039105" y="16416"/>
            <a:ext cx="6956329" cy="1015663"/>
          </a:xfrm>
          <a:prstGeom prst="rect">
            <a:avLst/>
          </a:prstGeom>
        </p:spPr>
        <p:txBody>
          <a:bodyPr wrap="square">
            <a:spAutoFit/>
          </a:bodyPr>
          <a:lstStyle/>
          <a:p>
            <a:r>
              <a:rPr lang="en-US" sz="6000" dirty="0" smtClean="0">
                <a:solidFill>
                  <a:schemeClr val="bg1"/>
                </a:solidFill>
                <a:latin typeface="+mj-lt"/>
              </a:rPr>
              <a:t>Online resources</a:t>
            </a:r>
            <a:endParaRPr lang="en-US" sz="6000" dirty="0">
              <a:solidFill>
                <a:schemeClr val="bg1"/>
              </a:solidFill>
              <a:latin typeface="+mj-lt"/>
            </a:endParaRPr>
          </a:p>
        </p:txBody>
      </p:sp>
      <p:pic>
        <p:nvPicPr>
          <p:cNvPr id="14" name="Picture 2" descr="http://www.apse.org/images/fb.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130676" y="3313735"/>
            <a:ext cx="1148940" cy="1101637"/>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New Twitter Logo"/>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302958" y="4657364"/>
            <a:ext cx="1223433" cy="843557"/>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p:cNvSpPr txBox="1"/>
          <p:nvPr/>
        </p:nvSpPr>
        <p:spPr>
          <a:xfrm>
            <a:off x="7697374" y="802931"/>
            <a:ext cx="4440318" cy="1643527"/>
          </a:xfrm>
          <a:prstGeom prst="rect">
            <a:avLst/>
          </a:prstGeom>
          <a:noFill/>
        </p:spPr>
        <p:txBody>
          <a:bodyPr wrap="none" lIns="0" tIns="0" rIns="0" bIns="0" rtlCol="0">
            <a:spAutoFit/>
          </a:bodyPr>
          <a:lstStyle/>
          <a:p>
            <a:r>
              <a:rPr lang="en-US" sz="4800" b="1" u="sng" dirty="0">
                <a:solidFill>
                  <a:schemeClr val="accent4"/>
                </a:solidFill>
                <a:latin typeface="+mj-lt"/>
              </a:rPr>
              <a:t>m</a:t>
            </a:r>
            <a:r>
              <a:rPr lang="en-US" sz="4800" b="1" u="sng" dirty="0" smtClean="0">
                <a:solidFill>
                  <a:schemeClr val="accent4"/>
                </a:solidFill>
                <a:latin typeface="+mj-lt"/>
              </a:rPr>
              <a:t>sopentech.com</a:t>
            </a:r>
            <a:endParaRPr lang="ru-RU" sz="2800" b="1" u="sng" dirty="0">
              <a:solidFill>
                <a:schemeClr val="accent4"/>
              </a:solidFill>
              <a:latin typeface="+mj-lt"/>
            </a:endParaRPr>
          </a:p>
          <a:p>
            <a:endParaRPr lang="ru-RU" sz="2800" b="1" u="sng" dirty="0">
              <a:solidFill>
                <a:schemeClr val="bg1"/>
              </a:solidFill>
              <a:latin typeface="+mj-lt"/>
            </a:endParaRPr>
          </a:p>
          <a:p>
            <a:pPr marL="460375" indent="-460375">
              <a:lnSpc>
                <a:spcPct val="90000"/>
              </a:lnSpc>
              <a:spcBef>
                <a:spcPct val="20000"/>
              </a:spcBef>
              <a:buSzPct val="80000"/>
              <a:buBlip>
                <a:blip r:embed="rId7"/>
              </a:buBlip>
            </a:pPr>
            <a:endParaRPr lang="ru-RU" sz="2800" dirty="0">
              <a:gradFill>
                <a:gsLst>
                  <a:gs pos="0">
                    <a:srgbClr val="292929">
                      <a:lumMod val="90000"/>
                      <a:lumOff val="10000"/>
                    </a:srgbClr>
                  </a:gs>
                  <a:gs pos="86000">
                    <a:srgbClr val="292929">
                      <a:lumMod val="90000"/>
                      <a:lumOff val="10000"/>
                    </a:srgbClr>
                  </a:gs>
                </a:gsLst>
                <a:lin ang="5400000" scaled="0"/>
              </a:gradFill>
              <a:latin typeface="+mj-lt"/>
            </a:endParaRPr>
          </a:p>
        </p:txBody>
      </p:sp>
      <p:pic>
        <p:nvPicPr>
          <p:cNvPr id="2" name="Picture 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08808" y="1053202"/>
            <a:ext cx="2537017" cy="3008902"/>
          </a:xfrm>
          <a:prstGeom prst="rect">
            <a:avLst/>
          </a:prstGeom>
        </p:spPr>
      </p:pic>
      <p:sp>
        <p:nvSpPr>
          <p:cNvPr id="4" name="TextBox 3"/>
          <p:cNvSpPr txBox="1"/>
          <p:nvPr/>
        </p:nvSpPr>
        <p:spPr>
          <a:xfrm>
            <a:off x="5552346" y="5671830"/>
            <a:ext cx="6098143" cy="1889748"/>
          </a:xfrm>
          <a:prstGeom prst="rect">
            <a:avLst/>
          </a:prstGeom>
          <a:noFill/>
        </p:spPr>
        <p:txBody>
          <a:bodyPr wrap="square" lIns="0" tIns="0" rIns="0" bIns="0" rtlCol="0">
            <a:spAutoFit/>
          </a:bodyPr>
          <a:lstStyle/>
          <a:p>
            <a:r>
              <a:rPr lang="en-US" sz="2800" dirty="0" smtClean="0">
                <a:solidFill>
                  <a:srgbClr val="FFFFFF"/>
                </a:solidFill>
                <a:latin typeface="+mj-lt"/>
              </a:rPr>
              <a:t>All questions about Azure in CEE</a:t>
            </a:r>
          </a:p>
          <a:p>
            <a:r>
              <a:rPr lang="en-US" sz="3600" b="1" u="sng" dirty="0" smtClean="0">
                <a:solidFill>
                  <a:srgbClr val="FFFFFF"/>
                </a:solidFill>
                <a:latin typeface="+mj-lt"/>
              </a:rPr>
              <a:t>azure_cee@microsoft.com</a:t>
            </a:r>
            <a:endParaRPr lang="ru-RU" sz="3600" b="1" u="sng" dirty="0">
              <a:solidFill>
                <a:srgbClr val="FFFFFF"/>
              </a:solidFill>
              <a:latin typeface="+mj-lt"/>
            </a:endParaRPr>
          </a:p>
          <a:p>
            <a:endParaRPr lang="en-US" sz="2800" dirty="0">
              <a:solidFill>
                <a:srgbClr val="FFFFFF"/>
              </a:solidFill>
              <a:latin typeface="+mj-lt"/>
            </a:endParaRPr>
          </a:p>
          <a:p>
            <a:pPr marL="460375" indent="-460375">
              <a:lnSpc>
                <a:spcPct val="90000"/>
              </a:lnSpc>
              <a:spcBef>
                <a:spcPct val="20000"/>
              </a:spcBef>
              <a:buSzPct val="80000"/>
              <a:buBlip>
                <a:blip r:embed="rId7"/>
              </a:buBlip>
            </a:pPr>
            <a:endParaRPr lang="ru-RU" sz="2800" dirty="0">
              <a:gradFill>
                <a:gsLst>
                  <a:gs pos="0">
                    <a:srgbClr val="292929">
                      <a:lumMod val="90000"/>
                      <a:lumOff val="10000"/>
                    </a:srgbClr>
                  </a:gs>
                  <a:gs pos="86000">
                    <a:srgbClr val="292929">
                      <a:lumMod val="90000"/>
                      <a:lumOff val="10000"/>
                    </a:srgbClr>
                  </a:gs>
                </a:gsLst>
                <a:lin ang="5400000" scaled="0"/>
              </a:gradFill>
              <a:latin typeface="+mj-lt"/>
            </a:endParaRPr>
          </a:p>
        </p:txBody>
      </p:sp>
      <p:sp>
        <p:nvSpPr>
          <p:cNvPr id="5" name="TextBox 4"/>
          <p:cNvSpPr txBox="1"/>
          <p:nvPr/>
        </p:nvSpPr>
        <p:spPr>
          <a:xfrm>
            <a:off x="4452026" y="3380752"/>
            <a:ext cx="5180072" cy="1046440"/>
          </a:xfrm>
          <a:prstGeom prst="rect">
            <a:avLst/>
          </a:prstGeom>
          <a:noFill/>
        </p:spPr>
        <p:txBody>
          <a:bodyPr wrap="none" lIns="0" tIns="0" rIns="0" bIns="0" rtlCol="0">
            <a:spAutoFit/>
          </a:bodyPr>
          <a:lstStyle/>
          <a:p>
            <a:r>
              <a:rPr lang="en-US" sz="2800" dirty="0" smtClean="0">
                <a:solidFill>
                  <a:srgbClr val="FFFFFF"/>
                </a:solidFill>
                <a:latin typeface="+mj-lt"/>
              </a:rPr>
              <a:t>CEE Azure user group in Facebook</a:t>
            </a:r>
            <a:endParaRPr lang="en-US" sz="2800" dirty="0">
              <a:solidFill>
                <a:srgbClr val="FFFFFF"/>
              </a:solidFill>
              <a:latin typeface="+mj-lt"/>
            </a:endParaRPr>
          </a:p>
          <a:p>
            <a:r>
              <a:rPr lang="en-US" sz="4000" b="1" u="sng" dirty="0" smtClean="0">
                <a:solidFill>
                  <a:schemeClr val="accent4"/>
                </a:solidFill>
                <a:latin typeface="+mj-lt"/>
              </a:rPr>
              <a:t>ou.gs/</a:t>
            </a:r>
            <a:r>
              <a:rPr lang="en-US" sz="4000" b="1" u="sng" dirty="0" err="1" smtClean="0">
                <a:solidFill>
                  <a:schemeClr val="accent4"/>
                </a:solidFill>
                <a:latin typeface="+mj-lt"/>
              </a:rPr>
              <a:t>azure_cee</a:t>
            </a:r>
            <a:endParaRPr lang="ru-RU" sz="3600" dirty="0">
              <a:gradFill>
                <a:gsLst>
                  <a:gs pos="0">
                    <a:srgbClr val="292929">
                      <a:lumMod val="90000"/>
                      <a:lumOff val="10000"/>
                    </a:srgbClr>
                  </a:gs>
                  <a:gs pos="86000">
                    <a:srgbClr val="292929">
                      <a:lumMod val="90000"/>
                      <a:lumOff val="10000"/>
                    </a:srgbClr>
                  </a:gs>
                </a:gsLst>
                <a:lin ang="5400000" scaled="0"/>
              </a:gradFill>
              <a:latin typeface="+mj-lt"/>
            </a:endParaRPr>
          </a:p>
        </p:txBody>
      </p:sp>
      <p:sp>
        <p:nvSpPr>
          <p:cNvPr id="6" name="TextBox 5"/>
          <p:cNvSpPr txBox="1"/>
          <p:nvPr/>
        </p:nvSpPr>
        <p:spPr>
          <a:xfrm>
            <a:off x="8764713" y="4165045"/>
            <a:ext cx="3316614" cy="1828193"/>
          </a:xfrm>
          <a:prstGeom prst="rect">
            <a:avLst/>
          </a:prstGeom>
          <a:noFill/>
        </p:spPr>
        <p:txBody>
          <a:bodyPr wrap="none" lIns="0" tIns="0" rIns="0" bIns="0" rtlCol="0">
            <a:spAutoFit/>
          </a:bodyPr>
          <a:lstStyle/>
          <a:p>
            <a:endParaRPr lang="ru-RU" sz="2800" dirty="0">
              <a:solidFill>
                <a:srgbClr val="FFFFFF"/>
              </a:solidFill>
              <a:latin typeface="+mj-lt"/>
            </a:endParaRPr>
          </a:p>
          <a:p>
            <a:r>
              <a:rPr lang="en-US" sz="2800" dirty="0" smtClean="0">
                <a:solidFill>
                  <a:srgbClr val="FFFFFF"/>
                </a:solidFill>
                <a:latin typeface="+mj-lt"/>
              </a:rPr>
              <a:t>Last new in our twitter</a:t>
            </a:r>
            <a:endParaRPr lang="ru-RU" sz="2800" dirty="0">
              <a:solidFill>
                <a:srgbClr val="002060"/>
              </a:solidFill>
              <a:latin typeface="+mj-lt"/>
            </a:endParaRPr>
          </a:p>
          <a:p>
            <a:r>
              <a:rPr lang="en-US" sz="3200" b="1" u="sng" dirty="0" smtClean="0">
                <a:solidFill>
                  <a:srgbClr val="002060"/>
                </a:solidFill>
                <a:latin typeface="+mj-lt"/>
              </a:rPr>
              <a:t>@</a:t>
            </a:r>
            <a:r>
              <a:rPr lang="en-US" sz="3200" b="1" u="sng" dirty="0" err="1" smtClean="0">
                <a:solidFill>
                  <a:srgbClr val="002060"/>
                </a:solidFill>
                <a:latin typeface="+mj-lt"/>
              </a:rPr>
              <a:t>azure_cee</a:t>
            </a:r>
            <a:endParaRPr lang="en-US" sz="3200" b="1" u="sng" dirty="0">
              <a:solidFill>
                <a:srgbClr val="002060"/>
              </a:solidFill>
              <a:latin typeface="+mj-lt"/>
            </a:endParaRPr>
          </a:p>
          <a:p>
            <a:pPr marL="460375" indent="-460375">
              <a:lnSpc>
                <a:spcPct val="90000"/>
              </a:lnSpc>
              <a:spcBef>
                <a:spcPct val="20000"/>
              </a:spcBef>
              <a:buSzPct val="80000"/>
              <a:buBlip>
                <a:blip r:embed="rId7"/>
              </a:buBlip>
            </a:pPr>
            <a:endParaRPr lang="ru-RU" sz="2800" dirty="0">
              <a:gradFill>
                <a:gsLst>
                  <a:gs pos="0">
                    <a:srgbClr val="292929">
                      <a:lumMod val="90000"/>
                      <a:lumOff val="10000"/>
                    </a:srgbClr>
                  </a:gs>
                  <a:gs pos="86000">
                    <a:srgbClr val="292929">
                      <a:lumMod val="90000"/>
                      <a:lumOff val="10000"/>
                    </a:srgbClr>
                  </a:gs>
                </a:gsLst>
                <a:lin ang="5400000" scaled="0"/>
              </a:gradFill>
              <a:latin typeface="+mj-lt"/>
            </a:endParaRPr>
          </a:p>
        </p:txBody>
      </p:sp>
      <p:pic>
        <p:nvPicPr>
          <p:cNvPr id="3" name="Picture 2"/>
          <p:cNvPicPr>
            <a:picLocks noChangeAspect="1"/>
          </p:cNvPicPr>
          <p:nvPr/>
        </p:nvPicPr>
        <p:blipFill>
          <a:blip r:embed="rId9"/>
          <a:stretch>
            <a:fillRect/>
          </a:stretch>
        </p:blipFill>
        <p:spPr>
          <a:xfrm>
            <a:off x="6762348" y="907250"/>
            <a:ext cx="867138" cy="857609"/>
          </a:xfrm>
          <a:prstGeom prst="rect">
            <a:avLst/>
          </a:prstGeom>
        </p:spPr>
      </p:pic>
      <p:sp>
        <p:nvSpPr>
          <p:cNvPr id="17" name="TextBox 16"/>
          <p:cNvSpPr txBox="1"/>
          <p:nvPr/>
        </p:nvSpPr>
        <p:spPr>
          <a:xfrm>
            <a:off x="1527075" y="4729983"/>
            <a:ext cx="5399999" cy="2012859"/>
          </a:xfrm>
          <a:prstGeom prst="rect">
            <a:avLst/>
          </a:prstGeom>
          <a:noFill/>
        </p:spPr>
        <p:txBody>
          <a:bodyPr wrap="square" lIns="0" tIns="0" rIns="0" bIns="0" rtlCol="0">
            <a:spAutoFit/>
          </a:bodyPr>
          <a:lstStyle/>
          <a:p>
            <a:r>
              <a:rPr lang="en-US" sz="2800" dirty="0" smtClean="0">
                <a:solidFill>
                  <a:srgbClr val="FFFFFF"/>
                </a:solidFill>
                <a:latin typeface="+mj-lt"/>
              </a:rPr>
              <a:t>Open technologies in CEE</a:t>
            </a:r>
          </a:p>
          <a:p>
            <a:r>
              <a:rPr lang="en-US" sz="4000" b="1" u="sng" dirty="0">
                <a:solidFill>
                  <a:srgbClr val="002060"/>
                </a:solidFill>
                <a:latin typeface="+mj-lt"/>
              </a:rPr>
              <a:t>@</a:t>
            </a:r>
            <a:r>
              <a:rPr lang="en-US" sz="4000" b="1" u="sng" dirty="0" err="1">
                <a:solidFill>
                  <a:srgbClr val="002060"/>
                </a:solidFill>
                <a:latin typeface="+mj-lt"/>
              </a:rPr>
              <a:t>OpennessAtCEE</a:t>
            </a:r>
            <a:endParaRPr lang="ru-RU" sz="4000" b="1" u="sng" dirty="0">
              <a:solidFill>
                <a:srgbClr val="002060"/>
              </a:solidFill>
              <a:latin typeface="+mj-lt"/>
            </a:endParaRPr>
          </a:p>
          <a:p>
            <a:endParaRPr lang="en-US" sz="2800" dirty="0">
              <a:solidFill>
                <a:srgbClr val="FFFFFF"/>
              </a:solidFill>
              <a:latin typeface="+mj-lt"/>
            </a:endParaRPr>
          </a:p>
          <a:p>
            <a:pPr marL="460375" indent="-460375">
              <a:lnSpc>
                <a:spcPct val="90000"/>
              </a:lnSpc>
              <a:spcBef>
                <a:spcPct val="20000"/>
              </a:spcBef>
              <a:buSzPct val="80000"/>
              <a:buBlip>
                <a:blip r:embed="rId7"/>
              </a:buBlip>
            </a:pPr>
            <a:endParaRPr lang="ru-RU" sz="2800" dirty="0">
              <a:gradFill>
                <a:gsLst>
                  <a:gs pos="0">
                    <a:srgbClr val="292929">
                      <a:lumMod val="90000"/>
                      <a:lumOff val="10000"/>
                    </a:srgbClr>
                  </a:gs>
                  <a:gs pos="86000">
                    <a:srgbClr val="292929">
                      <a:lumMod val="90000"/>
                      <a:lumOff val="10000"/>
                    </a:srgbClr>
                  </a:gs>
                </a:gsLst>
                <a:lin ang="5400000" scaled="0"/>
              </a:gradFill>
              <a:latin typeface="+mj-lt"/>
            </a:endParaRPr>
          </a:p>
        </p:txBody>
      </p:sp>
      <p:pic>
        <p:nvPicPr>
          <p:cNvPr id="7" name="Picture 6"/>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08808" y="4867375"/>
            <a:ext cx="981538" cy="981538"/>
          </a:xfrm>
          <a:prstGeom prst="rect">
            <a:avLst/>
          </a:prstGeom>
        </p:spPr>
      </p:pic>
      <p:sp>
        <p:nvSpPr>
          <p:cNvPr id="19" name="TextBox 18"/>
          <p:cNvSpPr txBox="1"/>
          <p:nvPr/>
        </p:nvSpPr>
        <p:spPr>
          <a:xfrm>
            <a:off x="5552346" y="1851695"/>
            <a:ext cx="5758139" cy="2012859"/>
          </a:xfrm>
          <a:prstGeom prst="rect">
            <a:avLst/>
          </a:prstGeom>
          <a:noFill/>
        </p:spPr>
        <p:txBody>
          <a:bodyPr wrap="square" lIns="0" tIns="0" rIns="0" bIns="0" rtlCol="0">
            <a:spAutoFit/>
          </a:bodyPr>
          <a:lstStyle/>
          <a:p>
            <a:r>
              <a:rPr lang="en-US" sz="2800" dirty="0" smtClean="0">
                <a:solidFill>
                  <a:srgbClr val="FFFFFF"/>
                </a:solidFill>
                <a:latin typeface="+mj-lt"/>
              </a:rPr>
              <a:t>Open technologies in CEE</a:t>
            </a:r>
            <a:endParaRPr lang="en-US" sz="2800" dirty="0">
              <a:solidFill>
                <a:srgbClr val="FFFFFF"/>
              </a:solidFill>
              <a:latin typeface="+mj-lt"/>
            </a:endParaRPr>
          </a:p>
          <a:p>
            <a:r>
              <a:rPr lang="en-US" sz="4400" b="1" u="sng" dirty="0" smtClean="0">
                <a:solidFill>
                  <a:srgbClr val="002060"/>
                </a:solidFill>
                <a:latin typeface="+mj-lt"/>
              </a:rPr>
              <a:t>opennessatcee.com</a:t>
            </a:r>
            <a:endParaRPr lang="ru-RU" sz="3600" b="1" u="sng" dirty="0">
              <a:solidFill>
                <a:srgbClr val="FFFFFF"/>
              </a:solidFill>
              <a:latin typeface="+mj-lt"/>
            </a:endParaRPr>
          </a:p>
          <a:p>
            <a:endParaRPr lang="en-US" sz="2800" dirty="0">
              <a:solidFill>
                <a:srgbClr val="FFFFFF"/>
              </a:solidFill>
              <a:latin typeface="+mj-lt"/>
            </a:endParaRPr>
          </a:p>
          <a:p>
            <a:pPr marL="460375" indent="-460375">
              <a:lnSpc>
                <a:spcPct val="90000"/>
              </a:lnSpc>
              <a:spcBef>
                <a:spcPct val="20000"/>
              </a:spcBef>
              <a:buSzPct val="80000"/>
              <a:buBlip>
                <a:blip r:embed="rId7"/>
              </a:buBlip>
            </a:pPr>
            <a:endParaRPr lang="ru-RU" sz="2800" dirty="0">
              <a:gradFill>
                <a:gsLst>
                  <a:gs pos="0">
                    <a:srgbClr val="292929">
                      <a:lumMod val="90000"/>
                      <a:lumOff val="10000"/>
                    </a:srgbClr>
                  </a:gs>
                  <a:gs pos="86000">
                    <a:srgbClr val="292929">
                      <a:lumMod val="90000"/>
                      <a:lumOff val="10000"/>
                    </a:srgbClr>
                  </a:gs>
                </a:gsLst>
                <a:lin ang="5400000" scaled="0"/>
              </a:gradFill>
              <a:latin typeface="+mj-lt"/>
            </a:endParaRPr>
          </a:p>
        </p:txBody>
      </p:sp>
      <p:pic>
        <p:nvPicPr>
          <p:cNvPr id="20" name="Picture 19"/>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460156" y="1977059"/>
            <a:ext cx="981538" cy="981538"/>
          </a:xfrm>
          <a:prstGeom prst="rect">
            <a:avLst/>
          </a:prstGeom>
        </p:spPr>
      </p:pic>
    </p:spTree>
    <p:extLst>
      <p:ext uri="{BB962C8B-B14F-4D97-AF65-F5344CB8AC3E}">
        <p14:creationId xmlns:p14="http://schemas.microsoft.com/office/powerpoint/2010/main" val="1084668789"/>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400863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a:xfrm>
            <a:off x="336000" y="549000"/>
            <a:ext cx="10297800" cy="720000"/>
          </a:xfrm>
        </p:spPr>
        <p:txBody>
          <a:bodyPr/>
          <a:lstStyle/>
          <a:p>
            <a:r>
              <a:rPr lang="en-US" dirty="0" smtClean="0"/>
              <a:t>Contents</a:t>
            </a:r>
            <a:endParaRPr lang="ru-RU" dirty="0"/>
          </a:p>
        </p:txBody>
      </p:sp>
      <p:sp>
        <p:nvSpPr>
          <p:cNvPr id="5" name="Объект 4"/>
          <p:cNvSpPr>
            <a:spLocks noGrp="1"/>
          </p:cNvSpPr>
          <p:nvPr>
            <p:ph idx="1"/>
          </p:nvPr>
        </p:nvSpPr>
        <p:spPr>
          <a:xfrm>
            <a:off x="516000" y="1449000"/>
            <a:ext cx="7200000" cy="4860000"/>
          </a:xfrm>
        </p:spPr>
        <p:txBody>
          <a:bodyPr>
            <a:normAutofit fontScale="92500" lnSpcReduction="10000"/>
          </a:bodyPr>
          <a:lstStyle/>
          <a:p>
            <a:pPr lvl="2">
              <a:lnSpc>
                <a:spcPct val="150000"/>
              </a:lnSpc>
            </a:pPr>
            <a:r>
              <a:rPr lang="en-US" sz="3600" dirty="0" smtClean="0"/>
              <a:t>Who we are and why we’re doing this</a:t>
            </a:r>
          </a:p>
          <a:p>
            <a:pPr lvl="2">
              <a:lnSpc>
                <a:spcPct val="150000"/>
              </a:lnSpc>
            </a:pPr>
            <a:r>
              <a:rPr lang="en-US" sz="3600" dirty="0" smtClean="0"/>
              <a:t>Agenda of event</a:t>
            </a:r>
            <a:endParaRPr lang="ru-RU" sz="3600" dirty="0" smtClean="0"/>
          </a:p>
          <a:p>
            <a:pPr lvl="2">
              <a:lnSpc>
                <a:spcPct val="150000"/>
              </a:lnSpc>
            </a:pPr>
            <a:r>
              <a:rPr lang="en-US" sz="3600" dirty="0" err="1" smtClean="0"/>
              <a:t>Todos</a:t>
            </a:r>
            <a:endParaRPr lang="en-US" sz="3600" dirty="0" smtClean="0"/>
          </a:p>
          <a:p>
            <a:pPr lvl="2">
              <a:lnSpc>
                <a:spcPct val="150000"/>
              </a:lnSpc>
            </a:pPr>
            <a:r>
              <a:rPr lang="en-US" sz="3600" dirty="0" smtClean="0"/>
              <a:t>Location</a:t>
            </a:r>
          </a:p>
          <a:p>
            <a:pPr lvl="2">
              <a:lnSpc>
                <a:spcPct val="150000"/>
              </a:lnSpc>
            </a:pPr>
            <a:r>
              <a:rPr lang="en-US" sz="3600" dirty="0" smtClean="0"/>
              <a:t>Online resources</a:t>
            </a:r>
            <a:endParaRPr lang="ru-RU" sz="3600" dirty="0" smtClean="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96000" y="1269000"/>
            <a:ext cx="3824000" cy="2868000"/>
          </a:xfrm>
          <a:prstGeom prst="rect">
            <a:avLst/>
          </a:prstGeom>
        </p:spPr>
      </p:pic>
    </p:spTree>
    <p:extLst>
      <p:ext uri="{BB962C8B-B14F-4D97-AF65-F5344CB8AC3E}">
        <p14:creationId xmlns:p14="http://schemas.microsoft.com/office/powerpoint/2010/main" val="17528260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000" y="81468"/>
            <a:ext cx="10782299" cy="870969"/>
          </a:xfrm>
        </p:spPr>
        <p:txBody>
          <a:bodyPr/>
          <a:lstStyle/>
          <a:p>
            <a:r>
              <a:rPr lang="en-US" dirty="0" smtClean="0"/>
              <a:t>Who we are and why we’re doing this</a:t>
            </a:r>
            <a:endParaRPr lang="ru-RU" dirty="0"/>
          </a:p>
        </p:txBody>
      </p:sp>
      <p:sp>
        <p:nvSpPr>
          <p:cNvPr id="67" name="Объект 4"/>
          <p:cNvSpPr>
            <a:spLocks noGrp="1"/>
          </p:cNvSpPr>
          <p:nvPr>
            <p:ph idx="1"/>
          </p:nvPr>
        </p:nvSpPr>
        <p:spPr>
          <a:xfrm>
            <a:off x="-204000" y="1269000"/>
            <a:ext cx="12600000" cy="4860000"/>
          </a:xfrm>
        </p:spPr>
        <p:txBody>
          <a:bodyPr>
            <a:normAutofit lnSpcReduction="10000"/>
          </a:bodyPr>
          <a:lstStyle/>
          <a:p>
            <a:pPr lvl="2"/>
            <a:r>
              <a:rPr lang="en-US" sz="3600" dirty="0"/>
              <a:t>Kostyantyn Khrushchelov (Khrushchelov K.L.) </a:t>
            </a:r>
            <a:endParaRPr lang="en-US" sz="3600" dirty="0" smtClean="0"/>
          </a:p>
          <a:p>
            <a:pPr marL="914400" lvl="2" indent="0">
              <a:buNone/>
            </a:pPr>
            <a:r>
              <a:rPr lang="en-US" sz="3600" dirty="0" smtClean="0">
                <a:hlinkClick r:id="rId3"/>
              </a:rPr>
              <a:t>v-kokhru@microsoft.com</a:t>
            </a:r>
            <a:r>
              <a:rPr lang="en-US" sz="3600" dirty="0" smtClean="0"/>
              <a:t> – Open Source Strategy Consultant</a:t>
            </a:r>
          </a:p>
          <a:p>
            <a:pPr marL="914400" lvl="2" indent="0">
              <a:buNone/>
            </a:pPr>
            <a:endParaRPr lang="en-US" sz="3600" dirty="0" smtClean="0"/>
          </a:p>
          <a:p>
            <a:pPr lvl="2"/>
            <a:r>
              <a:rPr lang="en-US" sz="3600" dirty="0" smtClean="0"/>
              <a:t> Alexey Bokov ( </a:t>
            </a:r>
            <a:r>
              <a:rPr lang="en-US" sz="3600" dirty="0" smtClean="0">
                <a:hlinkClick r:id="rId4"/>
              </a:rPr>
              <a:t>abokov@Microsoft.com</a:t>
            </a:r>
            <a:r>
              <a:rPr lang="en-US" sz="3600" dirty="0" smtClean="0"/>
              <a:t> ) – Windows Azure Senior Program Manager for CEE</a:t>
            </a:r>
          </a:p>
          <a:p>
            <a:pPr lvl="2"/>
            <a:endParaRPr lang="en-US" sz="3600" dirty="0" smtClean="0"/>
          </a:p>
          <a:p>
            <a:pPr lvl="2"/>
            <a:r>
              <a:rPr lang="sv-SE" sz="3600" dirty="0"/>
              <a:t>Alexander Belotserkoviskiy (N3 LLC) </a:t>
            </a:r>
            <a:r>
              <a:rPr lang="sv-SE" sz="3600" dirty="0" smtClean="0">
                <a:hlinkClick r:id="rId5"/>
              </a:rPr>
              <a:t>v-albelo@microsoft.com</a:t>
            </a:r>
            <a:r>
              <a:rPr lang="sv-SE" sz="3600" dirty="0" smtClean="0"/>
              <a:t> – Windows Azure Expert</a:t>
            </a:r>
            <a:endParaRPr lang="ru-RU" sz="3600" dirty="0" smtClean="0"/>
          </a:p>
        </p:txBody>
      </p:sp>
    </p:spTree>
    <p:extLst>
      <p:ext uri="{BB962C8B-B14F-4D97-AF65-F5344CB8AC3E}">
        <p14:creationId xmlns:p14="http://schemas.microsoft.com/office/powerpoint/2010/main" val="5037135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000" y="81468"/>
            <a:ext cx="10782299" cy="870969"/>
          </a:xfrm>
        </p:spPr>
        <p:txBody>
          <a:bodyPr/>
          <a:lstStyle/>
          <a:p>
            <a:r>
              <a:rPr lang="en-US" dirty="0" smtClean="0"/>
              <a:t>Guest stars ( online ) :</a:t>
            </a:r>
            <a:endParaRPr lang="ru-RU" dirty="0"/>
          </a:p>
        </p:txBody>
      </p:sp>
      <p:sp>
        <p:nvSpPr>
          <p:cNvPr id="67" name="Объект 4"/>
          <p:cNvSpPr>
            <a:spLocks noGrp="1"/>
          </p:cNvSpPr>
          <p:nvPr>
            <p:ph idx="1"/>
          </p:nvPr>
        </p:nvSpPr>
        <p:spPr>
          <a:xfrm>
            <a:off x="-564000" y="952437"/>
            <a:ext cx="12600000" cy="4860000"/>
          </a:xfrm>
        </p:spPr>
        <p:txBody>
          <a:bodyPr>
            <a:normAutofit/>
          </a:bodyPr>
          <a:lstStyle/>
          <a:p>
            <a:pPr lvl="2"/>
            <a:r>
              <a:rPr lang="en-US" sz="3600" dirty="0" smtClean="0"/>
              <a:t>David Szabo, Azure Business Evangelist for CEE</a:t>
            </a:r>
          </a:p>
          <a:p>
            <a:pPr lvl="2"/>
            <a:r>
              <a:rPr lang="en-US" sz="3600" dirty="0" smtClean="0"/>
              <a:t>Thomas Conte, Senior Technical Evangelist, France</a:t>
            </a:r>
          </a:p>
          <a:p>
            <a:pPr lvl="2"/>
            <a:r>
              <a:rPr lang="en-US" sz="3600" dirty="0" smtClean="0"/>
              <a:t>Brent </a:t>
            </a:r>
            <a:r>
              <a:rPr lang="en-US" sz="3600" dirty="0" err="1" smtClean="0"/>
              <a:t>Stineman</a:t>
            </a:r>
            <a:r>
              <a:rPr lang="en-US" sz="3600" dirty="0" smtClean="0"/>
              <a:t>, Senior Architect, US</a:t>
            </a:r>
          </a:p>
          <a:p>
            <a:pPr lvl="2"/>
            <a:r>
              <a:rPr lang="en-US" sz="3600" dirty="0" smtClean="0"/>
              <a:t>David </a:t>
            </a:r>
            <a:r>
              <a:rPr lang="en-US" sz="3600" dirty="0" err="1" smtClean="0"/>
              <a:t>Makogoon</a:t>
            </a:r>
            <a:r>
              <a:rPr lang="en-US" sz="3600" dirty="0" smtClean="0"/>
              <a:t>, Senior Evangelist and </a:t>
            </a:r>
            <a:r>
              <a:rPr lang="en-US" sz="3600" dirty="0" err="1" smtClean="0"/>
              <a:t>NoSQL</a:t>
            </a:r>
            <a:r>
              <a:rPr lang="en-US" sz="3600" dirty="0" smtClean="0"/>
              <a:t> guru</a:t>
            </a:r>
          </a:p>
          <a:p>
            <a:pPr lvl="2"/>
            <a:r>
              <a:rPr lang="en-US" sz="3600" dirty="0"/>
              <a:t>Matt </a:t>
            </a:r>
            <a:r>
              <a:rPr lang="en-US" sz="3600" dirty="0" err="1" smtClean="0"/>
              <a:t>Schuetze</a:t>
            </a:r>
            <a:r>
              <a:rPr lang="en-US" sz="3600" dirty="0" smtClean="0"/>
              <a:t>, Director, Azul systems</a:t>
            </a:r>
          </a:p>
          <a:p>
            <a:pPr lvl="2"/>
            <a:endParaRPr lang="en-US" sz="3600" dirty="0"/>
          </a:p>
          <a:p>
            <a:pPr lvl="2"/>
            <a:endParaRPr lang="en-US" sz="3600" dirty="0" smtClean="0"/>
          </a:p>
          <a:p>
            <a:pPr lvl="2"/>
            <a:endParaRPr lang="ru-RU" sz="3600" dirty="0" smtClean="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96000" y="3969000"/>
            <a:ext cx="3600000" cy="2604545"/>
          </a:xfrm>
          <a:prstGeom prst="rect">
            <a:avLst/>
          </a:prstGeom>
        </p:spPr>
      </p:pic>
    </p:spTree>
    <p:extLst>
      <p:ext uri="{BB962C8B-B14F-4D97-AF65-F5344CB8AC3E}">
        <p14:creationId xmlns:p14="http://schemas.microsoft.com/office/powerpoint/2010/main" val="18179481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000" y="81468"/>
            <a:ext cx="10782299" cy="870969"/>
          </a:xfrm>
        </p:spPr>
        <p:txBody>
          <a:bodyPr/>
          <a:lstStyle/>
          <a:p>
            <a:r>
              <a:rPr lang="en-US" dirty="0" smtClean="0"/>
              <a:t>Agenda – first day ( 27 Nov ) :</a:t>
            </a:r>
            <a:endParaRPr lang="ru-RU" dirty="0"/>
          </a:p>
        </p:txBody>
      </p:sp>
      <p:sp>
        <p:nvSpPr>
          <p:cNvPr id="67" name="Объект 4"/>
          <p:cNvSpPr>
            <a:spLocks noGrp="1"/>
          </p:cNvSpPr>
          <p:nvPr>
            <p:ph idx="1"/>
          </p:nvPr>
        </p:nvSpPr>
        <p:spPr>
          <a:xfrm>
            <a:off x="156000" y="1089000"/>
            <a:ext cx="12600000" cy="4860000"/>
          </a:xfrm>
        </p:spPr>
        <p:txBody>
          <a:bodyPr>
            <a:normAutofit/>
          </a:bodyPr>
          <a:lstStyle/>
          <a:p>
            <a:r>
              <a:rPr lang="en-US" sz="2400" dirty="0"/>
              <a:t>First day:</a:t>
            </a:r>
            <a:endParaRPr lang="ru-RU" sz="2400" dirty="0"/>
          </a:p>
          <a:p>
            <a:pPr lvl="0"/>
            <a:r>
              <a:rPr lang="en-US" sz="2400" dirty="0"/>
              <a:t>Kick-off with coffee, induction to us, goals of this training, </a:t>
            </a:r>
            <a:r>
              <a:rPr lang="en-US" sz="2400" dirty="0" err="1"/>
              <a:t>etc</a:t>
            </a:r>
            <a:r>
              <a:rPr lang="en-US" sz="2400" dirty="0"/>
              <a:t> ( 30 </a:t>
            </a:r>
            <a:r>
              <a:rPr lang="en-US" sz="2400" dirty="0" err="1"/>
              <a:t>mins</a:t>
            </a:r>
            <a:r>
              <a:rPr lang="en-US" sz="2400" dirty="0"/>
              <a:t> ) </a:t>
            </a:r>
            <a:endParaRPr lang="ru-RU" sz="2400" dirty="0"/>
          </a:p>
          <a:p>
            <a:pPr lvl="0"/>
            <a:r>
              <a:rPr lang="en-US" sz="2400" dirty="0"/>
              <a:t>Azure intro ( 30 </a:t>
            </a:r>
            <a:r>
              <a:rPr lang="en-US" sz="2400" dirty="0" err="1"/>
              <a:t>mins</a:t>
            </a:r>
            <a:r>
              <a:rPr lang="en-US" sz="2400" dirty="0"/>
              <a:t> ) </a:t>
            </a:r>
            <a:endParaRPr lang="ru-RU" sz="2400" dirty="0"/>
          </a:p>
          <a:p>
            <a:pPr lvl="0"/>
            <a:r>
              <a:rPr lang="en-US" sz="2400" dirty="0"/>
              <a:t>Q/A session ( 30 </a:t>
            </a:r>
            <a:r>
              <a:rPr lang="en-US" sz="2400" dirty="0" err="1"/>
              <a:t>mins</a:t>
            </a:r>
            <a:r>
              <a:rPr lang="en-US" sz="2400" dirty="0"/>
              <a:t>, if there any ) </a:t>
            </a:r>
            <a:endParaRPr lang="ru-RU" sz="2400" dirty="0"/>
          </a:p>
          <a:p>
            <a:pPr lvl="0"/>
            <a:r>
              <a:rPr lang="en-US" sz="2400" dirty="0" smtClean="0"/>
              <a:t>Microsoft </a:t>
            </a:r>
            <a:r>
              <a:rPr lang="en-US" sz="2400" dirty="0"/>
              <a:t>open source story ( 45 </a:t>
            </a:r>
            <a:r>
              <a:rPr lang="en-US" sz="2400" dirty="0" err="1"/>
              <a:t>mins</a:t>
            </a:r>
            <a:r>
              <a:rPr lang="en-US" sz="2400" dirty="0"/>
              <a:t> ) </a:t>
            </a:r>
            <a:endParaRPr lang="ru-RU" sz="2400" dirty="0"/>
          </a:p>
          <a:p>
            <a:r>
              <a:rPr lang="en-US" sz="2400" dirty="0" smtClean="0"/>
              <a:t>Zulu ( </a:t>
            </a:r>
            <a:r>
              <a:rPr lang="en-US" sz="2400" dirty="0" err="1" smtClean="0"/>
              <a:t>OpenJDK</a:t>
            </a:r>
            <a:r>
              <a:rPr lang="en-US" sz="2400" dirty="0" smtClean="0"/>
              <a:t> ) – Java in the cloud, track from Azul systems, Matt</a:t>
            </a:r>
          </a:p>
          <a:p>
            <a:r>
              <a:rPr lang="en-US" sz="2400" dirty="0"/>
              <a:t>High available cloud architecture </a:t>
            </a:r>
            <a:r>
              <a:rPr lang="en-US" sz="2400" dirty="0" smtClean="0"/>
              <a:t>design session, Brent</a:t>
            </a:r>
          </a:p>
          <a:p>
            <a:r>
              <a:rPr lang="en-US" sz="2400" dirty="0" smtClean="0"/>
              <a:t>World of </a:t>
            </a:r>
            <a:r>
              <a:rPr lang="en-US" sz="2400" dirty="0" err="1" smtClean="0"/>
              <a:t>NoSQL</a:t>
            </a:r>
            <a:r>
              <a:rPr lang="en-US" sz="2400" dirty="0" smtClean="0"/>
              <a:t> databases – </a:t>
            </a:r>
            <a:r>
              <a:rPr lang="en-US" sz="2400" dirty="0" err="1" smtClean="0"/>
              <a:t>MongoDB</a:t>
            </a:r>
            <a:r>
              <a:rPr lang="en-US" sz="2400" dirty="0" smtClean="0"/>
              <a:t>, Cassandra and others, David</a:t>
            </a:r>
            <a:endParaRPr lang="en-US" sz="2400" dirty="0"/>
          </a:p>
          <a:p>
            <a:endParaRPr lang="ru-RU" sz="6600" dirty="0" smtClean="0"/>
          </a:p>
        </p:txBody>
      </p:sp>
    </p:spTree>
    <p:extLst>
      <p:ext uri="{BB962C8B-B14F-4D97-AF65-F5344CB8AC3E}">
        <p14:creationId xmlns:p14="http://schemas.microsoft.com/office/powerpoint/2010/main" val="10960428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000" y="81468"/>
            <a:ext cx="10782299" cy="870969"/>
          </a:xfrm>
        </p:spPr>
        <p:txBody>
          <a:bodyPr/>
          <a:lstStyle/>
          <a:p>
            <a:r>
              <a:rPr lang="en-US" dirty="0" smtClean="0"/>
              <a:t>Agenda – second day</a:t>
            </a:r>
            <a:endParaRPr lang="ru-RU" dirty="0"/>
          </a:p>
        </p:txBody>
      </p:sp>
      <p:sp>
        <p:nvSpPr>
          <p:cNvPr id="67" name="Объект 4"/>
          <p:cNvSpPr>
            <a:spLocks noGrp="1"/>
          </p:cNvSpPr>
          <p:nvPr>
            <p:ph idx="1"/>
          </p:nvPr>
        </p:nvSpPr>
        <p:spPr>
          <a:xfrm>
            <a:off x="156000" y="1089000"/>
            <a:ext cx="12600000" cy="4860000"/>
          </a:xfrm>
        </p:spPr>
        <p:txBody>
          <a:bodyPr>
            <a:normAutofit fontScale="40000" lnSpcReduction="20000"/>
          </a:bodyPr>
          <a:lstStyle/>
          <a:p>
            <a:pPr lvl="0"/>
            <a:r>
              <a:rPr lang="en-US" sz="6600" dirty="0"/>
              <a:t>Let it run – Linux and node.js, REST API ( some words about </a:t>
            </a:r>
            <a:r>
              <a:rPr lang="en-US" sz="6600" dirty="0" err="1"/>
              <a:t>powershell</a:t>
            </a:r>
            <a:r>
              <a:rPr lang="en-US" sz="6600" dirty="0"/>
              <a:t> as well )</a:t>
            </a:r>
            <a:endParaRPr lang="ru-RU" sz="6600" dirty="0"/>
          </a:p>
          <a:p>
            <a:pPr lvl="0"/>
            <a:r>
              <a:rPr lang="en-US" sz="6600" dirty="0"/>
              <a:t>Hack-Lab : manage Azure from bash scripts </a:t>
            </a:r>
            <a:endParaRPr lang="ru-RU" sz="6600" dirty="0"/>
          </a:p>
          <a:p>
            <a:pPr lvl="0"/>
            <a:r>
              <a:rPr lang="en-US" sz="6600" dirty="0"/>
              <a:t>Java story on Azure – running tomcat, oracle and open </a:t>
            </a:r>
            <a:r>
              <a:rPr lang="en-US" sz="6600" dirty="0" err="1"/>
              <a:t>jdk</a:t>
            </a:r>
            <a:r>
              <a:rPr lang="en-US" sz="6600" dirty="0"/>
              <a:t>, how to use it in PaaS mode</a:t>
            </a:r>
            <a:endParaRPr lang="ru-RU" sz="6600" dirty="0"/>
          </a:p>
          <a:p>
            <a:pPr lvl="0"/>
            <a:r>
              <a:rPr lang="en-US" sz="6600" dirty="0"/>
              <a:t>Hack-Lab : setting up helloworld.java in PaaS and </a:t>
            </a:r>
            <a:r>
              <a:rPr lang="en-US" sz="6600" dirty="0" err="1"/>
              <a:t>IaaS</a:t>
            </a:r>
            <a:r>
              <a:rPr lang="en-US" sz="6600" dirty="0"/>
              <a:t> </a:t>
            </a:r>
            <a:endParaRPr lang="ru-RU" sz="6600" dirty="0"/>
          </a:p>
          <a:p>
            <a:pPr lvl="0"/>
            <a:r>
              <a:rPr lang="en-US" sz="6600" dirty="0" err="1"/>
              <a:t>Php,ruby</a:t>
            </a:r>
            <a:r>
              <a:rPr lang="en-US" sz="6600" dirty="0"/>
              <a:t>, node.js : web site and more – 30min, Alexander </a:t>
            </a:r>
            <a:endParaRPr lang="ru-RU" sz="6600" dirty="0"/>
          </a:p>
          <a:p>
            <a:pPr lvl="0"/>
            <a:r>
              <a:rPr lang="en-US" sz="6600" dirty="0"/>
              <a:t>Hack-lab with web-sites  ( details </a:t>
            </a:r>
            <a:r>
              <a:rPr lang="en-US" sz="6600" dirty="0" err="1"/>
              <a:t>tbd</a:t>
            </a:r>
            <a:r>
              <a:rPr lang="en-US" sz="6600" dirty="0"/>
              <a:t> </a:t>
            </a:r>
            <a:r>
              <a:rPr lang="en-US" sz="6600" dirty="0" smtClean="0"/>
              <a:t>)</a:t>
            </a:r>
          </a:p>
          <a:p>
            <a:pPr lvl="0"/>
            <a:r>
              <a:rPr lang="en-US" sz="6600" dirty="0"/>
              <a:t>C</a:t>
            </a:r>
            <a:r>
              <a:rPr lang="en-US" sz="6600" dirty="0" smtClean="0"/>
              <a:t>ollaboration </a:t>
            </a:r>
            <a:r>
              <a:rPr lang="en-US" sz="6600" dirty="0"/>
              <a:t>with Microsoft from business side in </a:t>
            </a:r>
            <a:r>
              <a:rPr lang="en-US" sz="6600" dirty="0" smtClean="0"/>
              <a:t>CE, David</a:t>
            </a:r>
          </a:p>
          <a:p>
            <a:pPr lvl="0"/>
            <a:r>
              <a:rPr lang="en-US" sz="6600" dirty="0"/>
              <a:t>Linux in Windows </a:t>
            </a:r>
            <a:r>
              <a:rPr lang="en-US" sz="6600" dirty="0" smtClean="0"/>
              <a:t>Azure, Thomas</a:t>
            </a:r>
          </a:p>
          <a:p>
            <a:pPr lvl="0"/>
            <a:endParaRPr lang="en-US" sz="6600" dirty="0" smtClean="0"/>
          </a:p>
          <a:p>
            <a:pPr lvl="0"/>
            <a:endParaRPr lang="ru-RU" sz="6600" dirty="0"/>
          </a:p>
          <a:p>
            <a:endParaRPr lang="ru-RU" sz="6600" dirty="0" smtClean="0"/>
          </a:p>
        </p:txBody>
      </p:sp>
    </p:spTree>
    <p:extLst>
      <p:ext uri="{BB962C8B-B14F-4D97-AF65-F5344CB8AC3E}">
        <p14:creationId xmlns:p14="http://schemas.microsoft.com/office/powerpoint/2010/main" val="5274845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000" y="81468"/>
            <a:ext cx="10782299" cy="870969"/>
          </a:xfrm>
        </p:spPr>
        <p:txBody>
          <a:bodyPr/>
          <a:lstStyle/>
          <a:p>
            <a:r>
              <a:rPr lang="en-US" dirty="0" smtClean="0"/>
              <a:t>Agenda – last day (29 Nov )</a:t>
            </a:r>
            <a:endParaRPr lang="ru-RU" dirty="0"/>
          </a:p>
        </p:txBody>
      </p:sp>
      <p:sp>
        <p:nvSpPr>
          <p:cNvPr id="67" name="Объект 4"/>
          <p:cNvSpPr>
            <a:spLocks noGrp="1"/>
          </p:cNvSpPr>
          <p:nvPr>
            <p:ph idx="1"/>
          </p:nvPr>
        </p:nvSpPr>
        <p:spPr>
          <a:xfrm>
            <a:off x="156000" y="1089000"/>
            <a:ext cx="12600000" cy="4860000"/>
          </a:xfrm>
        </p:spPr>
        <p:txBody>
          <a:bodyPr>
            <a:noAutofit/>
          </a:bodyPr>
          <a:lstStyle/>
          <a:p>
            <a:pPr lvl="0"/>
            <a:r>
              <a:rPr lang="en-US" sz="3600" dirty="0"/>
              <a:t>Windows Azure how-to, trips and tricks ( based on real-life experience from our partners and customers )</a:t>
            </a:r>
            <a:endParaRPr lang="ru-RU" sz="3600" dirty="0"/>
          </a:p>
          <a:p>
            <a:pPr lvl="0"/>
            <a:r>
              <a:rPr lang="en-US" sz="3600" dirty="0"/>
              <a:t>Windows Azure Training kit intro and setting up labs topics ( which our trainers will do </a:t>
            </a:r>
            <a:r>
              <a:rPr lang="en-US" sz="3600" dirty="0" smtClean="0"/>
              <a:t>)</a:t>
            </a:r>
          </a:p>
          <a:p>
            <a:pPr lvl="0"/>
            <a:r>
              <a:rPr lang="en-US" sz="3600" dirty="0" smtClean="0"/>
              <a:t>Tasks </a:t>
            </a:r>
            <a:r>
              <a:rPr lang="en-US" sz="3600" dirty="0"/>
              <a:t>for homework based on this </a:t>
            </a:r>
            <a:r>
              <a:rPr lang="en-US" sz="3600" dirty="0" smtClean="0"/>
              <a:t>kit</a:t>
            </a:r>
          </a:p>
          <a:p>
            <a:pPr lvl="0"/>
            <a:r>
              <a:rPr lang="en-US" sz="3600" dirty="0" smtClean="0"/>
              <a:t>Q/A session</a:t>
            </a:r>
            <a:endParaRPr lang="ru-RU" sz="3600" dirty="0"/>
          </a:p>
          <a:p>
            <a:endParaRPr lang="ru-RU" sz="3600" dirty="0" smtClean="0"/>
          </a:p>
        </p:txBody>
      </p:sp>
    </p:spTree>
    <p:extLst>
      <p:ext uri="{BB962C8B-B14F-4D97-AF65-F5344CB8AC3E}">
        <p14:creationId xmlns:p14="http://schemas.microsoft.com/office/powerpoint/2010/main" val="31327256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25704" y="952436"/>
            <a:ext cx="10820438" cy="5716563"/>
          </a:xfrm>
        </p:spPr>
        <p:txBody>
          <a:bodyPr>
            <a:normAutofit/>
          </a:bodyPr>
          <a:lstStyle/>
          <a:p>
            <a:r>
              <a:rPr lang="en-US" dirty="0" smtClean="0"/>
              <a:t>Please join our social resources:</a:t>
            </a:r>
          </a:p>
          <a:p>
            <a:pPr lvl="1"/>
            <a:r>
              <a:rPr lang="en-US" dirty="0"/>
              <a:t>Facebook </a:t>
            </a:r>
            <a:r>
              <a:rPr lang="en-US" dirty="0" smtClean="0"/>
              <a:t>group : </a:t>
            </a:r>
            <a:r>
              <a:rPr lang="en-US" sz="5400" u="sng" dirty="0" smtClean="0">
                <a:solidFill>
                  <a:schemeClr val="tx1">
                    <a:lumMod val="50000"/>
                    <a:lumOff val="50000"/>
                  </a:schemeClr>
                </a:solidFill>
              </a:rPr>
              <a:t>ou.gs/</a:t>
            </a:r>
            <a:r>
              <a:rPr lang="en-US" sz="5400" u="sng" dirty="0" err="1" smtClean="0">
                <a:solidFill>
                  <a:schemeClr val="tx1">
                    <a:lumMod val="50000"/>
                    <a:lumOff val="50000"/>
                  </a:schemeClr>
                </a:solidFill>
              </a:rPr>
              <a:t>azurecee</a:t>
            </a:r>
            <a:r>
              <a:rPr lang="en-US" sz="5400" u="sng" dirty="0" smtClean="0">
                <a:solidFill>
                  <a:schemeClr val="tx1">
                    <a:lumMod val="50000"/>
                    <a:lumOff val="50000"/>
                  </a:schemeClr>
                </a:solidFill>
              </a:rPr>
              <a:t>  </a:t>
            </a:r>
          </a:p>
          <a:p>
            <a:pPr lvl="1"/>
            <a:endParaRPr lang="en-US" u="sng" dirty="0">
              <a:solidFill>
                <a:schemeClr val="tx1">
                  <a:lumMod val="50000"/>
                  <a:lumOff val="50000"/>
                </a:schemeClr>
              </a:solidFill>
            </a:endParaRPr>
          </a:p>
          <a:p>
            <a:pPr lvl="1"/>
            <a:r>
              <a:rPr lang="en-US" dirty="0" smtClean="0"/>
              <a:t>Please follow </a:t>
            </a:r>
            <a:r>
              <a:rPr lang="en-US" dirty="0"/>
              <a:t>us on </a:t>
            </a:r>
            <a:r>
              <a:rPr lang="en-US" dirty="0" smtClean="0"/>
              <a:t>twitter : </a:t>
            </a:r>
            <a:r>
              <a:rPr lang="en-US" sz="4800" b="1" dirty="0" smtClean="0"/>
              <a:t>@</a:t>
            </a:r>
            <a:r>
              <a:rPr lang="en-US" sz="4800" b="1" dirty="0" err="1" smtClean="0"/>
              <a:t>azure_cee</a:t>
            </a:r>
            <a:endParaRPr lang="en-US" b="1" dirty="0"/>
          </a:p>
          <a:p>
            <a:r>
              <a:rPr lang="en-US" dirty="0" smtClean="0"/>
              <a:t>Hashtag is </a:t>
            </a:r>
            <a:r>
              <a:rPr lang="en-US" sz="4000" b="1" dirty="0" smtClean="0"/>
              <a:t>#</a:t>
            </a:r>
            <a:r>
              <a:rPr lang="en-US" sz="4000" b="1" dirty="0" err="1" smtClean="0"/>
              <a:t>ms_oss</a:t>
            </a:r>
            <a:r>
              <a:rPr lang="en-US" dirty="0" smtClean="0"/>
              <a:t> – let’s create some buzz!</a:t>
            </a:r>
          </a:p>
          <a:p>
            <a:r>
              <a:rPr lang="en-US" dirty="0" smtClean="0"/>
              <a:t>Please have some Windows Azure account </a:t>
            </a:r>
          </a:p>
          <a:p>
            <a:r>
              <a:rPr lang="en-US" dirty="0" smtClean="0"/>
              <a:t>Install node.js, Eclipse and Windows Azure command line tools</a:t>
            </a:r>
          </a:p>
          <a:p>
            <a:r>
              <a:rPr lang="en-US" dirty="0" smtClean="0"/>
              <a:t>Please have some Linux ( Cygwin is okay )</a:t>
            </a:r>
          </a:p>
          <a:p>
            <a:endParaRPr lang="en-US" dirty="0" smtClean="0"/>
          </a:p>
          <a:p>
            <a:endParaRPr lang="en-US" dirty="0" smtClean="0"/>
          </a:p>
          <a:p>
            <a:pPr lvl="1"/>
            <a:endParaRPr lang="en-US" dirty="0"/>
          </a:p>
          <a:p>
            <a:pPr lvl="1"/>
            <a:endParaRPr lang="en-US" dirty="0" smtClean="0"/>
          </a:p>
          <a:p>
            <a:pPr lvl="1"/>
            <a:endParaRPr lang="en-US" dirty="0" smtClean="0"/>
          </a:p>
          <a:p>
            <a:endParaRPr lang="en-US" dirty="0" smtClean="0"/>
          </a:p>
          <a:p>
            <a:pPr marL="0" indent="0">
              <a:buNone/>
            </a:pPr>
            <a:endParaRPr lang="en-US" dirty="0" smtClean="0"/>
          </a:p>
          <a:p>
            <a:endParaRPr lang="ru-RU" dirty="0"/>
          </a:p>
        </p:txBody>
      </p:sp>
      <p:sp>
        <p:nvSpPr>
          <p:cNvPr id="3" name="Title 2"/>
          <p:cNvSpPr>
            <a:spLocks noGrp="1"/>
          </p:cNvSpPr>
          <p:nvPr>
            <p:ph type="title"/>
          </p:nvPr>
        </p:nvSpPr>
        <p:spPr>
          <a:xfrm>
            <a:off x="336000" y="81468"/>
            <a:ext cx="10782299" cy="870969"/>
          </a:xfrm>
        </p:spPr>
        <p:txBody>
          <a:bodyPr/>
          <a:lstStyle/>
          <a:p>
            <a:r>
              <a:rPr lang="en-US" dirty="0" err="1" smtClean="0"/>
              <a:t>Todos</a:t>
            </a:r>
            <a:r>
              <a:rPr lang="en-US" dirty="0" smtClean="0"/>
              <a:t>:</a:t>
            </a:r>
            <a:endParaRPr lang="ru-RU" dirty="0"/>
          </a:p>
        </p:txBody>
      </p:sp>
    </p:spTree>
    <p:extLst>
      <p:ext uri="{BB962C8B-B14F-4D97-AF65-F5344CB8AC3E}">
        <p14:creationId xmlns:p14="http://schemas.microsoft.com/office/powerpoint/2010/main" val="37329300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6000" y="369000"/>
            <a:ext cx="10820438" cy="5716563"/>
          </a:xfrm>
        </p:spPr>
        <p:txBody>
          <a:bodyPr/>
          <a:lstStyle/>
          <a:p>
            <a:r>
              <a:rPr lang="en-US" dirty="0" smtClean="0"/>
              <a:t>Create simple bash ( or any other script ) which will do:</a:t>
            </a:r>
          </a:p>
          <a:p>
            <a:pPr lvl="1"/>
            <a:r>
              <a:rPr lang="en-US" dirty="0" smtClean="0"/>
              <a:t>Create Ubuntu </a:t>
            </a:r>
            <a:r>
              <a:rPr lang="en-US" dirty="0" err="1" smtClean="0"/>
              <a:t>vm</a:t>
            </a:r>
            <a:r>
              <a:rPr lang="en-US" dirty="0" smtClean="0"/>
              <a:t> ( small one ) in Azure </a:t>
            </a:r>
          </a:p>
          <a:p>
            <a:pPr lvl="1"/>
            <a:r>
              <a:rPr lang="en-US" dirty="0" smtClean="0"/>
              <a:t>Remotely install java, tomcat and run some ‘hello world’ app</a:t>
            </a:r>
          </a:p>
          <a:p>
            <a:pPr lvl="1"/>
            <a:r>
              <a:rPr lang="en-US" dirty="0" smtClean="0"/>
              <a:t>Check that ‘hello world’ is work ( HTTP GET and check result is okay ) – if not ‘ERROR’ if okay ‘OK’</a:t>
            </a:r>
          </a:p>
          <a:p>
            <a:pPr lvl="1"/>
            <a:r>
              <a:rPr lang="en-US" dirty="0" smtClean="0"/>
              <a:t>Kill VM</a:t>
            </a:r>
          </a:p>
          <a:p>
            <a:pPr marL="457200" lvl="1" indent="0">
              <a:buNone/>
            </a:pPr>
            <a:endParaRPr lang="en-US" dirty="0" smtClean="0"/>
          </a:p>
          <a:p>
            <a:pPr marL="457200" lvl="1" indent="0">
              <a:buNone/>
            </a:pPr>
            <a:endParaRPr lang="en-US" dirty="0" smtClean="0"/>
          </a:p>
          <a:p>
            <a:endParaRPr lang="en-US" dirty="0" smtClean="0"/>
          </a:p>
          <a:p>
            <a:pPr lvl="1"/>
            <a:endParaRPr lang="en-US" dirty="0"/>
          </a:p>
          <a:p>
            <a:pPr lvl="1"/>
            <a:endParaRPr lang="en-US" dirty="0" smtClean="0"/>
          </a:p>
          <a:p>
            <a:pPr lvl="1"/>
            <a:endParaRPr lang="en-US" dirty="0" smtClean="0"/>
          </a:p>
          <a:p>
            <a:endParaRPr lang="en-US" dirty="0" smtClean="0"/>
          </a:p>
          <a:p>
            <a:pPr marL="0" indent="0">
              <a:buNone/>
            </a:pPr>
            <a:endParaRPr lang="en-US" dirty="0" smtClean="0"/>
          </a:p>
          <a:p>
            <a:endParaRPr lang="ru-RU" dirty="0"/>
          </a:p>
        </p:txBody>
      </p:sp>
      <p:pic>
        <p:nvPicPr>
          <p:cNvPr id="6" name="Picture 5"/>
          <p:cNvPicPr>
            <a:picLocks noChangeAspect="1"/>
          </p:cNvPicPr>
          <p:nvPr/>
        </p:nvPicPr>
        <p:blipFill>
          <a:blip r:embed="rId2"/>
          <a:stretch>
            <a:fillRect/>
          </a:stretch>
        </p:blipFill>
        <p:spPr>
          <a:xfrm>
            <a:off x="5027867" y="2169000"/>
            <a:ext cx="5940000" cy="4530117"/>
          </a:xfrm>
          <a:prstGeom prst="rect">
            <a:avLst/>
          </a:prstGeom>
        </p:spPr>
      </p:pic>
    </p:spTree>
    <p:extLst>
      <p:ext uri="{BB962C8B-B14F-4D97-AF65-F5344CB8AC3E}">
        <p14:creationId xmlns:p14="http://schemas.microsoft.com/office/powerpoint/2010/main" val="473924493"/>
      </p:ext>
    </p:extLst>
  </p:cSld>
  <p:clrMapOvr>
    <a:masterClrMapping/>
  </p:clrMapOvr>
  <p:timing>
    <p:tnLst>
      <p:par>
        <p:cTn id="1" dur="indefinite" restart="never" nodeType="tmRoot"/>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11.png"/></Relationships>
</file>

<file path=ppt/theme/theme1.xml><?xml version="1.0" encoding="utf-8"?>
<a:theme xmlns:a="http://schemas.openxmlformats.org/drawingml/2006/main" name="Тема Office">
  <a:themeElements>
    <a:clrScheme name="Windows">
      <a:dk1>
        <a:srgbClr val="060F18"/>
      </a:dk1>
      <a:lt1>
        <a:srgbClr val="FFFFFF"/>
      </a:lt1>
      <a:dk2>
        <a:srgbClr val="505050"/>
      </a:dk2>
      <a:lt2>
        <a:srgbClr val="FFFFFF"/>
      </a:lt2>
      <a:accent1>
        <a:srgbClr val="FF8C00"/>
      </a:accent1>
      <a:accent2>
        <a:srgbClr val="E81123"/>
      </a:accent2>
      <a:accent3>
        <a:srgbClr val="EC008C"/>
      </a:accent3>
      <a:accent4>
        <a:srgbClr val="00188F"/>
      </a:accent4>
      <a:accent5>
        <a:srgbClr val="009E49"/>
      </a:accent5>
      <a:accent6>
        <a:srgbClr val="7FBA00"/>
      </a:accent6>
      <a:hlink>
        <a:srgbClr val="00BCF2"/>
      </a:hlink>
      <a:folHlink>
        <a:srgbClr val="00B294"/>
      </a:folHlink>
    </a:clrScheme>
    <a:fontScheme name="Segoe">
      <a:majorFont>
        <a:latin typeface="Segoe UI Light"/>
        <a:ea typeface=""/>
        <a:cs typeface=""/>
      </a:majorFont>
      <a:minorFont>
        <a:latin typeface="Segoe UI"/>
        <a:ea typeface=""/>
        <a:cs typeface=""/>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3.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6BDC9AB8D85574E92B3FF85DD8EEE9A" ma:contentTypeVersion="0" ma:contentTypeDescription="Create a new document." ma:contentTypeScope="" ma:versionID="ddc91d68531740eb4ffac8dfd0ac3039">
  <xsd:schema xmlns:xsd="http://www.w3.org/2001/XMLSchema" xmlns:xs="http://www.w3.org/2001/XMLSchema" xmlns:p="http://schemas.microsoft.com/office/2006/metadata/properties" targetNamespace="http://schemas.microsoft.com/office/2006/metadata/properties" ma:root="true" ma:fieldsID="595fb8ec1e0e1cfd5b45b077016c9ed3">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3B502EA-CC61-4C3A-9239-E889C59E224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1C1284F2-D5A2-482D-9283-38905BD416F7}">
  <ds:schemaRefs>
    <ds:schemaRef ds:uri="http://schemas.microsoft.com/sharepoint/v3/contenttype/forms"/>
  </ds:schemaRefs>
</ds:datastoreItem>
</file>

<file path=customXml/itemProps3.xml><?xml version="1.0" encoding="utf-8"?>
<ds:datastoreItem xmlns:ds="http://schemas.openxmlformats.org/officeDocument/2006/customXml" ds:itemID="{136497CF-FFDF-4FDB-8278-A4E189869E9B}">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4253</TotalTime>
  <Words>599</Words>
  <Application>Microsoft Office PowerPoint</Application>
  <PresentationFormat>Widescreen</PresentationFormat>
  <Paragraphs>94</Paragraphs>
  <Slides>11</Slides>
  <Notes>7</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11</vt:i4>
      </vt:variant>
    </vt:vector>
  </HeadingPairs>
  <TitlesOfParts>
    <vt:vector size="21" baseType="lpstr">
      <vt:lpstr>Arial</vt:lpstr>
      <vt:lpstr>Calibri</vt:lpstr>
      <vt:lpstr>Consolas</vt:lpstr>
      <vt:lpstr>Segoe UI</vt:lpstr>
      <vt:lpstr>Segoe UI Light</vt:lpstr>
      <vt:lpstr>Segoe UI Semibold</vt:lpstr>
      <vt:lpstr>Segoe UI Symbol</vt:lpstr>
      <vt:lpstr>Wingdings</vt:lpstr>
      <vt:lpstr>Тема Office</vt:lpstr>
      <vt:lpstr>MS1444_Windows Azure Template 16x9_r08a</vt:lpstr>
      <vt:lpstr>Train for trainers – open source in the cloud event in Warsaw</vt:lpstr>
      <vt:lpstr>Contents</vt:lpstr>
      <vt:lpstr>Who we are and why we’re doing this</vt:lpstr>
      <vt:lpstr>Guest stars ( online ) :</vt:lpstr>
      <vt:lpstr>Agenda – first day ( 27 Nov ) :</vt:lpstr>
      <vt:lpstr>Agenda – second day</vt:lpstr>
      <vt:lpstr>Agenda – last day (29 Nov )</vt:lpstr>
      <vt:lpstr>Todos:</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Konstantin Kichinsky</dc:creator>
  <cp:lastModifiedBy>Alexey Bokov</cp:lastModifiedBy>
  <cp:revision>151</cp:revision>
  <dcterms:created xsi:type="dcterms:W3CDTF">2013-05-05T18:28:09Z</dcterms:created>
  <dcterms:modified xsi:type="dcterms:W3CDTF">2013-11-25T10:43:26Z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0x01010076BDC9AB8D85574E92B3FF85DD8EEE9A</vt:lpwstr>
  </property>
  <property fmtid="{D5CDD505-2E9C-101B-9397-08002B2CF9AE}" pid="3" name="IsMyDocuments">
    <vt:bool>true</vt:bool>
  </property>
</Properties>
</file>