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37" r:id="rId5"/>
  </p:sldMasterIdLst>
  <p:notesMasterIdLst>
    <p:notesMasterId r:id="rId11"/>
  </p:notesMasterIdLst>
  <p:handoutMasterIdLst>
    <p:handoutMasterId r:id="rId12"/>
  </p:handoutMasterIdLst>
  <p:sldIdLst>
    <p:sldId id="320" r:id="rId6"/>
    <p:sldId id="259" r:id="rId7"/>
    <p:sldId id="397" r:id="rId8"/>
    <p:sldId id="398"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ystal Wright"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06" autoAdjust="0"/>
    <p:restoredTop sz="93199" autoAdjust="0"/>
  </p:normalViewPr>
  <p:slideViewPr>
    <p:cSldViewPr>
      <p:cViewPr varScale="1">
        <p:scale>
          <a:sx n="78" d="100"/>
          <a:sy n="78" d="100"/>
        </p:scale>
        <p:origin x="54" y="96"/>
      </p:cViewPr>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0" d="100"/>
          <a:sy n="70" d="100"/>
        </p:scale>
        <p:origin x="3240" y="78"/>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26.11.2013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26.11.2013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3F433C5-CB4C-40EB-A40C-199F8FB8C30C}" type="slidenum">
              <a:rPr lang="ru-RU" smtClean="0"/>
              <a:t>4</a:t>
            </a:fld>
            <a:endParaRPr lang="ru-RU"/>
          </a:p>
        </p:txBody>
      </p:sp>
    </p:spTree>
    <p:extLst>
      <p:ext uri="{BB962C8B-B14F-4D97-AF65-F5344CB8AC3E}">
        <p14:creationId xmlns:p14="http://schemas.microsoft.com/office/powerpoint/2010/main" val="419092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11/26/2013 1:55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5</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291076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2.xml"/><Relationship Id="rId4" Type="http://schemas.microsoft.com/office/2007/relationships/hdphoto" Target="../media/hdphoto3.wdp"/></Relationships>
</file>

<file path=ppt/slideLayouts/_rels/slideLayout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Master" Target="../slideMasters/slideMaster2.xml"/><Relationship Id="rId5" Type="http://schemas.microsoft.com/office/2007/relationships/hdphoto" Target="../media/hdphoto4.wdp"/><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Master" Target="../slideMasters/slideMaster2.xml"/><Relationship Id="rId4" Type="http://schemas.microsoft.com/office/2007/relationships/hdphoto" Target="../media/hdphoto5.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2.xml"/><Relationship Id="rId6" Type="http://schemas.microsoft.com/office/2007/relationships/hdphoto" Target="../media/hdphoto2.wdp"/><Relationship Id="rId5" Type="http://schemas.openxmlformats.org/officeDocument/2006/relationships/image" Target="../media/image12.png"/><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761962" y="2571745"/>
            <a:ext cx="10820438" cy="2123620"/>
          </a:xfrm>
          <a:prstGeom prst="rect">
            <a:avLst/>
          </a:prstGeom>
        </p:spPr>
        <p:txBody>
          <a:bodyPr lIns="121883" tIns="60941" rIns="121883" bIns="60941"/>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a:xfrm>
            <a:off x="609600" y="6356353"/>
            <a:ext cx="2844800" cy="365125"/>
          </a:xfrm>
          <a:prstGeom prst="rect">
            <a:avLst/>
          </a:prstGeom>
        </p:spPr>
        <p:txBody>
          <a:bodyPr lIns="121883" tIns="60941" rIns="121883" bIns="60941"/>
          <a:lstStyle/>
          <a:p>
            <a:fld id="{00B0806A-3FF6-4D4F-A34C-75A45DBA47E5}" type="datetimeFigureOut">
              <a:rPr lang="ru-RU" smtClean="0">
                <a:solidFill>
                  <a:prstClr val="black"/>
                </a:solidFill>
              </a:rPr>
              <a:pPr/>
              <a:t>26.11.2013</a:t>
            </a:fld>
            <a:endParaRPr lang="ru-RU" dirty="0">
              <a:solidFill>
                <a:prstClr val="black"/>
              </a:solidFill>
            </a:endParaRPr>
          </a:p>
        </p:txBody>
      </p:sp>
      <p:sp>
        <p:nvSpPr>
          <p:cNvPr id="5" name="Нижний колонтитул 4"/>
          <p:cNvSpPr>
            <a:spLocks noGrp="1"/>
          </p:cNvSpPr>
          <p:nvPr>
            <p:ph type="ftr" sz="quarter" idx="11"/>
          </p:nvPr>
        </p:nvSpPr>
        <p:spPr>
          <a:xfrm>
            <a:off x="4165601" y="6356353"/>
            <a:ext cx="3860800" cy="365125"/>
          </a:xfrm>
          <a:prstGeom prst="rect">
            <a:avLst/>
          </a:prstGeom>
        </p:spPr>
        <p:txBody>
          <a:bodyPr lIns="121883" tIns="60941" rIns="121883" bIns="60941"/>
          <a:lstStyle/>
          <a:p>
            <a:endParaRPr lang="ru-RU" dirty="0">
              <a:solidFill>
                <a:prstClr val="black"/>
              </a:solidFill>
            </a:endParaRPr>
          </a:p>
        </p:txBody>
      </p:sp>
      <p:sp>
        <p:nvSpPr>
          <p:cNvPr id="6" name="Номер слайда 5"/>
          <p:cNvSpPr>
            <a:spLocks noGrp="1"/>
          </p:cNvSpPr>
          <p:nvPr>
            <p:ph type="sldNum" sz="quarter" idx="12"/>
          </p:nvPr>
        </p:nvSpPr>
        <p:spPr>
          <a:xfrm>
            <a:off x="8737602" y="6356353"/>
            <a:ext cx="2844800" cy="365125"/>
          </a:xfrm>
          <a:prstGeom prst="rect">
            <a:avLst/>
          </a:prstGeom>
        </p:spPr>
        <p:txBody>
          <a:bodyPr lIns="121883" tIns="60941" rIns="121883" bIns="60941"/>
          <a:lstStyle/>
          <a:p>
            <a:fld id="{E5742F8B-14A1-4CD8-A0DC-ECD3BCB5B6F8}" type="slidenum">
              <a:rPr lang="ru-RU" smtClean="0">
                <a:solidFill>
                  <a:prstClr val="black"/>
                </a:solidFill>
              </a:rPr>
              <a:pPr/>
              <a:t>‹#›</a:t>
            </a:fld>
            <a:endParaRPr lang="ru-RU" dirty="0">
              <a:solidFill>
                <a:prstClr val="black"/>
              </a:solidFill>
            </a:endParaRPr>
          </a:p>
        </p:txBody>
      </p:sp>
      <p:sp>
        <p:nvSpPr>
          <p:cNvPr id="7" name="Заголовок 1"/>
          <p:cNvSpPr>
            <a:spLocks noGrp="1"/>
          </p:cNvSpPr>
          <p:nvPr>
            <p:ph type="title"/>
          </p:nvPr>
        </p:nvSpPr>
        <p:spPr>
          <a:xfrm>
            <a:off x="761963" y="1214424"/>
            <a:ext cx="10782299" cy="870969"/>
          </a:xfrm>
          <a:prstGeom prst="rect">
            <a:avLst/>
          </a:prstGeom>
        </p:spPr>
        <p:txBody>
          <a:bodyPr lIns="121883" tIns="60941" rIns="121883" bIns="60941"/>
          <a:lstStyle>
            <a:lvl1pPr algn="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358840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99710889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4" y="291071"/>
            <a:ext cx="2862678"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90"/>
            <a:ext cx="1320936" cy="506083"/>
          </a:xfrm>
          <a:prstGeom prst="rect">
            <a:avLst/>
          </a:prstGeom>
        </p:spPr>
      </p:pic>
      <p:sp>
        <p:nvSpPr>
          <p:cNvPr id="5" name="Text Placeholder 4"/>
          <p:cNvSpPr>
            <a:spLocks noGrp="1"/>
          </p:cNvSpPr>
          <p:nvPr>
            <p:ph type="body" sz="quarter" idx="12" hasCustomPrompt="1"/>
          </p:nvPr>
        </p:nvSpPr>
        <p:spPr>
          <a:xfrm>
            <a:off x="269240" y="4593273"/>
            <a:ext cx="6273418" cy="1794661"/>
          </a:xfrm>
          <a:noFill/>
        </p:spPr>
        <p:txBody>
          <a:bodyPr lIns="143392" tIns="107544" rIns="143392" bIns="107544">
            <a:noAutofit/>
          </a:bodyPr>
          <a:lstStyle>
            <a:lvl1pPr marL="0" indent="0">
              <a:spcBef>
                <a:spcPts val="0"/>
              </a:spcBef>
              <a:buNone/>
              <a:defRPr sz="35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40"/>
            <a:ext cx="9860611" cy="919687"/>
          </a:xfrm>
          <a:noFill/>
        </p:spPr>
        <p:txBody>
          <a:bodyPr lIns="143392" tIns="89620" rIns="143392" bIns="89620" anchor="t" anchorCtr="0"/>
          <a:lstStyle>
            <a:lvl1pPr>
              <a:defRPr sz="5300" spc="-99"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23103399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5"/>
            <a:ext cx="8375703" cy="1359196"/>
          </a:xfrm>
        </p:spPr>
        <p:txBody>
          <a:bodyPr anchor="ctr" anchorCtr="0">
            <a:noAutofit/>
          </a:bodyPr>
          <a:lstStyle>
            <a:lvl1pPr>
              <a:lnSpc>
                <a:spcPct val="90000"/>
              </a:lnSpc>
              <a:defRPr sz="6533"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8" y="4612344"/>
            <a:ext cx="5455755" cy="1144929"/>
          </a:xfrm>
        </p:spPr>
        <p:txBody>
          <a:bodyPr/>
          <a:lstStyle>
            <a:lvl1pPr marL="0" indent="0">
              <a:buFont typeface="Arial" pitchFamily="34" charset="0"/>
              <a:buNone/>
              <a:defRPr sz="2400">
                <a:solidFill>
                  <a:schemeClr val="bg1">
                    <a:alpha val="98000"/>
                  </a:schemeClr>
                </a:solidFill>
                <a:latin typeface="+mj-lt"/>
              </a:defRPr>
            </a:lvl1pPr>
            <a:lvl2pPr marL="460440" indent="0">
              <a:buFont typeface="Arial" pitchFamily="34" charset="0"/>
              <a:buNone/>
              <a:defRPr/>
            </a:lvl2pPr>
            <a:lvl3pPr marL="855784" indent="0">
              <a:buFont typeface="Arial" pitchFamily="34" charset="0"/>
              <a:buNone/>
              <a:defRPr/>
            </a:lvl3pPr>
            <a:lvl4pPr marL="1259066" indent="0">
              <a:buFont typeface="Arial" pitchFamily="34" charset="0"/>
              <a:buNone/>
              <a:defRPr/>
            </a:lvl4pPr>
            <a:lvl5pPr marL="1605191"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0"/>
            <a:ext cx="2498477" cy="290339"/>
          </a:xfrm>
          <a:prstGeom prst="rect">
            <a:avLst/>
          </a:prstGeom>
        </p:spPr>
      </p:pic>
    </p:spTree>
    <p:extLst>
      <p:ext uri="{BB962C8B-B14F-4D97-AF65-F5344CB8AC3E}">
        <p14:creationId xmlns:p14="http://schemas.microsoft.com/office/powerpoint/2010/main" val="3895540126"/>
      </p:ext>
    </p:extLst>
  </p:cSld>
  <p:clrMapOvr>
    <a:masterClrMapping/>
  </p:clrMapOvr>
  <p:transition>
    <p:fade/>
  </p:transition>
  <p:timing>
    <p:tnLst>
      <p:par>
        <p:cTn id="1" dur="indefinite" restart="never" nodeType="tmRoot"/>
      </p:par>
    </p:tn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66" indent="-40328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91" indent="-34612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89" indent="-33659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3771253263"/>
      </p:ext>
    </p:extLst>
  </p:cSld>
  <p:clrMapOvr>
    <a:masterClrMapping/>
  </p:clrMapOvr>
  <p:transition>
    <p:fade/>
  </p:transition>
  <p:timing>
    <p:tnLst>
      <p:par>
        <p:cTn id="1" dur="indefinite" restart="never" nodeType="tmRoot"/>
      </p:par>
    </p:tn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lgn="l" defTabSz="914492"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1"/>
            <a:ext cx="11151917" cy="2035429"/>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9073" indent="-342949">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49" indent="-342949">
              <a:spcBef>
                <a:spcPts val="0"/>
              </a:spcBef>
              <a:spcAft>
                <a:spcPts val="400"/>
              </a:spcAft>
              <a:buFont typeface="Arial" pitchFamily="34" charset="0"/>
              <a:buChar char="•"/>
              <a:defRPr/>
            </a:lvl5pPr>
            <a:lvl6pPr marL="1033609" indent="-342949">
              <a:buFont typeface="Arial" pitchFamily="34" charset="0"/>
              <a:buChar char="•"/>
              <a:defRPr sz="2400">
                <a:gradFill>
                  <a:gsLst>
                    <a:gs pos="0">
                      <a:srgbClr val="595959"/>
                    </a:gs>
                    <a:gs pos="86000">
                      <a:srgbClr val="595959"/>
                    </a:gs>
                  </a:gsLst>
                  <a:lin ang="5400000" scaled="0"/>
                </a:gradFill>
              </a:defRPr>
            </a:lvl6pPr>
            <a:lvl7pPr marL="1255891" indent="-225457">
              <a:defRPr>
                <a:gradFill>
                  <a:gsLst>
                    <a:gs pos="0">
                      <a:srgbClr val="595959"/>
                    </a:gs>
                    <a:gs pos="86000">
                      <a:srgbClr val="595959"/>
                    </a:gs>
                  </a:gsLst>
                  <a:lin ang="5400000" scaled="0"/>
                </a:gradFill>
              </a:defRPr>
            </a:lvl7pPr>
            <a:lvl8pPr marL="1487699" indent="-231808">
              <a:defRPr>
                <a:gradFill>
                  <a:gsLst>
                    <a:gs pos="0">
                      <a:srgbClr val="595959"/>
                    </a:gs>
                    <a:gs pos="86000">
                      <a:srgbClr val="595959"/>
                    </a:gs>
                  </a:gsLst>
                  <a:lin ang="5400000" scaled="0"/>
                </a:gradFill>
              </a:defRPr>
            </a:lvl8pPr>
          </a:lstStyle>
          <a:p>
            <a:pPr marL="346123" lvl="0" indent="-346123" algn="l" defTabSz="914492" rtl="0" eaLnBrk="1" latinLnBrk="0" hangingPunct="1">
              <a:lnSpc>
                <a:spcPct val="90000"/>
              </a:lnSpc>
              <a:spcBef>
                <a:spcPct val="20000"/>
              </a:spcBef>
              <a:buSzPct val="90000"/>
              <a:buFont typeface="Arial" pitchFamily="34" charset="0"/>
              <a:buChar char="•"/>
            </a:pPr>
            <a:r>
              <a:rPr lang="en-US" smtClean="0"/>
              <a:t>Click to edit Master text styles</a:t>
            </a:r>
          </a:p>
          <a:p>
            <a:pPr marL="346123" lvl="1" indent="-346123" algn="l" defTabSz="914492" rtl="0" eaLnBrk="1" latinLnBrk="0" hangingPunct="1">
              <a:lnSpc>
                <a:spcPct val="90000"/>
              </a:lnSpc>
              <a:spcBef>
                <a:spcPct val="20000"/>
              </a:spcBef>
              <a:buSzPct val="90000"/>
              <a:buFont typeface="Arial" pitchFamily="34" charset="0"/>
              <a:buChar char="•"/>
            </a:pPr>
            <a:r>
              <a:rPr lang="en-US" smtClean="0"/>
              <a:t>Second level</a:t>
            </a:r>
          </a:p>
          <a:p>
            <a:pPr marL="346123" lvl="2" indent="-346123" algn="l" defTabSz="914492" rtl="0" eaLnBrk="1" latinLnBrk="0" hangingPunct="1">
              <a:lnSpc>
                <a:spcPct val="90000"/>
              </a:lnSpc>
              <a:spcBef>
                <a:spcPct val="20000"/>
              </a:spcBef>
              <a:buSzPct val="90000"/>
              <a:buFont typeface="Arial" pitchFamily="34" charset="0"/>
              <a:buChar char="•"/>
            </a:pPr>
            <a:r>
              <a:rPr lang="en-US" smtClean="0"/>
              <a:t>Third level</a:t>
            </a:r>
          </a:p>
          <a:p>
            <a:pPr marL="346123" lvl="3" indent="-346123" algn="l" defTabSz="914492" rtl="0" eaLnBrk="1" latinLnBrk="0" hangingPunct="1">
              <a:lnSpc>
                <a:spcPct val="90000"/>
              </a:lnSpc>
              <a:spcBef>
                <a:spcPct val="20000"/>
              </a:spcBef>
              <a:buSzPct val="90000"/>
              <a:buFont typeface="Arial" pitchFamily="34" charset="0"/>
              <a:buChar char="•"/>
            </a:pPr>
            <a:r>
              <a:rPr lang="en-US" smtClean="0"/>
              <a:t>Fourth level</a:t>
            </a:r>
          </a:p>
          <a:p>
            <a:pPr marL="346123" lvl="4" indent="-346123" algn="l" defTabSz="91449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3780280275"/>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3" name="Content Placeholder 2"/>
          <p:cNvSpPr>
            <a:spLocks noGrp="1"/>
          </p:cNvSpPr>
          <p:nvPr>
            <p:ph sz="half" idx="1"/>
          </p:nvPr>
        </p:nvSpPr>
        <p:spPr>
          <a:xfrm>
            <a:off x="519250" y="1447802"/>
            <a:ext cx="5487829" cy="2443745"/>
          </a:xfrm>
        </p:spPr>
        <p:txBody>
          <a:bodyPr/>
          <a:lstStyle>
            <a:lvl1pPr marL="341362" indent="-341362">
              <a:lnSpc>
                <a:spcPct val="90000"/>
              </a:lnSpc>
              <a:buSzPct val="80000"/>
              <a:buFont typeface="Arial" pitchFamily="34" charset="0"/>
              <a:buChar char="•"/>
              <a:defRPr sz="3200"/>
            </a:lvl1pPr>
            <a:lvl2pPr marL="627152" indent="-285790">
              <a:lnSpc>
                <a:spcPct val="90000"/>
              </a:lnSpc>
              <a:buSzPct val="80000"/>
              <a:buFont typeface="Arial" pitchFamily="34" charset="0"/>
              <a:buChar char="•"/>
              <a:defRPr sz="2800"/>
            </a:lvl2pPr>
            <a:lvl3pPr marL="914529" indent="-287378">
              <a:lnSpc>
                <a:spcPct val="90000"/>
              </a:lnSpc>
              <a:buSzPct val="80000"/>
              <a:buFont typeface="Arial" pitchFamily="34" charset="0"/>
              <a:buChar char="•"/>
              <a:defRPr sz="2400"/>
            </a:lvl3pPr>
            <a:lvl4pPr marL="1713156" indent="-225457">
              <a:lnSpc>
                <a:spcPct val="90000"/>
              </a:lnSpc>
              <a:buSzPct val="80000"/>
              <a:buFont typeface="Arial" pitchFamily="34" charset="0"/>
              <a:buChar char="•"/>
              <a:defRPr sz="2000"/>
            </a:lvl4pPr>
            <a:lvl5pPr marL="1944963" indent="-231808">
              <a:lnSpc>
                <a:spcPct val="90000"/>
              </a:lnSpc>
              <a:buSzPct val="80000"/>
              <a:buFont typeface="Arial" pitchFamily="34" charset="0"/>
              <a:buChar char="•"/>
              <a:defRPr sz="20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6" y="1447801"/>
            <a:ext cx="5487829" cy="2443746"/>
          </a:xfrm>
        </p:spPr>
        <p:txBody>
          <a:bodyPr/>
          <a:lstStyle>
            <a:lvl1pPr marL="457265" indent="-457265">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625" indent="-457265">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70100" indent="-342949">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648" indent="-342949">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6105" indent="-342949">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67"/>
            </a:lvl6pPr>
            <a:lvl7pPr>
              <a:defRPr sz="1867"/>
            </a:lvl7pPr>
            <a:lvl8pPr>
              <a:defRPr sz="1867"/>
            </a:lvl8pPr>
            <a:lvl9pPr>
              <a:defRPr sz="1867"/>
            </a:lvl9pPr>
          </a:lstStyle>
          <a:p>
            <a:pPr marL="341362" lvl="0" indent="-341362" algn="l" defTabSz="914492" rtl="0" eaLnBrk="1" latinLnBrk="0" hangingPunct="1">
              <a:lnSpc>
                <a:spcPct val="90000"/>
              </a:lnSpc>
              <a:spcBef>
                <a:spcPct val="20000"/>
              </a:spcBef>
              <a:buSzPct val="80000"/>
              <a:buFont typeface="Arial" pitchFamily="34" charset="0"/>
              <a:buChar char="•"/>
            </a:pPr>
            <a:r>
              <a:rPr lang="en-US" smtClean="0"/>
              <a:t>Click to edit Master text styles</a:t>
            </a:r>
          </a:p>
          <a:p>
            <a:pPr marL="341362" lvl="1" indent="-341362" algn="l" defTabSz="914492" rtl="0" eaLnBrk="1" latinLnBrk="0" hangingPunct="1">
              <a:lnSpc>
                <a:spcPct val="90000"/>
              </a:lnSpc>
              <a:spcBef>
                <a:spcPct val="20000"/>
              </a:spcBef>
              <a:buSzPct val="80000"/>
              <a:buFont typeface="Arial" pitchFamily="34" charset="0"/>
              <a:buChar char="•"/>
            </a:pPr>
            <a:r>
              <a:rPr lang="en-US" smtClean="0"/>
              <a:t>Second level</a:t>
            </a:r>
          </a:p>
          <a:p>
            <a:pPr marL="341362" lvl="2" indent="-341362" algn="l" defTabSz="914492" rtl="0" eaLnBrk="1" latinLnBrk="0" hangingPunct="1">
              <a:lnSpc>
                <a:spcPct val="90000"/>
              </a:lnSpc>
              <a:spcBef>
                <a:spcPct val="20000"/>
              </a:spcBef>
              <a:buSzPct val="80000"/>
              <a:buFont typeface="Arial" pitchFamily="34" charset="0"/>
              <a:buChar char="•"/>
            </a:pPr>
            <a:r>
              <a:rPr lang="en-US" smtClean="0"/>
              <a:t>Third level</a:t>
            </a:r>
          </a:p>
          <a:p>
            <a:pPr marL="341362" lvl="3" indent="-341362" algn="l" defTabSz="914492" rtl="0" eaLnBrk="1" latinLnBrk="0" hangingPunct="1">
              <a:lnSpc>
                <a:spcPct val="90000"/>
              </a:lnSpc>
              <a:spcBef>
                <a:spcPct val="20000"/>
              </a:spcBef>
              <a:buSzPct val="80000"/>
              <a:buFont typeface="Arial" pitchFamily="34" charset="0"/>
              <a:buChar char="•"/>
            </a:pPr>
            <a:r>
              <a:rPr lang="en-US" smtClean="0"/>
              <a:t>Fourth level</a:t>
            </a:r>
          </a:p>
          <a:p>
            <a:pPr marL="341362" lvl="4" indent="-341362" algn="l" defTabSz="914492"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6" name="Picture 5"/>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27664878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3" name="Text Placeholder 2"/>
          <p:cNvSpPr>
            <a:spLocks noGrp="1"/>
          </p:cNvSpPr>
          <p:nvPr>
            <p:ph type="body" idx="1"/>
          </p:nvPr>
        </p:nvSpPr>
        <p:spPr>
          <a:xfrm>
            <a:off x="519250" y="1447801"/>
            <a:ext cx="5487829" cy="443199"/>
          </a:xfrm>
        </p:spPr>
        <p:txBody>
          <a:bodyPr anchor="b"/>
          <a:lstStyle>
            <a:lvl1pPr marL="0" indent="0">
              <a:lnSpc>
                <a:spcPct val="90000"/>
              </a:lnSpc>
              <a:spcBef>
                <a:spcPts val="0"/>
              </a:spcBef>
              <a:buNone/>
              <a:defRPr sz="3200" b="0">
                <a:latin typeface="Segoe UI Light" pitchFamily="34" charset="0"/>
              </a:defRPr>
            </a:lvl1pPr>
            <a:lvl2pPr marL="457247" indent="0">
              <a:buNone/>
              <a:defRPr sz="2000" b="1"/>
            </a:lvl2pPr>
            <a:lvl3pPr marL="914492" indent="0">
              <a:buNone/>
              <a:defRPr sz="1867" b="1"/>
            </a:lvl3pPr>
            <a:lvl4pPr marL="1371739" indent="0">
              <a:buNone/>
              <a:defRPr sz="1600" b="1"/>
            </a:lvl4pPr>
            <a:lvl5pPr marL="1828986" indent="0">
              <a:buNone/>
              <a:defRPr sz="1600" b="1"/>
            </a:lvl5pPr>
            <a:lvl6pPr marL="2286234" indent="0">
              <a:buNone/>
              <a:defRPr sz="1600" b="1"/>
            </a:lvl6pPr>
            <a:lvl7pPr marL="2743479" indent="0">
              <a:buNone/>
              <a:defRPr sz="1600" b="1"/>
            </a:lvl7pPr>
            <a:lvl8pPr marL="3200725" indent="0">
              <a:buNone/>
              <a:defRPr sz="1600" b="1"/>
            </a:lvl8pPr>
            <a:lvl9pPr marL="365797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7"/>
            <a:ext cx="5486400" cy="1945148"/>
          </a:xfrm>
        </p:spPr>
        <p:txBody>
          <a:bodyPr/>
          <a:lstStyle>
            <a:lvl1pPr marL="403282" indent="-403282">
              <a:buSzPct val="80000"/>
              <a:buFont typeface="Arial" pitchFamily="34" charset="0"/>
              <a:buChar char="•"/>
              <a:defRPr sz="2800"/>
            </a:lvl1pPr>
            <a:lvl2pPr marL="744644" indent="-322309">
              <a:buSzPct val="80000"/>
              <a:buFont typeface="Arial" pitchFamily="34" charset="0"/>
              <a:buChar char="•"/>
              <a:defRPr sz="2800"/>
            </a:lvl2pPr>
            <a:lvl3pPr marL="1027258" indent="-282616" defTabSz="1030434">
              <a:buSzPct val="80000"/>
              <a:buFont typeface="Arial" pitchFamily="34" charset="0"/>
              <a:buChar char="•"/>
              <a:defRPr sz="2400"/>
            </a:lvl3pPr>
            <a:lvl4pPr marL="1317812" indent="-287378">
              <a:buSzPct val="80000"/>
              <a:buFont typeface="Arial" pitchFamily="34" charset="0"/>
              <a:buChar char="•"/>
              <a:defRPr sz="2000"/>
            </a:lvl4pPr>
            <a:lvl5pPr marL="1541681" indent="-22386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6" y="1447801"/>
            <a:ext cx="5487829" cy="443199"/>
          </a:xfrm>
        </p:spPr>
        <p:txBody>
          <a:bodyPr anchor="b"/>
          <a:lstStyle>
            <a:lvl1pPr marL="0" indent="0">
              <a:lnSpc>
                <a:spcPct val="90000"/>
              </a:lnSpc>
              <a:spcBef>
                <a:spcPts val="0"/>
              </a:spcBef>
              <a:buNone/>
              <a:defRPr sz="3200" b="0">
                <a:latin typeface="Segoe UI Light" pitchFamily="34" charset="0"/>
              </a:defRPr>
            </a:lvl1pPr>
            <a:lvl2pPr marL="457247" indent="0">
              <a:buNone/>
              <a:defRPr sz="2000" b="1"/>
            </a:lvl2pPr>
            <a:lvl3pPr marL="914492" indent="0">
              <a:buNone/>
              <a:defRPr sz="1867" b="1"/>
            </a:lvl3pPr>
            <a:lvl4pPr marL="1371739" indent="0">
              <a:buNone/>
              <a:defRPr sz="1600" b="1"/>
            </a:lvl4pPr>
            <a:lvl5pPr marL="1828986" indent="0">
              <a:buNone/>
              <a:defRPr sz="1600" b="1"/>
            </a:lvl5pPr>
            <a:lvl6pPr marL="2286234" indent="0">
              <a:buNone/>
              <a:defRPr sz="1600" b="1"/>
            </a:lvl6pPr>
            <a:lvl7pPr marL="2743479" indent="0">
              <a:buNone/>
              <a:defRPr sz="1600" b="1"/>
            </a:lvl7pPr>
            <a:lvl8pPr marL="3200725" indent="0">
              <a:buNone/>
              <a:defRPr sz="1600" b="1"/>
            </a:lvl8pPr>
            <a:lvl9pPr marL="365797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6" y="2266796"/>
            <a:ext cx="5487829" cy="1945148"/>
          </a:xfrm>
        </p:spPr>
        <p:txBody>
          <a:bodyPr/>
          <a:lstStyle>
            <a:lvl1pPr marL="296363" indent="-296363">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65" indent="-457265">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284" indent="-342949">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382" indent="-342949">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591" indent="-342949">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382" indent="-342949">
              <a:defRPr sz="1600"/>
            </a:lvl6pPr>
            <a:lvl7pPr marL="1603603" indent="-285790">
              <a:defRPr sz="1600"/>
            </a:lvl7pPr>
            <a:lvl8pPr>
              <a:defRPr sz="1600"/>
            </a:lvl8pPr>
            <a:lvl9pPr>
              <a:defRPr sz="1600"/>
            </a:lvl9pPr>
          </a:lstStyle>
          <a:p>
            <a:pPr marL="403282" lvl="0" indent="-403282" algn="l" defTabSz="914492" rtl="0" eaLnBrk="1" latinLnBrk="0" hangingPunct="1">
              <a:lnSpc>
                <a:spcPct val="90000"/>
              </a:lnSpc>
              <a:spcBef>
                <a:spcPct val="20000"/>
              </a:spcBef>
              <a:buSzPct val="80000"/>
            </a:pPr>
            <a:r>
              <a:rPr lang="en-US" smtClean="0"/>
              <a:t>Click to edit Master text styles</a:t>
            </a:r>
          </a:p>
          <a:p>
            <a:pPr marL="403282" lvl="1" indent="-403282" algn="l" defTabSz="914492" rtl="0" eaLnBrk="1" latinLnBrk="0" hangingPunct="1">
              <a:lnSpc>
                <a:spcPct val="90000"/>
              </a:lnSpc>
              <a:spcBef>
                <a:spcPct val="20000"/>
              </a:spcBef>
              <a:buSzPct val="80000"/>
            </a:pPr>
            <a:r>
              <a:rPr lang="en-US" smtClean="0"/>
              <a:t>Second level</a:t>
            </a:r>
          </a:p>
          <a:p>
            <a:pPr marL="403282" lvl="2" indent="-403282" algn="l" defTabSz="914492" rtl="0" eaLnBrk="1" latinLnBrk="0" hangingPunct="1">
              <a:lnSpc>
                <a:spcPct val="90000"/>
              </a:lnSpc>
              <a:spcBef>
                <a:spcPct val="20000"/>
              </a:spcBef>
              <a:buSzPct val="80000"/>
            </a:pPr>
            <a:r>
              <a:rPr lang="en-US" smtClean="0"/>
              <a:t>Third level</a:t>
            </a:r>
          </a:p>
          <a:p>
            <a:pPr marL="403282" lvl="3" indent="-403282" algn="l" defTabSz="914492" rtl="0" eaLnBrk="1" latinLnBrk="0" hangingPunct="1">
              <a:lnSpc>
                <a:spcPct val="90000"/>
              </a:lnSpc>
              <a:spcBef>
                <a:spcPct val="20000"/>
              </a:spcBef>
              <a:buSzPct val="80000"/>
            </a:pPr>
            <a:r>
              <a:rPr lang="en-US" smtClean="0"/>
              <a:t>Fourth level</a:t>
            </a:r>
          </a:p>
          <a:p>
            <a:pPr marL="403282" lvl="4" indent="-403282" algn="l" defTabSz="914492"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8" name="Picture 7"/>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68028774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45031729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pic>
        <p:nvPicPr>
          <p:cNvPr id="3" name="Picture 2"/>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Tree>
    <p:extLst>
      <p:ext uri="{BB962C8B-B14F-4D97-AF65-F5344CB8AC3E}">
        <p14:creationId xmlns:p14="http://schemas.microsoft.com/office/powerpoint/2010/main" val="138855792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250"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9" tIns="45711" rIns="91419" bIns="45711" numCol="1" spcCol="0" rtlCol="0" anchor="ctr" anchorCtr="0" compatLnSpc="1">
            <a:prstTxWarp prst="textNoShape">
              <a:avLst/>
            </a:prstTxWarp>
          </a:bodyPr>
          <a:lstStyle/>
          <a:p>
            <a:pPr algn="ctr" defTabSz="913917" fontAlgn="base">
              <a:spcBef>
                <a:spcPct val="0"/>
              </a:spcBef>
              <a:spcAft>
                <a:spcPct val="0"/>
              </a:spcAft>
            </a:pPr>
            <a:endParaRPr lang="en-US" sz="21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492" rtl="0" eaLnBrk="1" latinLnBrk="0" hangingPunct="1">
              <a:lnSpc>
                <a:spcPct val="90000"/>
              </a:lnSpc>
              <a:spcBef>
                <a:spcPct val="0"/>
              </a:spcBef>
              <a:buNone/>
              <a:defRPr lang="en-US" sz="5467"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40733"/>
            <a:ext cx="6947121" cy="1195735"/>
          </a:xfrm>
        </p:spPr>
        <p:txBody>
          <a:bodyPr lIns="137183" tIns="137183" anchor="ctr" anchorCtr="0"/>
          <a:lstStyle>
            <a:lvl1pPr marL="574756" indent="-57158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6" lvl="0" indent="0" algn="l" defTabSz="914492" rtl="0" eaLnBrk="1" latinLnBrk="0" hangingPunct="1">
              <a:lnSpc>
                <a:spcPct val="90000"/>
              </a:lnSpc>
              <a:spcBef>
                <a:spcPts val="0"/>
              </a:spcBef>
              <a:spcAft>
                <a:spcPts val="900"/>
              </a:spcAft>
              <a:buSzPct val="80000"/>
            </a:pPr>
            <a:r>
              <a:rPr lang="en-US" smtClean="0"/>
              <a:t>Click to edit Master text styles</a:t>
            </a:r>
          </a:p>
          <a:p>
            <a:pPr marL="3176" lvl="1" indent="0" algn="l" defTabSz="914492"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488" y="2133600"/>
            <a:ext cx="1865545"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19" tIns="41160" rIns="82319" bIns="41160" numCol="1" anchor="t" anchorCtr="0" compatLnSpc="1">
            <a:prstTxWarp prst="textNoShape">
              <a:avLst/>
            </a:prstTxWarp>
          </a:bodyPr>
          <a:lstStyle/>
          <a:p>
            <a:pPr defTabSz="1219160"/>
            <a:endParaRPr lang="en-US" sz="1600">
              <a:solidFill>
                <a:srgbClr val="292929"/>
              </a:solidFill>
            </a:endParaRPr>
          </a:p>
        </p:txBody>
      </p:sp>
    </p:spTree>
    <p:extLst>
      <p:ext uri="{BB962C8B-B14F-4D97-AF65-F5344CB8AC3E}">
        <p14:creationId xmlns:p14="http://schemas.microsoft.com/office/powerpoint/2010/main" val="2066964287"/>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5395" y="2136047"/>
            <a:ext cx="350003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grpSp>
    </p:spTree>
    <p:extLst>
      <p:ext uri="{BB962C8B-B14F-4D97-AF65-F5344CB8AC3E}">
        <p14:creationId xmlns:p14="http://schemas.microsoft.com/office/powerpoint/2010/main" val="345095334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4114" y="2008093"/>
            <a:ext cx="2269668"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55" tIns="45728" rIns="91455" bIns="45728" numCol="1" anchor="t" anchorCtr="0" compatLnSpc="1">
            <a:prstTxWarp prst="textNoShape">
              <a:avLst/>
            </a:prstTxWarp>
          </a:bodyPr>
          <a:lstStyle/>
          <a:p>
            <a:pPr defTabSz="914448"/>
            <a:endParaRPr lang="en-US" sz="1733">
              <a:solidFill>
                <a:srgbClr val="292929"/>
              </a:solidFill>
            </a:endParaRPr>
          </a:p>
        </p:txBody>
      </p:sp>
    </p:spTree>
    <p:extLst>
      <p:ext uri="{BB962C8B-B14F-4D97-AF65-F5344CB8AC3E}">
        <p14:creationId xmlns:p14="http://schemas.microsoft.com/office/powerpoint/2010/main" val="1038955769"/>
      </p:ext>
    </p:extLst>
  </p:cSld>
  <p:clrMapOvr>
    <a:masterClrMapping/>
  </p:clrMapOvr>
  <p:transition>
    <p:fade/>
  </p:transition>
  <p:timing>
    <p:tnLst>
      <p:par>
        <p:cTn id="1" dur="indefinite" restart="never" nodeType="tmRoot"/>
      </p:par>
    </p:tn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6631" y="2242931"/>
            <a:ext cx="3177741" cy="1934621"/>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448"/>
              <a:endParaRPr lang="en-US" sz="1600">
                <a:solidFill>
                  <a:srgbClr val="292929"/>
                </a:solidFill>
              </a:endParaRPr>
            </a:p>
          </p:txBody>
        </p:sp>
      </p:grpSp>
    </p:spTree>
    <p:extLst>
      <p:ext uri="{BB962C8B-B14F-4D97-AF65-F5344CB8AC3E}">
        <p14:creationId xmlns:p14="http://schemas.microsoft.com/office/powerpoint/2010/main" val="1953478601"/>
      </p:ext>
    </p:extLst>
  </p:cSld>
  <p:clrMapOvr>
    <a:masterClrMapping/>
  </p:clrMapOvr>
  <p:transition>
    <p:fade/>
  </p:transition>
  <p:timing>
    <p:tnLst>
      <p:par>
        <p:cTn id="1" dur="indefinite" restart="never" nodeType="tmRoot"/>
      </p:par>
    </p:tn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5674" y="1932605"/>
            <a:ext cx="3014117" cy="2314241"/>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19" tIns="41160" rIns="82319" bIns="41160" numCol="1" anchor="t" anchorCtr="0" compatLnSpc="1">
            <a:prstTxWarp prst="textNoShape">
              <a:avLst/>
            </a:prstTxWarp>
          </a:bodyPr>
          <a:lstStyle/>
          <a:p>
            <a:pPr defTabSz="914448"/>
            <a:endParaRPr lang="en-US" sz="1600">
              <a:solidFill>
                <a:srgbClr val="292929"/>
              </a:solidFill>
            </a:endParaRPr>
          </a:p>
        </p:txBody>
      </p:sp>
    </p:spTree>
    <p:extLst>
      <p:ext uri="{BB962C8B-B14F-4D97-AF65-F5344CB8AC3E}">
        <p14:creationId xmlns:p14="http://schemas.microsoft.com/office/powerpoint/2010/main" val="2913066189"/>
      </p:ext>
    </p:extLst>
  </p:cSld>
  <p:clrMapOvr>
    <a:masterClrMapping/>
  </p:clrMapOvr>
  <p:transition>
    <p:fade/>
  </p:transition>
  <p:timing>
    <p:tnLst>
      <p:par>
        <p:cTn id="1" dur="indefinite" restart="never" nodeType="tmRoot"/>
      </p:par>
    </p:tnLst>
  </p:timing>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1"/>
            <a:ext cx="4206384"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492"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247" indent="0" algn="ctr">
              <a:buNone/>
              <a:defRPr>
                <a:solidFill>
                  <a:schemeClr val="tx1">
                    <a:tint val="75000"/>
                  </a:schemeClr>
                </a:solidFill>
              </a:defRPr>
            </a:lvl2pPr>
            <a:lvl3pPr marL="914492" indent="0" algn="ctr">
              <a:buNone/>
              <a:defRPr>
                <a:solidFill>
                  <a:schemeClr val="tx1">
                    <a:tint val="75000"/>
                  </a:schemeClr>
                </a:solidFill>
              </a:defRPr>
            </a:lvl3pPr>
            <a:lvl4pPr marL="1371739" indent="0" algn="ctr">
              <a:buNone/>
              <a:defRPr>
                <a:solidFill>
                  <a:schemeClr val="tx1">
                    <a:tint val="75000"/>
                  </a:schemeClr>
                </a:solidFill>
              </a:defRPr>
            </a:lvl4pPr>
            <a:lvl5pPr marL="1828986" indent="0" algn="ctr">
              <a:buNone/>
              <a:defRPr>
                <a:solidFill>
                  <a:schemeClr val="tx1">
                    <a:tint val="75000"/>
                  </a:schemeClr>
                </a:solidFill>
              </a:defRPr>
            </a:lvl5pPr>
            <a:lvl6pPr marL="2286234" indent="0" algn="ctr">
              <a:buNone/>
              <a:defRPr>
                <a:solidFill>
                  <a:schemeClr val="tx1">
                    <a:tint val="75000"/>
                  </a:schemeClr>
                </a:solidFill>
              </a:defRPr>
            </a:lvl6pPr>
            <a:lvl7pPr marL="2743479" indent="0" algn="ctr">
              <a:buNone/>
              <a:defRPr>
                <a:solidFill>
                  <a:schemeClr val="tx1">
                    <a:tint val="75000"/>
                  </a:schemeClr>
                </a:solidFill>
              </a:defRPr>
            </a:lvl7pPr>
            <a:lvl8pPr marL="3200725" indent="0" algn="ctr">
              <a:buNone/>
              <a:defRPr>
                <a:solidFill>
                  <a:schemeClr val="tx1">
                    <a:tint val="75000"/>
                  </a:schemeClr>
                </a:solidFill>
              </a:defRPr>
            </a:lvl8pPr>
            <a:lvl9pPr marL="3657973"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8" y="4160520"/>
            <a:ext cx="8874849"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33"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48"/>
              <a:endParaRPr lang="en-US" sz="1733">
                <a:solidFill>
                  <a:srgbClr val="292929"/>
                </a:solidFill>
              </a:endParaRPr>
            </a:p>
          </p:txBody>
        </p:sp>
      </p:grpSp>
    </p:spTree>
    <p:extLst>
      <p:ext uri="{BB962C8B-B14F-4D97-AF65-F5344CB8AC3E}">
        <p14:creationId xmlns:p14="http://schemas.microsoft.com/office/powerpoint/2010/main" val="2314440314"/>
      </p:ext>
    </p:extLst>
  </p:cSld>
  <p:clrMapOvr>
    <a:masterClrMapping/>
  </p:clrMapOvr>
  <p:transition>
    <p:fade/>
  </p:transition>
  <p:timing>
    <p:tnLst>
      <p:par>
        <p:cTn id="1" dur="indefinite" restart="never" nodeType="tmRoot"/>
      </p:par>
    </p:tn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7"/>
            <a:ext cx="10696187"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9"/>
            <a:ext cx="2507215" cy="291353"/>
          </a:xfrm>
          <a:prstGeom prst="rect">
            <a:avLst/>
          </a:prstGeom>
        </p:spPr>
      </p:pic>
    </p:spTree>
    <p:extLst>
      <p:ext uri="{BB962C8B-B14F-4D97-AF65-F5344CB8AC3E}">
        <p14:creationId xmlns:p14="http://schemas.microsoft.com/office/powerpoint/2010/main" val="3447540489"/>
      </p:ext>
    </p:extLst>
  </p:cSld>
  <p:clrMapOvr>
    <a:masterClrMapping/>
  </p:clrMapOvr>
  <p:transition>
    <p:fade/>
  </p:transition>
  <p:timing>
    <p:tnLst>
      <p:par>
        <p:cTn id="1" dur="indefinite" restart="never" nodeType="tmRoot"/>
      </p:par>
    </p:tnLst>
  </p:timing>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2299" y="3140275"/>
            <a:ext cx="3547400" cy="577452"/>
          </a:xfrm>
          <a:prstGeom prst="rect">
            <a:avLst/>
          </a:prstGeom>
          <a:noFill/>
          <a:ln>
            <a:noFill/>
          </a:ln>
        </p:spPr>
      </p:pic>
      <p:sp>
        <p:nvSpPr>
          <p:cNvPr id="3" name="Text Box 3"/>
          <p:cNvSpPr txBox="1">
            <a:spLocks noChangeArrowheads="1"/>
          </p:cNvSpPr>
          <p:nvPr/>
        </p:nvSpPr>
        <p:spPr bwMode="blackWhite">
          <a:xfrm>
            <a:off x="508001" y="6083574"/>
            <a:ext cx="11176001" cy="400304"/>
          </a:xfrm>
          <a:prstGeom prst="rect">
            <a:avLst/>
          </a:prstGeom>
          <a:noFill/>
          <a:ln w="12700">
            <a:noFill/>
            <a:miter lim="800000"/>
            <a:headEnd type="none" w="sm" len="sm"/>
            <a:tailEnd type="none" w="sm" len="sm"/>
          </a:ln>
          <a:effectLst/>
        </p:spPr>
        <p:txBody>
          <a:bodyPr vert="horz" wrap="square" lIns="91440" tIns="45721" rIns="91440" bIns="45721" numCol="1" anchor="t" anchorCtr="0" compatLnSpc="1">
            <a:prstTxWarp prst="textNoShape">
              <a:avLst/>
            </a:prstTxWarp>
            <a:spAutoFit/>
          </a:bodyPr>
          <a:lstStyle/>
          <a:p>
            <a:pPr algn="ctr" defTabSz="914229" eaLnBrk="0" hangingPunct="0"/>
            <a:r>
              <a:rPr lang="en-US" sz="667" dirty="0">
                <a:solidFill>
                  <a:srgbClr val="FFFFFF">
                    <a:alpha val="99000"/>
                  </a:srgbClr>
                </a:solidFill>
                <a:cs typeface="Arial" charset="0"/>
              </a:rPr>
              <a:t>© </a:t>
            </a:r>
            <a:r>
              <a:rPr lang="en-US" sz="667" dirty="0" smtClean="0">
                <a:solidFill>
                  <a:srgbClr val="FFFFFF">
                    <a:alpha val="99000"/>
                  </a:srgbClr>
                </a:solidFill>
                <a:cs typeface="Arial" charset="0"/>
              </a:rPr>
              <a:t>2012 Microsoft </a:t>
            </a:r>
            <a:r>
              <a:rPr lang="en-US" sz="667"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229" eaLnBrk="0" hangingPunct="0"/>
            <a:r>
              <a:rPr lang="en-US" sz="667"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67" dirty="0" smtClean="0">
                <a:solidFill>
                  <a:srgbClr val="FFFFFF">
                    <a:alpha val="99000"/>
                  </a:srgbClr>
                </a:solidFill>
                <a:cs typeface="Arial" charset="0"/>
              </a:rPr>
              <a:t>MICROSOFT </a:t>
            </a:r>
            <a:r>
              <a:rPr lang="en-US" sz="667"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808201622"/>
      </p:ext>
    </p:extLst>
  </p:cSld>
  <p:clrMapOvr>
    <a:masterClrMapping/>
  </p:clrMapOvr>
  <p:transition>
    <p:fade/>
  </p:transition>
  <p:timing>
    <p:tnLst>
      <p:par>
        <p:cTn id="1" dur="indefinite" restart="never" nodeType="tmRoot"/>
      </p:par>
    </p:tnLst>
  </p:timing>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898"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492"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897" y="4343400"/>
            <a:ext cx="7515595"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492"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9" y="6364652"/>
            <a:ext cx="1596068" cy="26836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0"/>
            <a:ext cx="2498477" cy="290339"/>
          </a:xfrm>
          <a:prstGeom prst="rect">
            <a:avLst/>
          </a:prstGeom>
        </p:spPr>
      </p:pic>
    </p:spTree>
    <p:extLst>
      <p:ext uri="{BB962C8B-B14F-4D97-AF65-F5344CB8AC3E}">
        <p14:creationId xmlns:p14="http://schemas.microsoft.com/office/powerpoint/2010/main" val="1633078103"/>
      </p:ext>
    </p:extLst>
  </p:cSld>
  <p:clrMapOvr>
    <a:masterClrMapping/>
  </p:clrMapOvr>
  <p:transition>
    <p:fade/>
  </p:transition>
  <p:timing>
    <p:tnLst>
      <p:par>
        <p:cTn id="1" dur="indefinite" restart="never" nodeType="tmRoot"/>
      </p:par>
    </p:tnLst>
  </p:timing>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1"/>
            <a:ext cx="11151917" cy="2000548"/>
          </a:xfrm>
        </p:spPr>
        <p:txBody>
          <a:bodyPr/>
          <a:lstStyle>
            <a:lvl1pPr marL="460440" indent="-460440">
              <a:buClr>
                <a:srgbClr val="FFFFFF"/>
              </a:buClr>
              <a:buSzPct val="70000"/>
              <a:buFontTx/>
              <a:buBlip>
                <a:blip r:embed="rId2"/>
              </a:buBlip>
              <a:defRPr>
                <a:gradFill>
                  <a:gsLst>
                    <a:gs pos="0">
                      <a:srgbClr val="FFFFFF"/>
                    </a:gs>
                    <a:gs pos="86000">
                      <a:srgbClr val="FFFFFF"/>
                    </a:gs>
                  </a:gsLst>
                  <a:lin ang="5400000" scaled="0"/>
                </a:gradFill>
              </a:defRPr>
            </a:lvl1pPr>
            <a:lvl2pPr marL="855784" indent="-395345">
              <a:buClr>
                <a:srgbClr val="FFFFFF"/>
              </a:buClr>
              <a:buSzPct val="70000"/>
              <a:buFontTx/>
              <a:buBlip>
                <a:blip r:embed="rId2"/>
              </a:buBlip>
              <a:defRPr>
                <a:gradFill>
                  <a:gsLst>
                    <a:gs pos="0">
                      <a:srgbClr val="FFFFFF"/>
                    </a:gs>
                    <a:gs pos="86000">
                      <a:srgbClr val="FFFFFF"/>
                    </a:gs>
                  </a:gsLst>
                  <a:lin ang="5400000" scaled="0"/>
                </a:gradFill>
              </a:defRPr>
            </a:lvl2pPr>
            <a:lvl3pPr marL="1259066" indent="-403282">
              <a:buClr>
                <a:srgbClr val="FFFFFF"/>
              </a:buClr>
              <a:buSzPct val="70000"/>
              <a:buFontTx/>
              <a:buBlip>
                <a:blip r:embed="rId2"/>
              </a:buBlip>
              <a:defRPr>
                <a:gradFill>
                  <a:gsLst>
                    <a:gs pos="0">
                      <a:srgbClr val="FFFFFF"/>
                    </a:gs>
                    <a:gs pos="86000">
                      <a:srgbClr val="FFFFFF"/>
                    </a:gs>
                  </a:gsLst>
                  <a:lin ang="5400000" scaled="0"/>
                </a:gradFill>
              </a:defRPr>
            </a:lvl3pPr>
            <a:lvl4pPr marL="1605191" indent="-346123">
              <a:buClr>
                <a:srgbClr val="FFFFFF"/>
              </a:buClr>
              <a:buSzPct val="70000"/>
              <a:buFontTx/>
              <a:buBlip>
                <a:blip r:embed="rId2"/>
              </a:buBlip>
              <a:defRPr>
                <a:gradFill>
                  <a:gsLst>
                    <a:gs pos="0">
                      <a:srgbClr val="FFFFFF"/>
                    </a:gs>
                    <a:gs pos="86000">
                      <a:srgbClr val="FFFFFF"/>
                    </a:gs>
                  </a:gsLst>
                  <a:lin ang="5400000" scaled="0"/>
                </a:gradFill>
              </a:defRPr>
            </a:lvl4pPr>
            <a:lvl5pPr marL="1941789" indent="-33659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924011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1"/>
            <a:ext cx="11151917" cy="2000548"/>
          </a:xfrm>
        </p:spPr>
        <p:txBody>
          <a:bodyPr/>
          <a:lstStyle>
            <a:lvl1pPr marL="460440" indent="-460440">
              <a:buClr>
                <a:srgbClr val="FFFFFF"/>
              </a:buClr>
              <a:buSzPct val="70000"/>
              <a:buFontTx/>
              <a:buBlip>
                <a:blip r:embed="rId2"/>
              </a:buBlip>
              <a:defRPr>
                <a:gradFill>
                  <a:gsLst>
                    <a:gs pos="0">
                      <a:srgbClr val="FFFFFF"/>
                    </a:gs>
                    <a:gs pos="86000">
                      <a:srgbClr val="FFFFFF"/>
                    </a:gs>
                  </a:gsLst>
                  <a:lin ang="5400000" scaled="0"/>
                </a:gradFill>
              </a:defRPr>
            </a:lvl1pPr>
            <a:lvl2pPr marL="855784" indent="-395345">
              <a:buClr>
                <a:srgbClr val="FFFFFF"/>
              </a:buClr>
              <a:buSzPct val="70000"/>
              <a:buFontTx/>
              <a:buBlip>
                <a:blip r:embed="rId2"/>
              </a:buBlip>
              <a:defRPr>
                <a:gradFill>
                  <a:gsLst>
                    <a:gs pos="0">
                      <a:srgbClr val="FFFFFF"/>
                    </a:gs>
                    <a:gs pos="86000">
                      <a:srgbClr val="FFFFFF"/>
                    </a:gs>
                  </a:gsLst>
                  <a:lin ang="5400000" scaled="0"/>
                </a:gradFill>
              </a:defRPr>
            </a:lvl2pPr>
            <a:lvl3pPr marL="1259066" indent="-403282">
              <a:buClr>
                <a:srgbClr val="FFFFFF"/>
              </a:buClr>
              <a:buSzPct val="70000"/>
              <a:buFontTx/>
              <a:buBlip>
                <a:blip r:embed="rId2"/>
              </a:buBlip>
              <a:defRPr>
                <a:gradFill>
                  <a:gsLst>
                    <a:gs pos="0">
                      <a:srgbClr val="FFFFFF"/>
                    </a:gs>
                    <a:gs pos="86000">
                      <a:srgbClr val="FFFFFF"/>
                    </a:gs>
                  </a:gsLst>
                  <a:lin ang="5400000" scaled="0"/>
                </a:gradFill>
              </a:defRPr>
            </a:lvl3pPr>
            <a:lvl4pPr marL="1605191" indent="-346123">
              <a:buClr>
                <a:srgbClr val="FFFFFF"/>
              </a:buClr>
              <a:buSzPct val="70000"/>
              <a:buFontTx/>
              <a:buBlip>
                <a:blip r:embed="rId2"/>
              </a:buBlip>
              <a:defRPr>
                <a:gradFill>
                  <a:gsLst>
                    <a:gs pos="0">
                      <a:srgbClr val="FFFFFF"/>
                    </a:gs>
                    <a:gs pos="86000">
                      <a:srgbClr val="FFFFFF"/>
                    </a:gs>
                  </a:gsLst>
                  <a:lin ang="5400000" scaled="0"/>
                </a:gradFill>
              </a:defRPr>
            </a:lvl4pPr>
            <a:lvl5pPr marL="1941789" indent="-336597">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92001" cy="619125"/>
          </a:xfrm>
          <a:solidFill>
            <a:srgbClr val="FFFF99"/>
          </a:solidFill>
        </p:spPr>
        <p:txBody>
          <a:bodyPr wrap="square" lIns="114314" tIns="57158" rIns="114314" bIns="57158"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11959274"/>
      </p:ext>
    </p:extLst>
  </p:cSld>
  <p:clrMapOvr>
    <a:masterClrMapping/>
  </p:clrMapOvr>
  <p:transition>
    <p:fade/>
  </p:transition>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cSld name="2_Title Slide 3">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3730" y="1954476"/>
            <a:ext cx="6889876" cy="968835"/>
          </a:xfrm>
        </p:spPr>
        <p:txBody>
          <a:bodyPr anchor="b">
            <a:noAutofit/>
          </a:bodyPr>
          <a:lstStyle>
            <a:lvl1pPr>
              <a:lnSpc>
                <a:spcPct val="90000"/>
              </a:lnSpc>
              <a:defRPr sz="40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4933505" y="2978729"/>
            <a:ext cx="6890100" cy="463255"/>
          </a:xfrm>
        </p:spPr>
        <p:txBody>
          <a:bodyPr anchor="ctr">
            <a:noAutofit/>
          </a:bodyPr>
          <a:lstStyle>
            <a:lvl1pPr marL="0" indent="0" algn="l">
              <a:lnSpc>
                <a:spcPct val="90000"/>
              </a:lnSpc>
              <a:spcBef>
                <a:spcPts val="0"/>
              </a:spcBef>
              <a:buNone/>
              <a:defRPr sz="2000">
                <a:solidFill>
                  <a:schemeClr val="tx2">
                    <a:alpha val="99000"/>
                  </a:schemeClr>
                </a:solidFill>
              </a:defRPr>
            </a:lvl1pPr>
            <a:lvl2pPr marL="457194" indent="0" algn="ctr">
              <a:buNone/>
              <a:defRPr>
                <a:solidFill>
                  <a:schemeClr val="tx1">
                    <a:tint val="75000"/>
                  </a:schemeClr>
                </a:solidFill>
              </a:defRPr>
            </a:lvl2pPr>
            <a:lvl3pPr marL="914389" indent="0" algn="ctr">
              <a:buNone/>
              <a:defRPr>
                <a:solidFill>
                  <a:schemeClr val="tx1">
                    <a:tint val="75000"/>
                  </a:schemeClr>
                </a:solidFill>
              </a:defRPr>
            </a:lvl3pPr>
            <a:lvl4pPr marL="1371583" indent="0" algn="ctr">
              <a:buNone/>
              <a:defRPr>
                <a:solidFill>
                  <a:schemeClr val="tx1">
                    <a:tint val="75000"/>
                  </a:schemeClr>
                </a:solidFill>
              </a:defRPr>
            </a:lvl4pPr>
            <a:lvl5pPr marL="1828780" indent="0" algn="ctr">
              <a:buNone/>
              <a:defRPr>
                <a:solidFill>
                  <a:schemeClr val="tx1">
                    <a:tint val="75000"/>
                  </a:schemeClr>
                </a:solidFill>
              </a:defRPr>
            </a:lvl5pPr>
            <a:lvl6pPr marL="2285974" indent="0" algn="ctr">
              <a:buNone/>
              <a:defRPr>
                <a:solidFill>
                  <a:schemeClr val="tx1">
                    <a:tint val="75000"/>
                  </a:schemeClr>
                </a:solidFill>
              </a:defRPr>
            </a:lvl6pPr>
            <a:lvl7pPr marL="2743167" indent="0" algn="ctr">
              <a:buNone/>
              <a:defRPr>
                <a:solidFill>
                  <a:schemeClr val="tx1">
                    <a:tint val="75000"/>
                  </a:schemeClr>
                </a:solidFill>
              </a:defRPr>
            </a:lvl7pPr>
            <a:lvl8pPr marL="3200363" indent="0" algn="ctr">
              <a:buNone/>
              <a:defRPr>
                <a:solidFill>
                  <a:schemeClr val="tx1">
                    <a:tint val="75000"/>
                  </a:schemeClr>
                </a:solidFill>
              </a:defRPr>
            </a:lvl8pPr>
            <a:lvl9pPr marL="365755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0208066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22385" y="1198566"/>
            <a:ext cx="11401219"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592972" y="6344945"/>
            <a:ext cx="1371957" cy="436856"/>
          </a:xfrm>
          <a:prstGeom prst="rect">
            <a:avLst/>
          </a:prstGeom>
        </p:spPr>
      </p:pic>
      <p:sp>
        <p:nvSpPr>
          <p:cNvPr id="5" name="Slide Number Placeholder 4"/>
          <p:cNvSpPr>
            <a:spLocks noGrp="1"/>
          </p:cNvSpPr>
          <p:nvPr>
            <p:ph type="sldNum" sz="quarter" idx="4"/>
          </p:nvPr>
        </p:nvSpPr>
        <p:spPr>
          <a:xfrm>
            <a:off x="289721" y="6270904"/>
            <a:ext cx="398711" cy="365125"/>
          </a:xfrm>
          <a:prstGeom prst="rect">
            <a:avLst/>
          </a:prstGeom>
        </p:spPr>
        <p:txBody>
          <a:bodyPr vert="horz" lIns="68591" tIns="34296" rIns="68591" bIns="34296" rtlCol="0" anchor="ctr"/>
          <a:lstStyle>
            <a:lvl1pPr algn="l">
              <a:defRPr sz="1200">
                <a:solidFill>
                  <a:schemeClr val="tx1">
                    <a:tint val="75000"/>
                  </a:schemeClr>
                </a:solidFill>
              </a:defRPr>
            </a:lvl1pPr>
          </a:lstStyle>
          <a:p>
            <a:pPr defTabSz="914448"/>
            <a:fld id="{B60359E2-F1E6-40F3-81C3-5A646FA87138}" type="slidenum">
              <a:rPr lang="en-US" smtClean="0">
                <a:solidFill>
                  <a:srgbClr val="292929">
                    <a:tint val="75000"/>
                  </a:srgbClr>
                </a:solidFill>
              </a:rPr>
              <a:pPr defTabSz="914448"/>
              <a:t>‹#›</a:t>
            </a:fld>
            <a:endParaRPr lang="en-US" dirty="0">
              <a:solidFill>
                <a:srgbClr val="292929">
                  <a:tint val="75000"/>
                </a:srgbClr>
              </a:solidFill>
            </a:endParaRPr>
          </a:p>
        </p:txBody>
      </p:sp>
    </p:spTree>
    <p:extLst>
      <p:ext uri="{BB962C8B-B14F-4D97-AF65-F5344CB8AC3E}">
        <p14:creationId xmlns:p14="http://schemas.microsoft.com/office/powerpoint/2010/main" val="10292195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7058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0" r:id="rId19"/>
    <p:sldLayoutId id="2147483673" r:id="rId20"/>
    <p:sldLayoutId id="2147483758" r:id="rId21"/>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50" y="1447801"/>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193227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Lst>
  <p:transition>
    <p:fade/>
  </p:transition>
  <p:timing>
    <p:tnLst>
      <p:par>
        <p:cTn id="1" dur="indefinite" restart="never" nodeType="tmRoot"/>
      </p:par>
    </p:tnLst>
  </p:timing>
  <p:hf hdr="0" dt="0"/>
  <p:txStyles>
    <p:titleStyle>
      <a:lvl1pPr algn="l" defTabSz="914492" rtl="0" eaLnBrk="1" latinLnBrk="0" hangingPunct="1">
        <a:lnSpc>
          <a:spcPct val="90000"/>
        </a:lnSpc>
        <a:spcBef>
          <a:spcPct val="0"/>
        </a:spcBef>
        <a:buNone/>
        <a:defRPr lang="en-US" sz="54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440" indent="-460440" algn="l" defTabSz="914492"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784" indent="-395345" algn="l" defTabSz="914492"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9066" indent="-403282" algn="l" defTabSz="914492"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5191" indent="-346123" algn="l" defTabSz="914492"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789" indent="-336597" algn="l" defTabSz="914492"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856"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2103"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349"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595" indent="-228624" algn="l" defTabSz="91449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92" rtl="0" eaLnBrk="1" latinLnBrk="0" hangingPunct="1">
        <a:defRPr sz="1867" kern="1200">
          <a:solidFill>
            <a:schemeClr val="tx1"/>
          </a:solidFill>
          <a:latin typeface="+mn-lt"/>
          <a:ea typeface="+mn-ea"/>
          <a:cs typeface="+mn-cs"/>
        </a:defRPr>
      </a:lvl1pPr>
      <a:lvl2pPr marL="457247" algn="l" defTabSz="914492" rtl="0" eaLnBrk="1" latinLnBrk="0" hangingPunct="1">
        <a:defRPr sz="1867" kern="1200">
          <a:solidFill>
            <a:schemeClr val="tx1"/>
          </a:solidFill>
          <a:latin typeface="+mn-lt"/>
          <a:ea typeface="+mn-ea"/>
          <a:cs typeface="+mn-cs"/>
        </a:defRPr>
      </a:lvl2pPr>
      <a:lvl3pPr marL="914492" algn="l" defTabSz="914492" rtl="0" eaLnBrk="1" latinLnBrk="0" hangingPunct="1">
        <a:defRPr sz="1867" kern="1200">
          <a:solidFill>
            <a:schemeClr val="tx1"/>
          </a:solidFill>
          <a:latin typeface="+mn-lt"/>
          <a:ea typeface="+mn-ea"/>
          <a:cs typeface="+mn-cs"/>
        </a:defRPr>
      </a:lvl3pPr>
      <a:lvl4pPr marL="1371739" algn="l" defTabSz="914492" rtl="0" eaLnBrk="1" latinLnBrk="0" hangingPunct="1">
        <a:defRPr sz="1867" kern="1200">
          <a:solidFill>
            <a:schemeClr val="tx1"/>
          </a:solidFill>
          <a:latin typeface="+mn-lt"/>
          <a:ea typeface="+mn-ea"/>
          <a:cs typeface="+mn-cs"/>
        </a:defRPr>
      </a:lvl4pPr>
      <a:lvl5pPr marL="1828986" algn="l" defTabSz="914492" rtl="0" eaLnBrk="1" latinLnBrk="0" hangingPunct="1">
        <a:defRPr sz="1867" kern="1200">
          <a:solidFill>
            <a:schemeClr val="tx1"/>
          </a:solidFill>
          <a:latin typeface="+mn-lt"/>
          <a:ea typeface="+mn-ea"/>
          <a:cs typeface="+mn-cs"/>
        </a:defRPr>
      </a:lvl5pPr>
      <a:lvl6pPr marL="2286234" algn="l" defTabSz="914492" rtl="0" eaLnBrk="1" latinLnBrk="0" hangingPunct="1">
        <a:defRPr sz="1867" kern="1200">
          <a:solidFill>
            <a:schemeClr val="tx1"/>
          </a:solidFill>
          <a:latin typeface="+mn-lt"/>
          <a:ea typeface="+mn-ea"/>
          <a:cs typeface="+mn-cs"/>
        </a:defRPr>
      </a:lvl6pPr>
      <a:lvl7pPr marL="2743479" algn="l" defTabSz="914492" rtl="0" eaLnBrk="1" latinLnBrk="0" hangingPunct="1">
        <a:defRPr sz="1867" kern="1200">
          <a:solidFill>
            <a:schemeClr val="tx1"/>
          </a:solidFill>
          <a:latin typeface="+mn-lt"/>
          <a:ea typeface="+mn-ea"/>
          <a:cs typeface="+mn-cs"/>
        </a:defRPr>
      </a:lvl7pPr>
      <a:lvl8pPr marL="3200725" algn="l" defTabSz="914492" rtl="0" eaLnBrk="1" latinLnBrk="0" hangingPunct="1">
        <a:defRPr sz="1867" kern="1200">
          <a:solidFill>
            <a:schemeClr val="tx1"/>
          </a:solidFill>
          <a:latin typeface="+mn-lt"/>
          <a:ea typeface="+mn-ea"/>
          <a:cs typeface="+mn-cs"/>
        </a:defRPr>
      </a:lvl8pPr>
      <a:lvl9pPr marL="3657973" algn="l" defTabSz="914492"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29.jpeg"/><Relationship Id="rId5" Type="http://schemas.openxmlformats.org/officeDocument/2006/relationships/image" Target="../media/image28.png"/><Relationship Id="rId10" Type="http://schemas.openxmlformats.org/officeDocument/2006/relationships/image" Target="../media/image32.png"/><Relationship Id="rId4" Type="http://schemas.microsoft.com/office/2007/relationships/hdphoto" Target="../media/hdphoto7.wdp"/><Relationship Id="rId9"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6434717" y="351566"/>
            <a:ext cx="5757283" cy="660597"/>
          </a:xfrm>
        </p:spPr>
        <p:txBody>
          <a:bodyPr/>
          <a:lstStyle/>
          <a:p>
            <a:r>
              <a:rPr lang="en-US" sz="2800" dirty="0" smtClean="0"/>
              <a:t>Train for trainers – open source in the cloud </a:t>
            </a:r>
            <a:r>
              <a:rPr lang="en-US" sz="2800" dirty="0" smtClean="0"/>
              <a:t>/ </a:t>
            </a:r>
            <a:r>
              <a:rPr lang="en-US" sz="2800" dirty="0" smtClean="0"/>
              <a:t>Warsaw, 2013 /</a:t>
            </a:r>
            <a:br>
              <a:rPr lang="en-US" sz="2800" dirty="0" smtClean="0"/>
            </a:br>
            <a:r>
              <a:rPr lang="en-US" sz="2800" dirty="0" smtClean="0">
                <a:solidFill>
                  <a:srgbClr val="00B0F0">
                    <a:alpha val="99000"/>
                  </a:srgbClr>
                </a:solidFill>
              </a:rPr>
              <a:t>        </a:t>
            </a:r>
            <a:endParaRPr lang="en-US" sz="4800" b="1" dirty="0">
              <a:solidFill>
                <a:srgbClr val="00B0F0">
                  <a:alpha val="99000"/>
                </a:srgbClr>
              </a:solidFill>
            </a:endParaRPr>
          </a:p>
        </p:txBody>
      </p:sp>
      <p:sp>
        <p:nvSpPr>
          <p:cNvPr id="22" name="Text Placeholder 21"/>
          <p:cNvSpPr>
            <a:spLocks noGrp="1"/>
          </p:cNvSpPr>
          <p:nvPr>
            <p:ph type="body" sz="quarter" idx="11"/>
          </p:nvPr>
        </p:nvSpPr>
        <p:spPr>
          <a:xfrm>
            <a:off x="8436000" y="5038511"/>
            <a:ext cx="7729942" cy="1551194"/>
          </a:xfrm>
        </p:spPr>
        <p:txBody>
          <a:bodyPr>
            <a:normAutofit/>
          </a:bodyPr>
          <a:lstStyle/>
          <a:p>
            <a:r>
              <a:rPr lang="en-US" dirty="0" smtClean="0"/>
              <a:t>Alexey Bokov</a:t>
            </a:r>
            <a:endParaRPr lang="en-US" dirty="0"/>
          </a:p>
          <a:p>
            <a:r>
              <a:rPr lang="en-US" dirty="0" smtClean="0"/>
              <a:t>Windows Azure </a:t>
            </a:r>
            <a:r>
              <a:rPr lang="en-US" dirty="0" smtClean="0"/>
              <a:t>evangelist </a:t>
            </a:r>
            <a:endParaRPr lang="en-US" dirty="0" smtClean="0"/>
          </a:p>
        </p:txBody>
      </p:sp>
      <p:pic>
        <p:nvPicPr>
          <p:cNvPr id="4" name="Picture 2" descr="http://devumi.com/wp-content/uploads/2011/12/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331" y="5401391"/>
            <a:ext cx="728342" cy="7283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upportweb.cs.bham.ac.uk/sys-local/images/e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331" y="4689000"/>
            <a:ext cx="712391" cy="7123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2328" y="1769792"/>
            <a:ext cx="5462445" cy="3067373"/>
          </a:xfrm>
          <a:prstGeom prst="rect">
            <a:avLst/>
          </a:prstGeom>
        </p:spPr>
      </p:pic>
      <p:sp>
        <p:nvSpPr>
          <p:cNvPr id="3" name="TextBox 2"/>
          <p:cNvSpPr txBox="1"/>
          <p:nvPr/>
        </p:nvSpPr>
        <p:spPr>
          <a:xfrm>
            <a:off x="782512" y="5503952"/>
            <a:ext cx="2025747" cy="523220"/>
          </a:xfrm>
          <a:prstGeom prst="rect">
            <a:avLst/>
          </a:prstGeom>
          <a:noFill/>
        </p:spPr>
        <p:txBody>
          <a:bodyPr wrap="none" rtlCol="0">
            <a:spAutoFit/>
          </a:bodyPr>
          <a:lstStyle/>
          <a:p>
            <a:r>
              <a:rPr lang="en-US" sz="2800" b="1" u="sng" dirty="0" smtClean="0">
                <a:solidFill>
                  <a:schemeClr val="bg1"/>
                </a:solidFill>
                <a:latin typeface="+mj-lt"/>
              </a:rPr>
              <a:t>@</a:t>
            </a:r>
            <a:r>
              <a:rPr lang="en-US" sz="2800" b="1" u="sng" dirty="0" err="1" smtClean="0">
                <a:solidFill>
                  <a:schemeClr val="bg1"/>
                </a:solidFill>
                <a:latin typeface="+mj-lt"/>
              </a:rPr>
              <a:t>azure_cee</a:t>
            </a:r>
            <a:endParaRPr lang="ru-RU" sz="2800" b="1" u="sng" dirty="0">
              <a:solidFill>
                <a:schemeClr val="bg1"/>
              </a:solidFill>
              <a:latin typeface="+mj-lt"/>
            </a:endParaRPr>
          </a:p>
        </p:txBody>
      </p:sp>
      <p:sp>
        <p:nvSpPr>
          <p:cNvPr id="7" name="TextBox 6"/>
          <p:cNvSpPr txBox="1"/>
          <p:nvPr/>
        </p:nvSpPr>
        <p:spPr>
          <a:xfrm>
            <a:off x="775343" y="4837165"/>
            <a:ext cx="3760197" cy="523220"/>
          </a:xfrm>
          <a:prstGeom prst="rect">
            <a:avLst/>
          </a:prstGeom>
          <a:noFill/>
        </p:spPr>
        <p:txBody>
          <a:bodyPr wrap="none" rtlCol="0">
            <a:spAutoFit/>
          </a:bodyPr>
          <a:lstStyle/>
          <a:p>
            <a:r>
              <a:rPr lang="en-US" sz="2800" b="1" dirty="0" smtClean="0">
                <a:solidFill>
                  <a:schemeClr val="bg1"/>
                </a:solidFill>
                <a:latin typeface="+mj-lt"/>
              </a:rPr>
              <a:t>abokov@microsoft.com</a:t>
            </a:r>
            <a:endParaRPr lang="ru-RU" sz="2800" b="1" dirty="0">
              <a:solidFill>
                <a:schemeClr val="bg1"/>
              </a:solidFill>
              <a:latin typeface="+mj-lt"/>
            </a:endParaRPr>
          </a:p>
        </p:txBody>
      </p:sp>
      <p:pic>
        <p:nvPicPr>
          <p:cNvPr id="8" name="Picture 7"/>
          <p:cNvPicPr>
            <a:picLocks noChangeAspect="1"/>
          </p:cNvPicPr>
          <p:nvPr/>
        </p:nvPicPr>
        <p:blipFill>
          <a:blip r:embed="rId5"/>
          <a:stretch>
            <a:fillRect/>
          </a:stretch>
        </p:blipFill>
        <p:spPr>
          <a:xfrm>
            <a:off x="6931384" y="4855493"/>
            <a:ext cx="1438005" cy="1296918"/>
          </a:xfrm>
          <a:prstGeom prst="rect">
            <a:avLst/>
          </a:prstGeom>
        </p:spPr>
      </p:pic>
      <p:sp>
        <p:nvSpPr>
          <p:cNvPr id="10" name="TextBox 9"/>
          <p:cNvSpPr txBox="1"/>
          <p:nvPr/>
        </p:nvSpPr>
        <p:spPr>
          <a:xfrm>
            <a:off x="336000" y="1269000"/>
            <a:ext cx="5939999" cy="2062103"/>
          </a:xfrm>
          <a:prstGeom prst="rect">
            <a:avLst/>
          </a:prstGeom>
          <a:noFill/>
        </p:spPr>
        <p:txBody>
          <a:bodyPr wrap="square" rtlCol="0">
            <a:spAutoFit/>
          </a:bodyPr>
          <a:lstStyle/>
          <a:p>
            <a:r>
              <a:rPr lang="en-US" sz="3200" b="1" dirty="0" smtClean="0">
                <a:solidFill>
                  <a:schemeClr val="bg1"/>
                </a:solidFill>
                <a:latin typeface="+mj-lt"/>
              </a:rPr>
              <a:t>TITLE OF YOUR PRESENTATION:</a:t>
            </a:r>
          </a:p>
          <a:p>
            <a:pPr marL="457200" indent="-457200">
              <a:buFontTx/>
              <a:buChar char="-"/>
            </a:pPr>
            <a:r>
              <a:rPr lang="en-US" sz="3200" b="1" dirty="0" smtClean="0">
                <a:solidFill>
                  <a:schemeClr val="bg1"/>
                </a:solidFill>
                <a:latin typeface="+mj-lt"/>
              </a:rPr>
              <a:t>YESTERDAY</a:t>
            </a:r>
          </a:p>
          <a:p>
            <a:pPr marL="457200" indent="-457200">
              <a:buFontTx/>
              <a:buChar char="-"/>
            </a:pPr>
            <a:r>
              <a:rPr lang="en-US" sz="3200" b="1" dirty="0" smtClean="0">
                <a:solidFill>
                  <a:schemeClr val="bg1"/>
                </a:solidFill>
                <a:latin typeface="+mj-lt"/>
              </a:rPr>
              <a:t>ALL MY TROUBLES SEEMS SO FAR AWAY</a:t>
            </a: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6285" y="962223"/>
            <a:ext cx="754396" cy="754396"/>
          </a:xfrm>
          <a:prstGeom prst="rect">
            <a:avLst/>
          </a:prstGeom>
        </p:spPr>
      </p:pic>
      <p:sp>
        <p:nvSpPr>
          <p:cNvPr id="14" name="TextBox 13"/>
          <p:cNvSpPr txBox="1"/>
          <p:nvPr/>
        </p:nvSpPr>
        <p:spPr>
          <a:xfrm>
            <a:off x="7239922" y="946120"/>
            <a:ext cx="2013693" cy="707886"/>
          </a:xfrm>
          <a:prstGeom prst="rect">
            <a:avLst/>
          </a:prstGeom>
          <a:noFill/>
        </p:spPr>
        <p:txBody>
          <a:bodyPr wrap="none" rtlCol="0">
            <a:spAutoFit/>
          </a:bodyPr>
          <a:lstStyle/>
          <a:p>
            <a:r>
              <a:rPr lang="en-US" sz="4000" b="1" dirty="0">
                <a:solidFill>
                  <a:srgbClr val="00B0F0">
                    <a:alpha val="99000"/>
                  </a:srgbClr>
                </a:solidFill>
                <a:latin typeface="+mj-lt"/>
              </a:rPr>
              <a:t>#</a:t>
            </a:r>
            <a:r>
              <a:rPr lang="en-US" sz="4000" b="1" dirty="0" err="1">
                <a:solidFill>
                  <a:srgbClr val="00B0F0">
                    <a:alpha val="99000"/>
                  </a:srgbClr>
                </a:solidFill>
                <a:latin typeface="+mj-lt"/>
              </a:rPr>
              <a:t>ms_oss</a:t>
            </a:r>
            <a:endParaRPr lang="ru-RU" sz="4000" dirty="0">
              <a:latin typeface="+mj-lt"/>
            </a:endParaRPr>
          </a:p>
        </p:txBody>
      </p:sp>
    </p:spTree>
    <p:extLst>
      <p:ext uri="{BB962C8B-B14F-4D97-AF65-F5344CB8AC3E}">
        <p14:creationId xmlns:p14="http://schemas.microsoft.com/office/powerpoint/2010/main" val="11291342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36000" y="549000"/>
            <a:ext cx="10297800" cy="720000"/>
          </a:xfrm>
        </p:spPr>
        <p:txBody>
          <a:bodyPr/>
          <a:lstStyle/>
          <a:p>
            <a:r>
              <a:rPr lang="en-US" dirty="0" smtClean="0"/>
              <a:t>Title</a:t>
            </a:r>
            <a:endParaRPr lang="ru-RU" dirty="0"/>
          </a:p>
        </p:txBody>
      </p:sp>
      <p:sp>
        <p:nvSpPr>
          <p:cNvPr id="3" name="Content Placeholder 2"/>
          <p:cNvSpPr>
            <a:spLocks noGrp="1"/>
          </p:cNvSpPr>
          <p:nvPr>
            <p:ph idx="1"/>
          </p:nvPr>
        </p:nvSpPr>
        <p:spPr>
          <a:xfrm>
            <a:off x="1056000" y="1449000"/>
            <a:ext cx="4680000" cy="2880000"/>
          </a:xfrm>
        </p:spPr>
        <p:txBody>
          <a:bodyPr/>
          <a:lstStyle/>
          <a:p>
            <a:r>
              <a:rPr lang="en-US" dirty="0" smtClean="0">
                <a:solidFill>
                  <a:srgbClr val="0070C0"/>
                </a:solidFill>
                <a:latin typeface="+mj-lt"/>
              </a:rPr>
              <a:t>Some text</a:t>
            </a:r>
            <a:endParaRPr lang="ru-RU" dirty="0">
              <a:solidFill>
                <a:srgbClr val="0070C0"/>
              </a:solidFill>
              <a:latin typeface="+mj-lt"/>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6000" y="369000"/>
            <a:ext cx="4851908" cy="2729198"/>
          </a:xfrm>
          <a:prstGeom prst="rect">
            <a:avLst/>
          </a:prstGeom>
        </p:spPr>
      </p:pic>
    </p:spTree>
    <p:extLst>
      <p:ext uri="{BB962C8B-B14F-4D97-AF65-F5344CB8AC3E}">
        <p14:creationId xmlns:p14="http://schemas.microsoft.com/office/powerpoint/2010/main" val="175282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6000" y="369000"/>
            <a:ext cx="7200000" cy="3060000"/>
          </a:xfrm>
        </p:spPr>
        <p:txBody>
          <a:bodyPr/>
          <a:lstStyle/>
          <a:p>
            <a:pPr marL="0" indent="0">
              <a:buNone/>
            </a:pPr>
            <a:r>
              <a:rPr lang="en-US" dirty="0" smtClean="0">
                <a:solidFill>
                  <a:schemeClr val="tx1"/>
                </a:solidFill>
                <a:latin typeface="+mj-lt"/>
              </a:rPr>
              <a:t>TASK / HOMEWORK	</a:t>
            </a:r>
            <a:endParaRPr lang="en-US" dirty="0" smtClean="0">
              <a:solidFill>
                <a:schemeClr val="tx1"/>
              </a:solidFill>
              <a:latin typeface="+mj-lt"/>
            </a:endParaRPr>
          </a:p>
          <a:p>
            <a:pPr lvl="1"/>
            <a:r>
              <a:rPr lang="en-US" dirty="0" smtClean="0">
                <a:solidFill>
                  <a:srgbClr val="0070C0"/>
                </a:solidFill>
                <a:latin typeface="+mj-lt"/>
              </a:rPr>
              <a:t>Please run simple </a:t>
            </a:r>
            <a:r>
              <a:rPr lang="en-US" dirty="0" err="1" smtClean="0">
                <a:solidFill>
                  <a:srgbClr val="0070C0"/>
                </a:solidFill>
                <a:latin typeface="+mj-lt"/>
              </a:rPr>
              <a:t>monte</a:t>
            </a:r>
            <a:r>
              <a:rPr lang="en-US" dirty="0" smtClean="0">
                <a:solidFill>
                  <a:srgbClr val="0070C0"/>
                </a:solidFill>
                <a:latin typeface="+mj-lt"/>
              </a:rPr>
              <a:t> </a:t>
            </a:r>
            <a:r>
              <a:rPr lang="en-US" dirty="0" err="1" smtClean="0">
                <a:solidFill>
                  <a:srgbClr val="0070C0"/>
                </a:solidFill>
                <a:latin typeface="+mj-lt"/>
              </a:rPr>
              <a:t>carlo</a:t>
            </a:r>
            <a:r>
              <a:rPr lang="en-US" dirty="0" smtClean="0">
                <a:solidFill>
                  <a:srgbClr val="0070C0"/>
                </a:solidFill>
                <a:latin typeface="+mj-lt"/>
              </a:rPr>
              <a:t> simulation app ( source may be found here : _</a:t>
            </a:r>
            <a:r>
              <a:rPr lang="en-US" dirty="0" err="1" smtClean="0">
                <a:solidFill>
                  <a:srgbClr val="0070C0"/>
                </a:solidFill>
                <a:latin typeface="+mj-lt"/>
              </a:rPr>
              <a:t>some_link</a:t>
            </a:r>
            <a:r>
              <a:rPr lang="en-US" dirty="0" smtClean="0">
                <a:solidFill>
                  <a:srgbClr val="0070C0"/>
                </a:solidFill>
                <a:latin typeface="+mj-lt"/>
              </a:rPr>
              <a:t> )</a:t>
            </a:r>
          </a:p>
          <a:p>
            <a:pPr lvl="1"/>
            <a:r>
              <a:rPr lang="en-US" dirty="0" smtClean="0">
                <a:solidFill>
                  <a:srgbClr val="0070C0"/>
                </a:solidFill>
                <a:latin typeface="+mj-lt"/>
              </a:rPr>
              <a:t>Modify it to work with Cassandra – add methods </a:t>
            </a:r>
            <a:r>
              <a:rPr lang="en-US" dirty="0" err="1" smtClean="0">
                <a:solidFill>
                  <a:srgbClr val="0070C0"/>
                </a:solidFill>
                <a:latin typeface="+mj-lt"/>
              </a:rPr>
              <a:t>kill_them_all</a:t>
            </a:r>
            <a:r>
              <a:rPr lang="en-US" dirty="0" smtClean="0">
                <a:solidFill>
                  <a:srgbClr val="0070C0"/>
                </a:solidFill>
                <a:latin typeface="+mj-lt"/>
              </a:rPr>
              <a:t>, </a:t>
            </a:r>
            <a:r>
              <a:rPr lang="en-US" dirty="0" err="1" smtClean="0">
                <a:solidFill>
                  <a:srgbClr val="0070C0"/>
                </a:solidFill>
                <a:latin typeface="+mj-lt"/>
              </a:rPr>
              <a:t>destroy_vm</a:t>
            </a:r>
            <a:r>
              <a:rPr lang="en-US" dirty="0" smtClean="0">
                <a:solidFill>
                  <a:srgbClr val="0070C0"/>
                </a:solidFill>
                <a:latin typeface="+mj-lt"/>
              </a:rPr>
              <a:t>, </a:t>
            </a:r>
            <a:r>
              <a:rPr lang="en-US" dirty="0" err="1" smtClean="0">
                <a:solidFill>
                  <a:srgbClr val="0070C0"/>
                </a:solidFill>
                <a:latin typeface="+mj-lt"/>
              </a:rPr>
              <a:t>make_all_happy</a:t>
            </a:r>
            <a:r>
              <a:rPr lang="en-US" dirty="0" smtClean="0">
                <a:solidFill>
                  <a:srgbClr val="0070C0"/>
                </a:solidFill>
                <a:latin typeface="+mj-lt"/>
              </a:rPr>
              <a:t>()l</a:t>
            </a:r>
          </a:p>
          <a:p>
            <a:pPr lvl="1"/>
            <a:r>
              <a:rPr lang="en-US" dirty="0" smtClean="0">
                <a:solidFill>
                  <a:srgbClr val="0070C0"/>
                </a:solidFill>
                <a:latin typeface="+mj-lt"/>
              </a:rPr>
              <a:t>Commit your code into github.com with readme</a:t>
            </a:r>
            <a:endParaRPr lang="en-US" dirty="0">
              <a:solidFill>
                <a:srgbClr val="0070C0"/>
              </a:solidFill>
              <a:latin typeface="+mj-lt"/>
            </a:endParaRPr>
          </a:p>
          <a:p>
            <a:pPr marL="457200" lvl="1" indent="0">
              <a:buNone/>
            </a:pPr>
            <a:endParaRPr lang="en-US" dirty="0" smtClean="0">
              <a:solidFill>
                <a:srgbClr val="0070C0"/>
              </a:solidFill>
              <a:latin typeface="+mj-lt"/>
            </a:endParaRPr>
          </a:p>
          <a:p>
            <a:pPr marL="457200" lvl="1" indent="0">
              <a:buNone/>
            </a:pPr>
            <a:endParaRPr lang="en-US" dirty="0" smtClean="0">
              <a:solidFill>
                <a:srgbClr val="0070C0"/>
              </a:solidFill>
              <a:latin typeface="+mj-lt"/>
            </a:endParaRPr>
          </a:p>
          <a:p>
            <a:endParaRPr lang="en-US" dirty="0" smtClean="0"/>
          </a:p>
          <a:p>
            <a:pPr lvl="1"/>
            <a:endParaRPr lang="en-US" dirty="0"/>
          </a:p>
          <a:p>
            <a:pPr lvl="1"/>
            <a:endParaRPr lang="en-US" dirty="0" smtClean="0"/>
          </a:p>
          <a:p>
            <a:pPr lvl="1"/>
            <a:endParaRPr lang="en-US" dirty="0" smtClean="0"/>
          </a:p>
          <a:p>
            <a:endParaRPr lang="en-US" dirty="0" smtClean="0"/>
          </a:p>
          <a:p>
            <a:pPr marL="0" indent="0">
              <a:buNone/>
            </a:pPr>
            <a:endParaRPr lang="en-US" dirty="0" smtClean="0"/>
          </a:p>
          <a:p>
            <a:endParaRPr lang="ru-RU" dirty="0"/>
          </a:p>
        </p:txBody>
      </p:sp>
      <p:pic>
        <p:nvPicPr>
          <p:cNvPr id="6" name="Picture 5"/>
          <p:cNvPicPr>
            <a:picLocks noChangeAspect="1"/>
          </p:cNvPicPr>
          <p:nvPr/>
        </p:nvPicPr>
        <p:blipFill>
          <a:blip r:embed="rId2"/>
          <a:stretch>
            <a:fillRect/>
          </a:stretch>
        </p:blipFill>
        <p:spPr>
          <a:xfrm>
            <a:off x="8267940" y="369000"/>
            <a:ext cx="3776326" cy="2880000"/>
          </a:xfrm>
          <a:prstGeom prst="rect">
            <a:avLst/>
          </a:prstGeom>
        </p:spPr>
      </p:pic>
    </p:spTree>
    <p:extLst>
      <p:ext uri="{BB962C8B-B14F-4D97-AF65-F5344CB8AC3E}">
        <p14:creationId xmlns:p14="http://schemas.microsoft.com/office/powerpoint/2010/main" val="473924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stretch>
            <a:fillRect/>
          </a:stretch>
        </p:blipFill>
        <p:spPr bwMode="auto">
          <a:xfrm>
            <a:off x="4579615" y="5784097"/>
            <a:ext cx="922079" cy="86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039105" y="16416"/>
            <a:ext cx="6956329" cy="1015663"/>
          </a:xfrm>
          <a:prstGeom prst="rect">
            <a:avLst/>
          </a:prstGeom>
        </p:spPr>
        <p:txBody>
          <a:bodyPr wrap="square">
            <a:spAutoFit/>
          </a:bodyPr>
          <a:lstStyle/>
          <a:p>
            <a:r>
              <a:rPr lang="en-US" sz="6000" dirty="0" smtClean="0">
                <a:solidFill>
                  <a:schemeClr val="bg1"/>
                </a:solidFill>
                <a:latin typeface="+mj-lt"/>
              </a:rPr>
              <a:t>Online resources</a:t>
            </a:r>
            <a:endParaRPr lang="en-US" sz="6000" dirty="0">
              <a:solidFill>
                <a:schemeClr val="bg1"/>
              </a:solidFill>
              <a:latin typeface="+mj-lt"/>
            </a:endParaRPr>
          </a:p>
        </p:txBody>
      </p:sp>
      <p:pic>
        <p:nvPicPr>
          <p:cNvPr id="14" name="Picture 2" descr="http://www.apse.org/images/f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0676" y="3313735"/>
            <a:ext cx="1148940" cy="110163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New Twitter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02958" y="4657364"/>
            <a:ext cx="1223433" cy="84355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697374" y="802931"/>
            <a:ext cx="4440318" cy="1643527"/>
          </a:xfrm>
          <a:prstGeom prst="rect">
            <a:avLst/>
          </a:prstGeom>
          <a:noFill/>
        </p:spPr>
        <p:txBody>
          <a:bodyPr wrap="none" lIns="0" tIns="0" rIns="0" bIns="0" rtlCol="0">
            <a:spAutoFit/>
          </a:bodyPr>
          <a:lstStyle/>
          <a:p>
            <a:r>
              <a:rPr lang="en-US" sz="4800" b="1" u="sng" dirty="0">
                <a:solidFill>
                  <a:schemeClr val="accent4"/>
                </a:solidFill>
                <a:latin typeface="+mj-lt"/>
              </a:rPr>
              <a:t>m</a:t>
            </a:r>
            <a:r>
              <a:rPr lang="en-US" sz="4800" b="1" u="sng" dirty="0" smtClean="0">
                <a:solidFill>
                  <a:schemeClr val="accent4"/>
                </a:solidFill>
                <a:latin typeface="+mj-lt"/>
              </a:rPr>
              <a:t>sopentech.com</a:t>
            </a:r>
            <a:endParaRPr lang="ru-RU" sz="2800" b="1" u="sng" dirty="0">
              <a:solidFill>
                <a:schemeClr val="accent4"/>
              </a:solidFill>
              <a:latin typeface="+mj-lt"/>
            </a:endParaRPr>
          </a:p>
          <a:p>
            <a:endParaRPr lang="ru-RU" sz="2800" b="1" u="sng" dirty="0">
              <a:solidFill>
                <a:schemeClr val="bg1"/>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808" y="1053202"/>
            <a:ext cx="2537017" cy="3008902"/>
          </a:xfrm>
          <a:prstGeom prst="rect">
            <a:avLst/>
          </a:prstGeom>
        </p:spPr>
      </p:pic>
      <p:sp>
        <p:nvSpPr>
          <p:cNvPr id="4" name="TextBox 3"/>
          <p:cNvSpPr txBox="1"/>
          <p:nvPr/>
        </p:nvSpPr>
        <p:spPr>
          <a:xfrm>
            <a:off x="5552346" y="5671830"/>
            <a:ext cx="6098143" cy="1889748"/>
          </a:xfrm>
          <a:prstGeom prst="rect">
            <a:avLst/>
          </a:prstGeom>
          <a:noFill/>
        </p:spPr>
        <p:txBody>
          <a:bodyPr wrap="square" lIns="0" tIns="0" rIns="0" bIns="0" rtlCol="0">
            <a:spAutoFit/>
          </a:bodyPr>
          <a:lstStyle/>
          <a:p>
            <a:r>
              <a:rPr lang="en-US" sz="2800" dirty="0" smtClean="0">
                <a:solidFill>
                  <a:srgbClr val="FFFFFF"/>
                </a:solidFill>
                <a:latin typeface="+mj-lt"/>
              </a:rPr>
              <a:t>All questions about Azure in CEE</a:t>
            </a:r>
          </a:p>
          <a:p>
            <a:r>
              <a:rPr lang="en-US" sz="3600" b="1" u="sng" dirty="0" smtClean="0">
                <a:solidFill>
                  <a:srgbClr val="FFFFFF"/>
                </a:solidFill>
                <a:latin typeface="+mj-lt"/>
              </a:rPr>
              <a:t>azure_cee@microsoft.com</a:t>
            </a:r>
            <a:endParaRPr lang="ru-RU" sz="3600" b="1" u="sng" dirty="0">
              <a:solidFill>
                <a:srgbClr val="FFFFFF"/>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5" name="TextBox 4"/>
          <p:cNvSpPr txBox="1"/>
          <p:nvPr/>
        </p:nvSpPr>
        <p:spPr>
          <a:xfrm>
            <a:off x="4452026" y="3380752"/>
            <a:ext cx="6306983" cy="984885"/>
          </a:xfrm>
          <a:prstGeom prst="rect">
            <a:avLst/>
          </a:prstGeom>
          <a:noFill/>
        </p:spPr>
        <p:txBody>
          <a:bodyPr wrap="none" lIns="0" tIns="0" rIns="0" bIns="0" rtlCol="0">
            <a:spAutoFit/>
          </a:bodyPr>
          <a:lstStyle/>
          <a:p>
            <a:r>
              <a:rPr lang="en-US" sz="2800" dirty="0" smtClean="0">
                <a:solidFill>
                  <a:srgbClr val="FFFFFF"/>
                </a:solidFill>
                <a:latin typeface="+mj-lt"/>
              </a:rPr>
              <a:t>CEE Azure user group in Facebook</a:t>
            </a:r>
            <a:endParaRPr lang="en-US" sz="2800" dirty="0">
              <a:solidFill>
                <a:srgbClr val="FFFFFF"/>
              </a:solidFill>
              <a:latin typeface="+mj-lt"/>
            </a:endParaRPr>
          </a:p>
          <a:p>
            <a:r>
              <a:rPr lang="en-US" sz="3600" dirty="0" smtClean="0">
                <a:gradFill>
                  <a:gsLst>
                    <a:gs pos="0">
                      <a:srgbClr val="292929">
                        <a:lumMod val="90000"/>
                        <a:lumOff val="10000"/>
                      </a:srgbClr>
                    </a:gs>
                    <a:gs pos="86000">
                      <a:srgbClr val="292929">
                        <a:lumMod val="90000"/>
                        <a:lumOff val="10000"/>
                      </a:srgbClr>
                    </a:gs>
                  </a:gsLst>
                  <a:lin ang="5400000" scaled="0"/>
                </a:gradFill>
                <a:latin typeface="+mj-lt"/>
              </a:rPr>
              <a:t>facebook.com/groups/</a:t>
            </a:r>
            <a:r>
              <a:rPr lang="en-US" sz="3600" dirty="0" err="1" smtClean="0">
                <a:gradFill>
                  <a:gsLst>
                    <a:gs pos="0">
                      <a:srgbClr val="292929">
                        <a:lumMod val="90000"/>
                        <a:lumOff val="10000"/>
                      </a:srgbClr>
                    </a:gs>
                    <a:gs pos="86000">
                      <a:srgbClr val="292929">
                        <a:lumMod val="90000"/>
                        <a:lumOff val="10000"/>
                      </a:srgbClr>
                    </a:gs>
                  </a:gsLst>
                  <a:lin ang="5400000" scaled="0"/>
                </a:gradFill>
                <a:latin typeface="+mj-lt"/>
              </a:rPr>
              <a:t>azurecee</a:t>
            </a:r>
            <a:endParaRPr lang="ru-RU" sz="3600" dirty="0">
              <a:gradFill>
                <a:gsLst>
                  <a:gs pos="0">
                    <a:srgbClr val="292929">
                      <a:lumMod val="90000"/>
                      <a:lumOff val="10000"/>
                    </a:srgbClr>
                  </a:gs>
                  <a:gs pos="86000">
                    <a:srgbClr val="292929">
                      <a:lumMod val="90000"/>
                      <a:lumOff val="10000"/>
                    </a:srgbClr>
                  </a:gs>
                </a:gsLst>
                <a:lin ang="5400000" scaled="0"/>
              </a:gradFill>
              <a:latin typeface="+mj-lt"/>
            </a:endParaRPr>
          </a:p>
        </p:txBody>
      </p:sp>
      <p:sp>
        <p:nvSpPr>
          <p:cNvPr id="6" name="TextBox 5"/>
          <p:cNvSpPr txBox="1"/>
          <p:nvPr/>
        </p:nvSpPr>
        <p:spPr>
          <a:xfrm>
            <a:off x="8764713" y="4165045"/>
            <a:ext cx="3316614" cy="1828193"/>
          </a:xfrm>
          <a:prstGeom prst="rect">
            <a:avLst/>
          </a:prstGeom>
          <a:noFill/>
        </p:spPr>
        <p:txBody>
          <a:bodyPr wrap="none" lIns="0" tIns="0" rIns="0" bIns="0" rtlCol="0">
            <a:spAutoFit/>
          </a:bodyPr>
          <a:lstStyle/>
          <a:p>
            <a:endParaRPr lang="ru-RU" sz="2800" dirty="0">
              <a:solidFill>
                <a:srgbClr val="FFFFFF"/>
              </a:solidFill>
              <a:latin typeface="+mj-lt"/>
            </a:endParaRPr>
          </a:p>
          <a:p>
            <a:r>
              <a:rPr lang="en-US" sz="2800" dirty="0" smtClean="0">
                <a:solidFill>
                  <a:srgbClr val="FFFFFF"/>
                </a:solidFill>
                <a:latin typeface="+mj-lt"/>
              </a:rPr>
              <a:t>Last new in our twitter</a:t>
            </a:r>
            <a:endParaRPr lang="ru-RU" sz="2800" dirty="0">
              <a:solidFill>
                <a:srgbClr val="002060"/>
              </a:solidFill>
              <a:latin typeface="+mj-lt"/>
            </a:endParaRPr>
          </a:p>
          <a:p>
            <a:r>
              <a:rPr lang="en-US" sz="3200" b="1" u="sng" dirty="0" smtClean="0">
                <a:solidFill>
                  <a:srgbClr val="002060"/>
                </a:solidFill>
                <a:latin typeface="+mj-lt"/>
              </a:rPr>
              <a:t>@</a:t>
            </a:r>
            <a:r>
              <a:rPr lang="en-US" sz="3200" b="1" u="sng" dirty="0" err="1" smtClean="0">
                <a:solidFill>
                  <a:srgbClr val="002060"/>
                </a:solidFill>
                <a:latin typeface="+mj-lt"/>
              </a:rPr>
              <a:t>azure_cee</a:t>
            </a:r>
            <a:endParaRPr lang="en-US" sz="3200" b="1" u="sng" dirty="0">
              <a:solidFill>
                <a:srgbClr val="002060"/>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3" name="Picture 2"/>
          <p:cNvPicPr>
            <a:picLocks noChangeAspect="1"/>
          </p:cNvPicPr>
          <p:nvPr/>
        </p:nvPicPr>
        <p:blipFill>
          <a:blip r:embed="rId9"/>
          <a:stretch>
            <a:fillRect/>
          </a:stretch>
        </p:blipFill>
        <p:spPr>
          <a:xfrm>
            <a:off x="6762348" y="907250"/>
            <a:ext cx="867138" cy="857609"/>
          </a:xfrm>
          <a:prstGeom prst="rect">
            <a:avLst/>
          </a:prstGeom>
        </p:spPr>
      </p:pic>
      <p:sp>
        <p:nvSpPr>
          <p:cNvPr id="17" name="TextBox 16"/>
          <p:cNvSpPr txBox="1"/>
          <p:nvPr/>
        </p:nvSpPr>
        <p:spPr>
          <a:xfrm>
            <a:off x="1362349" y="4653382"/>
            <a:ext cx="5399999" cy="2012859"/>
          </a:xfrm>
          <a:prstGeom prst="rect">
            <a:avLst/>
          </a:prstGeom>
          <a:noFill/>
        </p:spPr>
        <p:txBody>
          <a:bodyPr wrap="square" lIns="0" tIns="0" rIns="0" bIns="0" rtlCol="0">
            <a:spAutoFit/>
          </a:bodyPr>
          <a:lstStyle/>
          <a:p>
            <a:r>
              <a:rPr lang="en-US" sz="2800" dirty="0" smtClean="0">
                <a:solidFill>
                  <a:srgbClr val="FFFFFF"/>
                </a:solidFill>
                <a:latin typeface="+mj-lt"/>
              </a:rPr>
              <a:t>Open technologies in CEE</a:t>
            </a:r>
          </a:p>
          <a:p>
            <a:r>
              <a:rPr lang="en-US" sz="4000" b="1" u="sng" dirty="0">
                <a:solidFill>
                  <a:srgbClr val="002060"/>
                </a:solidFill>
                <a:latin typeface="+mj-lt"/>
              </a:rPr>
              <a:t>@</a:t>
            </a:r>
            <a:r>
              <a:rPr lang="en-US" sz="4000" b="1" u="sng" dirty="0" err="1">
                <a:solidFill>
                  <a:srgbClr val="002060"/>
                </a:solidFill>
                <a:latin typeface="+mj-lt"/>
              </a:rPr>
              <a:t>OpennessAtCEE</a:t>
            </a:r>
            <a:endParaRPr lang="ru-RU" sz="4000" b="1" u="sng" dirty="0">
              <a:solidFill>
                <a:srgbClr val="002060"/>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215" y="4656653"/>
            <a:ext cx="981538" cy="981538"/>
          </a:xfrm>
          <a:prstGeom prst="rect">
            <a:avLst/>
          </a:prstGeom>
        </p:spPr>
      </p:pic>
      <p:sp>
        <p:nvSpPr>
          <p:cNvPr id="19" name="TextBox 18"/>
          <p:cNvSpPr txBox="1"/>
          <p:nvPr/>
        </p:nvSpPr>
        <p:spPr>
          <a:xfrm>
            <a:off x="5552346" y="1851695"/>
            <a:ext cx="5758139" cy="2012859"/>
          </a:xfrm>
          <a:prstGeom prst="rect">
            <a:avLst/>
          </a:prstGeom>
          <a:noFill/>
        </p:spPr>
        <p:txBody>
          <a:bodyPr wrap="square" lIns="0" tIns="0" rIns="0" bIns="0" rtlCol="0">
            <a:spAutoFit/>
          </a:bodyPr>
          <a:lstStyle/>
          <a:p>
            <a:r>
              <a:rPr lang="en-US" sz="2800" dirty="0" smtClean="0">
                <a:solidFill>
                  <a:srgbClr val="FFFFFF"/>
                </a:solidFill>
                <a:latin typeface="+mj-lt"/>
              </a:rPr>
              <a:t>Open technologies in CEE</a:t>
            </a:r>
            <a:endParaRPr lang="en-US" sz="2800" dirty="0">
              <a:solidFill>
                <a:srgbClr val="FFFFFF"/>
              </a:solidFill>
              <a:latin typeface="+mj-lt"/>
            </a:endParaRPr>
          </a:p>
          <a:p>
            <a:r>
              <a:rPr lang="en-US" sz="4400" b="1" u="sng" dirty="0" smtClean="0">
                <a:solidFill>
                  <a:srgbClr val="002060"/>
                </a:solidFill>
                <a:latin typeface="+mj-lt"/>
              </a:rPr>
              <a:t>opennessatcee.com</a:t>
            </a:r>
            <a:endParaRPr lang="ru-RU" sz="3600" b="1" u="sng" dirty="0">
              <a:solidFill>
                <a:srgbClr val="FFFFFF"/>
              </a:solidFill>
              <a:latin typeface="+mj-lt"/>
            </a:endParaRPr>
          </a:p>
          <a:p>
            <a:endParaRPr lang="en-US" sz="2800" dirty="0">
              <a:solidFill>
                <a:srgbClr val="FFFFFF"/>
              </a:solidFill>
              <a:latin typeface="+mj-lt"/>
            </a:endParaRPr>
          </a:p>
          <a:p>
            <a:pPr marL="460375" indent="-460375">
              <a:lnSpc>
                <a:spcPct val="90000"/>
              </a:lnSpc>
              <a:spcBef>
                <a:spcPct val="20000"/>
              </a:spcBef>
              <a:buSzPct val="80000"/>
              <a:buBlip>
                <a:blip r:embed="rId7"/>
              </a:buBlip>
            </a:pPr>
            <a:endParaRPr lang="ru-RU" sz="2800" dirty="0">
              <a:gradFill>
                <a:gsLst>
                  <a:gs pos="0">
                    <a:srgbClr val="292929">
                      <a:lumMod val="90000"/>
                      <a:lumOff val="10000"/>
                    </a:srgbClr>
                  </a:gs>
                  <a:gs pos="86000">
                    <a:srgbClr val="292929">
                      <a:lumMod val="90000"/>
                      <a:lumOff val="10000"/>
                    </a:srgbClr>
                  </a:gs>
                </a:gsLst>
                <a:lin ang="5400000" scaled="0"/>
              </a:gradFill>
              <a:latin typeface="+mj-lt"/>
            </a:endParaRPr>
          </a:p>
        </p:txBody>
      </p:sp>
      <p:pic>
        <p:nvPicPr>
          <p:cNvPr id="20" name="Picture 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60156" y="1977059"/>
            <a:ext cx="981538" cy="981538"/>
          </a:xfrm>
          <a:prstGeom prst="rect">
            <a:avLst/>
          </a:prstGeom>
        </p:spPr>
      </p:pic>
    </p:spTree>
    <p:extLst>
      <p:ext uri="{BB962C8B-B14F-4D97-AF65-F5344CB8AC3E}">
        <p14:creationId xmlns:p14="http://schemas.microsoft.com/office/powerpoint/2010/main" val="108466878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8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1.png"/></Relationships>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4292</TotalTime>
  <Words>181</Words>
  <Application>Microsoft Office PowerPoint</Application>
  <PresentationFormat>Widescreen</PresentationFormat>
  <Paragraphs>40</Paragraphs>
  <Slides>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Consolas</vt:lpstr>
      <vt:lpstr>Segoe UI</vt:lpstr>
      <vt:lpstr>Segoe UI Light</vt:lpstr>
      <vt:lpstr>Segoe UI Semibold</vt:lpstr>
      <vt:lpstr>Segoe UI Symbol</vt:lpstr>
      <vt:lpstr>Wingdings</vt:lpstr>
      <vt:lpstr>Тема Office</vt:lpstr>
      <vt:lpstr>MS1444_Windows Azure Template 16x9_r08a</vt:lpstr>
      <vt:lpstr>Train for trainers – open source in the cloud / Warsaw, 2013 /         </vt:lpstr>
      <vt:lpstr>Title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Alexey Bokov</cp:lastModifiedBy>
  <cp:revision>155</cp:revision>
  <dcterms:created xsi:type="dcterms:W3CDTF">2013-05-05T18:28:09Z</dcterms:created>
  <dcterms:modified xsi:type="dcterms:W3CDTF">2013-11-26T10:35:07Z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