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37" r:id="rId5"/>
  </p:sldMasterIdLst>
  <p:notesMasterIdLst>
    <p:notesMasterId r:id="rId15"/>
  </p:notesMasterIdLst>
  <p:handoutMasterIdLst>
    <p:handoutMasterId r:id="rId16"/>
  </p:handoutMasterIdLst>
  <p:sldIdLst>
    <p:sldId id="320" r:id="rId6"/>
    <p:sldId id="407" r:id="rId7"/>
    <p:sldId id="408" r:id="rId8"/>
    <p:sldId id="401" r:id="rId9"/>
    <p:sldId id="409" r:id="rId10"/>
    <p:sldId id="410" r:id="rId11"/>
    <p:sldId id="406" r:id="rId12"/>
    <p:sldId id="398"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ystal Wright"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06" autoAdjust="0"/>
    <p:restoredTop sz="93199" autoAdjust="0"/>
  </p:normalViewPr>
  <p:slideViewPr>
    <p:cSldViewPr>
      <p:cViewPr varScale="1">
        <p:scale>
          <a:sx n="81" d="100"/>
          <a:sy n="81" d="100"/>
        </p:scale>
        <p:origin x="612" y="84"/>
      </p:cViewPr>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0" d="100"/>
          <a:sy n="70" d="100"/>
        </p:scale>
        <p:origin x="3240" y="78"/>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29.11.2013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29.11.2013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448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457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914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3F433C5-CB4C-40EB-A40C-199F8FB8C30C}" type="slidenum">
              <a:rPr lang="ru-RU" smtClean="0"/>
              <a:t>8</a:t>
            </a:fld>
            <a:endParaRPr lang="ru-RU"/>
          </a:p>
        </p:txBody>
      </p:sp>
    </p:spTree>
    <p:extLst>
      <p:ext uri="{BB962C8B-B14F-4D97-AF65-F5344CB8AC3E}">
        <p14:creationId xmlns:p14="http://schemas.microsoft.com/office/powerpoint/2010/main" val="419092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11/29/2013 9:50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9</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2.xml"/><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Master" Target="../slideMasters/slideMaster2.xml"/><Relationship Id="rId4" Type="http://schemas.microsoft.com/office/2007/relationships/hdphoto" Target="../media/hdphoto5.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761962" y="2571745"/>
            <a:ext cx="10820438" cy="2123620"/>
          </a:xfrm>
          <a:prstGeom prst="rect">
            <a:avLst/>
          </a:prstGeom>
        </p:spPr>
        <p:txBody>
          <a:bodyPr lIns="121883" tIns="60941" rIns="121883" bIns="60941"/>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a:xfrm>
            <a:off x="609600" y="6356353"/>
            <a:ext cx="2844800" cy="365125"/>
          </a:xfrm>
          <a:prstGeom prst="rect">
            <a:avLst/>
          </a:prstGeom>
        </p:spPr>
        <p:txBody>
          <a:bodyPr lIns="121883" tIns="60941" rIns="121883" bIns="60941"/>
          <a:lstStyle/>
          <a:p>
            <a:fld id="{00B0806A-3FF6-4D4F-A34C-75A45DBA47E5}" type="datetimeFigureOut">
              <a:rPr lang="ru-RU" smtClean="0">
                <a:solidFill>
                  <a:prstClr val="black"/>
                </a:solidFill>
              </a:rPr>
              <a:pPr/>
              <a:t>29.11.2013</a:t>
            </a:fld>
            <a:endParaRPr lang="ru-RU" dirty="0">
              <a:solidFill>
                <a:prstClr val="black"/>
              </a:solidFill>
            </a:endParaRPr>
          </a:p>
        </p:txBody>
      </p:sp>
      <p:sp>
        <p:nvSpPr>
          <p:cNvPr id="5" name="Нижний колонтитул 4"/>
          <p:cNvSpPr>
            <a:spLocks noGrp="1"/>
          </p:cNvSpPr>
          <p:nvPr>
            <p:ph type="ftr" sz="quarter" idx="11"/>
          </p:nvPr>
        </p:nvSpPr>
        <p:spPr>
          <a:xfrm>
            <a:off x="4165601" y="6356353"/>
            <a:ext cx="3860800" cy="365125"/>
          </a:xfrm>
          <a:prstGeom prst="rect">
            <a:avLst/>
          </a:prstGeom>
        </p:spPr>
        <p:txBody>
          <a:bodyPr lIns="121883" tIns="60941" rIns="121883" bIns="60941"/>
          <a:lstStyle/>
          <a:p>
            <a:endParaRPr lang="ru-RU" dirty="0">
              <a:solidFill>
                <a:prstClr val="black"/>
              </a:solidFill>
            </a:endParaRPr>
          </a:p>
        </p:txBody>
      </p:sp>
      <p:sp>
        <p:nvSpPr>
          <p:cNvPr id="6" name="Номер слайда 5"/>
          <p:cNvSpPr>
            <a:spLocks noGrp="1"/>
          </p:cNvSpPr>
          <p:nvPr>
            <p:ph type="sldNum" sz="quarter" idx="12"/>
          </p:nvPr>
        </p:nvSpPr>
        <p:spPr>
          <a:xfrm>
            <a:off x="8737602" y="6356353"/>
            <a:ext cx="2844800" cy="365125"/>
          </a:xfrm>
          <a:prstGeom prst="rect">
            <a:avLst/>
          </a:prstGeom>
        </p:spPr>
        <p:txBody>
          <a:bodyPr lIns="121883" tIns="60941" rIns="121883" bIns="60941"/>
          <a:lstStyle/>
          <a:p>
            <a:fld id="{E5742F8B-14A1-4CD8-A0DC-ECD3BCB5B6F8}" type="slidenum">
              <a:rPr lang="ru-RU" smtClean="0">
                <a:solidFill>
                  <a:prstClr val="black"/>
                </a:solidFill>
              </a:rPr>
              <a:pPr/>
              <a:t>‹#›</a:t>
            </a:fld>
            <a:endParaRPr lang="ru-RU" dirty="0">
              <a:solidFill>
                <a:prstClr val="black"/>
              </a:solidFill>
            </a:endParaRPr>
          </a:p>
        </p:txBody>
      </p:sp>
      <p:sp>
        <p:nvSpPr>
          <p:cNvPr id="7" name="Заголовок 1"/>
          <p:cNvSpPr>
            <a:spLocks noGrp="1"/>
          </p:cNvSpPr>
          <p:nvPr>
            <p:ph type="title"/>
          </p:nvPr>
        </p:nvSpPr>
        <p:spPr>
          <a:xfrm>
            <a:off x="761963" y="1214424"/>
            <a:ext cx="10782299" cy="870969"/>
          </a:xfrm>
          <a:prstGeom prst="rect">
            <a:avLst/>
          </a:prstGeom>
        </p:spPr>
        <p:txBody>
          <a:bodyPr lIns="121883" tIns="60941" rIns="121883" bIns="60941"/>
          <a:lstStyle>
            <a:lvl1pPr algn="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58840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99710889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4" y="291071"/>
            <a:ext cx="2862678"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90"/>
            <a:ext cx="1320936" cy="506083"/>
          </a:xfrm>
          <a:prstGeom prst="rect">
            <a:avLst/>
          </a:prstGeom>
        </p:spPr>
      </p:pic>
      <p:sp>
        <p:nvSpPr>
          <p:cNvPr id="5" name="Text Placeholder 4"/>
          <p:cNvSpPr>
            <a:spLocks noGrp="1"/>
          </p:cNvSpPr>
          <p:nvPr>
            <p:ph type="body" sz="quarter" idx="12" hasCustomPrompt="1"/>
          </p:nvPr>
        </p:nvSpPr>
        <p:spPr>
          <a:xfrm>
            <a:off x="269240" y="4593273"/>
            <a:ext cx="6273418" cy="1794661"/>
          </a:xfrm>
          <a:noFill/>
        </p:spPr>
        <p:txBody>
          <a:bodyPr lIns="143392" tIns="107544" rIns="143392" bIns="107544">
            <a:noAutofit/>
          </a:bodyPr>
          <a:lstStyle>
            <a:lvl1pPr marL="0" indent="0">
              <a:spcBef>
                <a:spcPts val="0"/>
              </a:spcBef>
              <a:buNone/>
              <a:defRPr sz="35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40"/>
            <a:ext cx="9860611" cy="919687"/>
          </a:xfrm>
          <a:noFill/>
        </p:spPr>
        <p:txBody>
          <a:bodyPr lIns="143392" tIns="89620" rIns="143392" bIns="89620" anchor="t" anchorCtr="0"/>
          <a:lstStyle>
            <a:lvl1pPr>
              <a:defRPr sz="5300" spc="-99"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23103399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5"/>
            <a:ext cx="8375703" cy="1359196"/>
          </a:xfrm>
        </p:spPr>
        <p:txBody>
          <a:bodyPr anchor="ctr" anchorCtr="0">
            <a:noAutofit/>
          </a:bodyPr>
          <a:lstStyle>
            <a:lvl1pPr>
              <a:lnSpc>
                <a:spcPct val="90000"/>
              </a:lnSpc>
              <a:defRPr sz="65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8" y="4612344"/>
            <a:ext cx="5455755" cy="1144929"/>
          </a:xfrm>
        </p:spPr>
        <p:txBody>
          <a:bodyPr/>
          <a:lstStyle>
            <a:lvl1pPr marL="0" indent="0">
              <a:buFont typeface="Arial" pitchFamily="34" charset="0"/>
              <a:buNone/>
              <a:defRPr sz="2400">
                <a:solidFill>
                  <a:schemeClr val="bg1">
                    <a:alpha val="98000"/>
                  </a:schemeClr>
                </a:solidFill>
                <a:latin typeface="+mj-lt"/>
              </a:defRPr>
            </a:lvl1pPr>
            <a:lvl2pPr marL="460440" indent="0">
              <a:buFont typeface="Arial" pitchFamily="34" charset="0"/>
              <a:buNone/>
              <a:defRPr/>
            </a:lvl2pPr>
            <a:lvl3pPr marL="855784" indent="0">
              <a:buFont typeface="Arial" pitchFamily="34" charset="0"/>
              <a:buNone/>
              <a:defRPr/>
            </a:lvl3pPr>
            <a:lvl4pPr marL="1259066" indent="0">
              <a:buFont typeface="Arial" pitchFamily="34" charset="0"/>
              <a:buNone/>
              <a:defRPr/>
            </a:lvl4pPr>
            <a:lvl5pPr marL="160519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0"/>
            <a:ext cx="2498477" cy="290339"/>
          </a:xfrm>
          <a:prstGeom prst="rect">
            <a:avLst/>
          </a:prstGeom>
        </p:spPr>
      </p:pic>
    </p:spTree>
    <p:extLst>
      <p:ext uri="{BB962C8B-B14F-4D97-AF65-F5344CB8AC3E}">
        <p14:creationId xmlns:p14="http://schemas.microsoft.com/office/powerpoint/2010/main" val="3895540126"/>
      </p:ext>
    </p:extLst>
  </p:cSld>
  <p:clrMapOvr>
    <a:masterClrMapping/>
  </p:clrMapOvr>
  <p:transition>
    <p:fade/>
  </p:transition>
  <p:timing>
    <p:tnLst>
      <p:par>
        <p:cTn id="1" dur="indefinite" restart="never" nodeType="tmRoot"/>
      </p:par>
    </p:tn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66" indent="-4032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91" indent="-346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89" indent="-3365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3771253263"/>
      </p:ext>
    </p:extLst>
  </p:cSld>
  <p:clrMapOvr>
    <a:masterClrMapping/>
  </p:clrMapOvr>
  <p:transition>
    <p:fade/>
  </p:transition>
  <p:timing>
    <p:tnLst>
      <p:par>
        <p:cTn id="1" dur="indefinite" restart="never" nodeType="tmRoot"/>
      </p:par>
    </p:tn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lgn="l" defTabSz="914492"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9073" indent="-34294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49" indent="-342949">
              <a:spcBef>
                <a:spcPts val="0"/>
              </a:spcBef>
              <a:spcAft>
                <a:spcPts val="400"/>
              </a:spcAft>
              <a:buFont typeface="Arial" pitchFamily="34" charset="0"/>
              <a:buChar char="•"/>
              <a:defRPr/>
            </a:lvl5pPr>
            <a:lvl6pPr marL="1033609" indent="-342949">
              <a:buFont typeface="Arial" pitchFamily="34" charset="0"/>
              <a:buChar char="•"/>
              <a:defRPr sz="2400">
                <a:gradFill>
                  <a:gsLst>
                    <a:gs pos="0">
                      <a:srgbClr val="595959"/>
                    </a:gs>
                    <a:gs pos="86000">
                      <a:srgbClr val="595959"/>
                    </a:gs>
                  </a:gsLst>
                  <a:lin ang="5400000" scaled="0"/>
                </a:gradFill>
              </a:defRPr>
            </a:lvl6pPr>
            <a:lvl7pPr marL="1255891" indent="-225457">
              <a:defRPr>
                <a:gradFill>
                  <a:gsLst>
                    <a:gs pos="0">
                      <a:srgbClr val="595959"/>
                    </a:gs>
                    <a:gs pos="86000">
                      <a:srgbClr val="595959"/>
                    </a:gs>
                  </a:gsLst>
                  <a:lin ang="5400000" scaled="0"/>
                </a:gradFill>
              </a:defRPr>
            </a:lvl7pPr>
            <a:lvl8pPr marL="1487699" indent="-231808">
              <a:defRPr>
                <a:gradFill>
                  <a:gsLst>
                    <a:gs pos="0">
                      <a:srgbClr val="595959"/>
                    </a:gs>
                    <a:gs pos="86000">
                      <a:srgbClr val="595959"/>
                    </a:gs>
                  </a:gsLst>
                  <a:lin ang="5400000" scaled="0"/>
                </a:gradFill>
              </a:defRPr>
            </a:lvl8pPr>
          </a:lstStyle>
          <a:p>
            <a:pPr marL="346123" lvl="0" indent="-346123" algn="l" defTabSz="914492" rtl="0" eaLnBrk="1" latinLnBrk="0" hangingPunct="1">
              <a:lnSpc>
                <a:spcPct val="90000"/>
              </a:lnSpc>
              <a:spcBef>
                <a:spcPct val="20000"/>
              </a:spcBef>
              <a:buSzPct val="90000"/>
              <a:buFont typeface="Arial" pitchFamily="34" charset="0"/>
              <a:buChar char="•"/>
            </a:pPr>
            <a:r>
              <a:rPr lang="en-US" smtClean="0"/>
              <a:t>Click to edit Master text styles</a:t>
            </a:r>
          </a:p>
          <a:p>
            <a:pPr marL="346123" lvl="1" indent="-346123" algn="l" defTabSz="914492" rtl="0" eaLnBrk="1" latinLnBrk="0" hangingPunct="1">
              <a:lnSpc>
                <a:spcPct val="90000"/>
              </a:lnSpc>
              <a:spcBef>
                <a:spcPct val="20000"/>
              </a:spcBef>
              <a:buSzPct val="90000"/>
              <a:buFont typeface="Arial" pitchFamily="34" charset="0"/>
              <a:buChar char="•"/>
            </a:pPr>
            <a:r>
              <a:rPr lang="en-US" smtClean="0"/>
              <a:t>Second level</a:t>
            </a:r>
          </a:p>
          <a:p>
            <a:pPr marL="346123" lvl="2" indent="-346123" algn="l" defTabSz="914492" rtl="0" eaLnBrk="1" latinLnBrk="0" hangingPunct="1">
              <a:lnSpc>
                <a:spcPct val="90000"/>
              </a:lnSpc>
              <a:spcBef>
                <a:spcPct val="20000"/>
              </a:spcBef>
              <a:buSzPct val="90000"/>
              <a:buFont typeface="Arial" pitchFamily="34" charset="0"/>
              <a:buChar char="•"/>
            </a:pPr>
            <a:r>
              <a:rPr lang="en-US" smtClean="0"/>
              <a:t>Third level</a:t>
            </a:r>
          </a:p>
          <a:p>
            <a:pPr marL="346123" lvl="3" indent="-346123" algn="l" defTabSz="914492" rtl="0" eaLnBrk="1" latinLnBrk="0" hangingPunct="1">
              <a:lnSpc>
                <a:spcPct val="90000"/>
              </a:lnSpc>
              <a:spcBef>
                <a:spcPct val="20000"/>
              </a:spcBef>
              <a:buSzPct val="90000"/>
              <a:buFont typeface="Arial" pitchFamily="34" charset="0"/>
              <a:buChar char="•"/>
            </a:pPr>
            <a:r>
              <a:rPr lang="en-US" smtClean="0"/>
              <a:t>Fourth level</a:t>
            </a:r>
          </a:p>
          <a:p>
            <a:pPr marL="346123" lvl="4" indent="-346123" algn="l" defTabSz="91449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3780280275"/>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50" y="1447802"/>
            <a:ext cx="5487829" cy="2443745"/>
          </a:xfrm>
        </p:spPr>
        <p:txBody>
          <a:bodyPr/>
          <a:lstStyle>
            <a:lvl1pPr marL="341362" indent="-341362">
              <a:lnSpc>
                <a:spcPct val="90000"/>
              </a:lnSpc>
              <a:buSzPct val="80000"/>
              <a:buFont typeface="Arial" pitchFamily="34" charset="0"/>
              <a:buChar char="•"/>
              <a:defRPr sz="3200"/>
            </a:lvl1pPr>
            <a:lvl2pPr marL="627152" indent="-285790">
              <a:lnSpc>
                <a:spcPct val="90000"/>
              </a:lnSpc>
              <a:buSzPct val="80000"/>
              <a:buFont typeface="Arial" pitchFamily="34" charset="0"/>
              <a:buChar char="•"/>
              <a:defRPr sz="2800"/>
            </a:lvl2pPr>
            <a:lvl3pPr marL="914529" indent="-287378">
              <a:lnSpc>
                <a:spcPct val="90000"/>
              </a:lnSpc>
              <a:buSzPct val="80000"/>
              <a:buFont typeface="Arial" pitchFamily="34" charset="0"/>
              <a:buChar char="•"/>
              <a:defRPr sz="2400"/>
            </a:lvl3pPr>
            <a:lvl4pPr marL="1713156" indent="-225457">
              <a:lnSpc>
                <a:spcPct val="90000"/>
              </a:lnSpc>
              <a:buSzPct val="80000"/>
              <a:buFont typeface="Arial" pitchFamily="34" charset="0"/>
              <a:buChar char="•"/>
              <a:defRPr sz="2000"/>
            </a:lvl4pPr>
            <a:lvl5pPr marL="1944963" indent="-231808">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6" y="1447801"/>
            <a:ext cx="5487829" cy="2443746"/>
          </a:xfrm>
        </p:spPr>
        <p:txBody>
          <a:bodyPr/>
          <a:lstStyle>
            <a:lvl1pPr marL="457265" indent="-457265">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625" indent="-457265">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70100" indent="-34294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648" indent="-34294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6105" indent="-34294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362" lvl="0" indent="-341362" algn="l" defTabSz="914492" rtl="0" eaLnBrk="1" latinLnBrk="0" hangingPunct="1">
              <a:lnSpc>
                <a:spcPct val="90000"/>
              </a:lnSpc>
              <a:spcBef>
                <a:spcPct val="20000"/>
              </a:spcBef>
              <a:buSzPct val="80000"/>
              <a:buFont typeface="Arial" pitchFamily="34" charset="0"/>
              <a:buChar char="•"/>
            </a:pPr>
            <a:r>
              <a:rPr lang="en-US" smtClean="0"/>
              <a:t>Click to edit Master text styles</a:t>
            </a:r>
          </a:p>
          <a:p>
            <a:pPr marL="341362" lvl="1" indent="-341362" algn="l" defTabSz="914492" rtl="0" eaLnBrk="1" latinLnBrk="0" hangingPunct="1">
              <a:lnSpc>
                <a:spcPct val="90000"/>
              </a:lnSpc>
              <a:spcBef>
                <a:spcPct val="20000"/>
              </a:spcBef>
              <a:buSzPct val="80000"/>
              <a:buFont typeface="Arial" pitchFamily="34" charset="0"/>
              <a:buChar char="•"/>
            </a:pPr>
            <a:r>
              <a:rPr lang="en-US" smtClean="0"/>
              <a:t>Second level</a:t>
            </a:r>
          </a:p>
          <a:p>
            <a:pPr marL="341362" lvl="2" indent="-341362" algn="l" defTabSz="914492" rtl="0" eaLnBrk="1" latinLnBrk="0" hangingPunct="1">
              <a:lnSpc>
                <a:spcPct val="90000"/>
              </a:lnSpc>
              <a:spcBef>
                <a:spcPct val="20000"/>
              </a:spcBef>
              <a:buSzPct val="80000"/>
              <a:buFont typeface="Arial" pitchFamily="34" charset="0"/>
              <a:buChar char="•"/>
            </a:pPr>
            <a:r>
              <a:rPr lang="en-US" smtClean="0"/>
              <a:t>Third level</a:t>
            </a:r>
          </a:p>
          <a:p>
            <a:pPr marL="341362" lvl="3" indent="-341362" algn="l" defTabSz="914492" rtl="0" eaLnBrk="1" latinLnBrk="0" hangingPunct="1">
              <a:lnSpc>
                <a:spcPct val="90000"/>
              </a:lnSpc>
              <a:spcBef>
                <a:spcPct val="20000"/>
              </a:spcBef>
              <a:buSzPct val="80000"/>
              <a:buFont typeface="Arial" pitchFamily="34" charset="0"/>
              <a:buChar char="•"/>
            </a:pPr>
            <a:r>
              <a:rPr lang="en-US" smtClean="0"/>
              <a:t>Fourth level</a:t>
            </a:r>
          </a:p>
          <a:p>
            <a:pPr marL="341362" lvl="4" indent="-341362" algn="l" defTabSz="91449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6" name="Picture 5"/>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27664878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50" y="1447801"/>
            <a:ext cx="5487829" cy="443199"/>
          </a:xfrm>
        </p:spPr>
        <p:txBody>
          <a:bodyPr anchor="b"/>
          <a:lstStyle>
            <a:lvl1pPr marL="0" indent="0">
              <a:lnSpc>
                <a:spcPct val="90000"/>
              </a:lnSpc>
              <a:spcBef>
                <a:spcPts val="0"/>
              </a:spcBef>
              <a:buNone/>
              <a:defRPr sz="3200" b="0">
                <a:latin typeface="Segoe UI Light" pitchFamily="34" charset="0"/>
              </a:defRPr>
            </a:lvl1pPr>
            <a:lvl2pPr marL="457247" indent="0">
              <a:buNone/>
              <a:defRPr sz="2000" b="1"/>
            </a:lvl2pPr>
            <a:lvl3pPr marL="914492" indent="0">
              <a:buNone/>
              <a:defRPr sz="1867" b="1"/>
            </a:lvl3pPr>
            <a:lvl4pPr marL="1371739" indent="0">
              <a:buNone/>
              <a:defRPr sz="1600" b="1"/>
            </a:lvl4pPr>
            <a:lvl5pPr marL="1828986" indent="0">
              <a:buNone/>
              <a:defRPr sz="1600" b="1"/>
            </a:lvl5pPr>
            <a:lvl6pPr marL="2286234" indent="0">
              <a:buNone/>
              <a:defRPr sz="1600" b="1"/>
            </a:lvl6pPr>
            <a:lvl7pPr marL="2743479" indent="0">
              <a:buNone/>
              <a:defRPr sz="1600" b="1"/>
            </a:lvl7pPr>
            <a:lvl8pPr marL="3200725" indent="0">
              <a:buNone/>
              <a:defRPr sz="1600" b="1"/>
            </a:lvl8pPr>
            <a:lvl9pPr marL="365797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7"/>
            <a:ext cx="5486400" cy="1945148"/>
          </a:xfrm>
        </p:spPr>
        <p:txBody>
          <a:bodyPr/>
          <a:lstStyle>
            <a:lvl1pPr marL="403282" indent="-403282">
              <a:buSzPct val="80000"/>
              <a:buFont typeface="Arial" pitchFamily="34" charset="0"/>
              <a:buChar char="•"/>
              <a:defRPr sz="2800"/>
            </a:lvl1pPr>
            <a:lvl2pPr marL="744644" indent="-322309">
              <a:buSzPct val="80000"/>
              <a:buFont typeface="Arial" pitchFamily="34" charset="0"/>
              <a:buChar char="•"/>
              <a:defRPr sz="2800"/>
            </a:lvl2pPr>
            <a:lvl3pPr marL="1027258" indent="-282616" defTabSz="1030434">
              <a:buSzPct val="80000"/>
              <a:buFont typeface="Arial" pitchFamily="34" charset="0"/>
              <a:buChar char="•"/>
              <a:defRPr sz="2400"/>
            </a:lvl3pPr>
            <a:lvl4pPr marL="1317812" indent="-287378">
              <a:buSzPct val="80000"/>
              <a:buFont typeface="Arial" pitchFamily="34" charset="0"/>
              <a:buChar char="•"/>
              <a:defRPr sz="2000"/>
            </a:lvl4pPr>
            <a:lvl5pPr marL="1541681" indent="-22386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6" y="1447801"/>
            <a:ext cx="5487829" cy="443199"/>
          </a:xfrm>
        </p:spPr>
        <p:txBody>
          <a:bodyPr anchor="b"/>
          <a:lstStyle>
            <a:lvl1pPr marL="0" indent="0">
              <a:lnSpc>
                <a:spcPct val="90000"/>
              </a:lnSpc>
              <a:spcBef>
                <a:spcPts val="0"/>
              </a:spcBef>
              <a:buNone/>
              <a:defRPr sz="3200" b="0">
                <a:latin typeface="Segoe UI Light" pitchFamily="34" charset="0"/>
              </a:defRPr>
            </a:lvl1pPr>
            <a:lvl2pPr marL="457247" indent="0">
              <a:buNone/>
              <a:defRPr sz="2000" b="1"/>
            </a:lvl2pPr>
            <a:lvl3pPr marL="914492" indent="0">
              <a:buNone/>
              <a:defRPr sz="1867" b="1"/>
            </a:lvl3pPr>
            <a:lvl4pPr marL="1371739" indent="0">
              <a:buNone/>
              <a:defRPr sz="1600" b="1"/>
            </a:lvl4pPr>
            <a:lvl5pPr marL="1828986" indent="0">
              <a:buNone/>
              <a:defRPr sz="1600" b="1"/>
            </a:lvl5pPr>
            <a:lvl6pPr marL="2286234" indent="0">
              <a:buNone/>
              <a:defRPr sz="1600" b="1"/>
            </a:lvl6pPr>
            <a:lvl7pPr marL="2743479" indent="0">
              <a:buNone/>
              <a:defRPr sz="1600" b="1"/>
            </a:lvl7pPr>
            <a:lvl8pPr marL="3200725" indent="0">
              <a:buNone/>
              <a:defRPr sz="1600" b="1"/>
            </a:lvl8pPr>
            <a:lvl9pPr marL="365797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6" y="2266796"/>
            <a:ext cx="5487829" cy="1945148"/>
          </a:xfrm>
        </p:spPr>
        <p:txBody>
          <a:bodyPr/>
          <a:lstStyle>
            <a:lvl1pPr marL="296363" indent="-296363">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65" indent="-45726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284" indent="-34294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382" indent="-34294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591" indent="-34294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382" indent="-342949">
              <a:defRPr sz="1600"/>
            </a:lvl6pPr>
            <a:lvl7pPr marL="1603603" indent="-285790">
              <a:defRPr sz="1600"/>
            </a:lvl7pPr>
            <a:lvl8pPr>
              <a:defRPr sz="1600"/>
            </a:lvl8pPr>
            <a:lvl9pPr>
              <a:defRPr sz="1600"/>
            </a:lvl9pPr>
          </a:lstStyle>
          <a:p>
            <a:pPr marL="403282" lvl="0" indent="-403282" algn="l" defTabSz="914492" rtl="0" eaLnBrk="1" latinLnBrk="0" hangingPunct="1">
              <a:lnSpc>
                <a:spcPct val="90000"/>
              </a:lnSpc>
              <a:spcBef>
                <a:spcPct val="20000"/>
              </a:spcBef>
              <a:buSzPct val="80000"/>
            </a:pPr>
            <a:r>
              <a:rPr lang="en-US" smtClean="0"/>
              <a:t>Click to edit Master text styles</a:t>
            </a:r>
          </a:p>
          <a:p>
            <a:pPr marL="403282" lvl="1" indent="-403282" algn="l" defTabSz="914492" rtl="0" eaLnBrk="1" latinLnBrk="0" hangingPunct="1">
              <a:lnSpc>
                <a:spcPct val="90000"/>
              </a:lnSpc>
              <a:spcBef>
                <a:spcPct val="20000"/>
              </a:spcBef>
              <a:buSzPct val="80000"/>
            </a:pPr>
            <a:r>
              <a:rPr lang="en-US" smtClean="0"/>
              <a:t>Second level</a:t>
            </a:r>
          </a:p>
          <a:p>
            <a:pPr marL="403282" lvl="2" indent="-403282" algn="l" defTabSz="914492" rtl="0" eaLnBrk="1" latinLnBrk="0" hangingPunct="1">
              <a:lnSpc>
                <a:spcPct val="90000"/>
              </a:lnSpc>
              <a:spcBef>
                <a:spcPct val="20000"/>
              </a:spcBef>
              <a:buSzPct val="80000"/>
            </a:pPr>
            <a:r>
              <a:rPr lang="en-US" smtClean="0"/>
              <a:t>Third level</a:t>
            </a:r>
          </a:p>
          <a:p>
            <a:pPr marL="403282" lvl="3" indent="-403282" algn="l" defTabSz="914492" rtl="0" eaLnBrk="1" latinLnBrk="0" hangingPunct="1">
              <a:lnSpc>
                <a:spcPct val="90000"/>
              </a:lnSpc>
              <a:spcBef>
                <a:spcPct val="20000"/>
              </a:spcBef>
              <a:buSzPct val="80000"/>
            </a:pPr>
            <a:r>
              <a:rPr lang="en-US" smtClean="0"/>
              <a:t>Fourth level</a:t>
            </a:r>
          </a:p>
          <a:p>
            <a:pPr marL="403282" lvl="4" indent="-403282" algn="l" defTabSz="91449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8" name="Picture 7"/>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68028774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45031729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3" name="Picture 2"/>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3885579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50"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9" tIns="45711" rIns="91419" bIns="45711" numCol="1" spcCol="0" rtlCol="0" anchor="ctr" anchorCtr="0" compatLnSpc="1">
            <a:prstTxWarp prst="textNoShape">
              <a:avLst/>
            </a:prstTxWarp>
          </a:bodyPr>
          <a:lstStyle/>
          <a:p>
            <a:pPr algn="ctr" defTabSz="913917" fontAlgn="base">
              <a:spcBef>
                <a:spcPct val="0"/>
              </a:spcBef>
              <a:spcAft>
                <a:spcPct val="0"/>
              </a:spcAft>
            </a:pPr>
            <a:endParaRPr lang="en-US" sz="21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492"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33"/>
            <a:ext cx="6947121" cy="1195735"/>
          </a:xfrm>
        </p:spPr>
        <p:txBody>
          <a:bodyPr lIns="137183" tIns="137183" anchor="ctr" anchorCtr="0"/>
          <a:lstStyle>
            <a:lvl1pPr marL="574756" indent="-57158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492" rtl="0" eaLnBrk="1" latinLnBrk="0" hangingPunct="1">
              <a:lnSpc>
                <a:spcPct val="90000"/>
              </a:lnSpc>
              <a:spcBef>
                <a:spcPts val="0"/>
              </a:spcBef>
              <a:spcAft>
                <a:spcPts val="900"/>
              </a:spcAft>
              <a:buSzPct val="80000"/>
            </a:pPr>
            <a:r>
              <a:rPr lang="en-US" smtClean="0"/>
              <a:t>Click to edit Master text styles</a:t>
            </a:r>
          </a:p>
          <a:p>
            <a:pPr marL="3176" lvl="1" indent="0" algn="l" defTabSz="914492"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8"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19" tIns="41160" rIns="82319" bIns="41160" numCol="1" anchor="t" anchorCtr="0" compatLnSpc="1">
            <a:prstTxWarp prst="textNoShape">
              <a:avLst/>
            </a:prstTxWarp>
          </a:bodyPr>
          <a:lstStyle/>
          <a:p>
            <a:pPr defTabSz="1219160"/>
            <a:endParaRPr lang="en-US" sz="1600">
              <a:solidFill>
                <a:srgbClr val="292929"/>
              </a:solidFill>
            </a:endParaRPr>
          </a:p>
        </p:txBody>
      </p:sp>
    </p:spTree>
    <p:extLst>
      <p:ext uri="{BB962C8B-B14F-4D97-AF65-F5344CB8AC3E}">
        <p14:creationId xmlns:p14="http://schemas.microsoft.com/office/powerpoint/2010/main" val="2066964287"/>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5" y="2136047"/>
            <a:ext cx="350003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grpSp>
    </p:spTree>
    <p:extLst>
      <p:ext uri="{BB962C8B-B14F-4D97-AF65-F5344CB8AC3E}">
        <p14:creationId xmlns:p14="http://schemas.microsoft.com/office/powerpoint/2010/main" val="345095334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4"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5" tIns="45728" rIns="91455" bIns="45728" numCol="1" anchor="t" anchorCtr="0" compatLnSpc="1">
            <a:prstTxWarp prst="textNoShape">
              <a:avLst/>
            </a:prstTxWarp>
          </a:bodyPr>
          <a:lstStyle/>
          <a:p>
            <a:pPr defTabSz="914448"/>
            <a:endParaRPr lang="en-US" sz="1733">
              <a:solidFill>
                <a:srgbClr val="292929"/>
              </a:solidFill>
            </a:endParaRPr>
          </a:p>
        </p:txBody>
      </p:sp>
    </p:spTree>
    <p:extLst>
      <p:ext uri="{BB962C8B-B14F-4D97-AF65-F5344CB8AC3E}">
        <p14:creationId xmlns:p14="http://schemas.microsoft.com/office/powerpoint/2010/main" val="1038955769"/>
      </p:ext>
    </p:extLst>
  </p:cSld>
  <p:clrMapOvr>
    <a:masterClrMapping/>
  </p:clrMapOvr>
  <p:transition>
    <p:fade/>
  </p:transition>
  <p:timing>
    <p:tnLst>
      <p:par>
        <p:cTn id="1" dur="indefinite" restart="never" nodeType="tmRoot"/>
      </p:par>
    </p:tn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1" cy="1934621"/>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grpSp>
    </p:spTree>
    <p:extLst>
      <p:ext uri="{BB962C8B-B14F-4D97-AF65-F5344CB8AC3E}">
        <p14:creationId xmlns:p14="http://schemas.microsoft.com/office/powerpoint/2010/main" val="1953478601"/>
      </p:ext>
    </p:extLst>
  </p:cSld>
  <p:clrMapOvr>
    <a:masterClrMapping/>
  </p:clrMapOvr>
  <p:transition>
    <p:fade/>
  </p:transition>
  <p:timing>
    <p:tnLst>
      <p:par>
        <p:cTn id="1" dur="indefinite" restart="never" nodeType="tmRoot"/>
      </p:par>
    </p:tn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1"/>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19" tIns="41160" rIns="82319" bIns="41160" numCol="1" anchor="t" anchorCtr="0" compatLnSpc="1">
            <a:prstTxWarp prst="textNoShape">
              <a:avLst/>
            </a:prstTxWarp>
          </a:bodyPr>
          <a:lstStyle/>
          <a:p>
            <a:pPr defTabSz="914448"/>
            <a:endParaRPr lang="en-US" sz="1600">
              <a:solidFill>
                <a:srgbClr val="292929"/>
              </a:solidFill>
            </a:endParaRPr>
          </a:p>
        </p:txBody>
      </p:sp>
    </p:spTree>
    <p:extLst>
      <p:ext uri="{BB962C8B-B14F-4D97-AF65-F5344CB8AC3E}">
        <p14:creationId xmlns:p14="http://schemas.microsoft.com/office/powerpoint/2010/main" val="2913066189"/>
      </p:ext>
    </p:extLst>
  </p:cSld>
  <p:clrMapOvr>
    <a:masterClrMapping/>
  </p:clrMapOvr>
  <p:transition>
    <p:fade/>
  </p:transition>
  <p:timing>
    <p:tnLst>
      <p:par>
        <p:cTn id="1" dur="indefinite" restart="never" nodeType="tmRoot"/>
      </p:par>
    </p:tnLst>
  </p:timing>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grpSp>
    </p:spTree>
    <p:extLst>
      <p:ext uri="{BB962C8B-B14F-4D97-AF65-F5344CB8AC3E}">
        <p14:creationId xmlns:p14="http://schemas.microsoft.com/office/powerpoint/2010/main" val="2314440314"/>
      </p:ext>
    </p:extLst>
  </p:cSld>
  <p:clrMapOvr>
    <a:masterClrMapping/>
  </p:clrMapOvr>
  <p:transition>
    <p:fade/>
  </p:transition>
  <p:timing>
    <p:tnLst>
      <p:par>
        <p:cTn id="1" dur="indefinite" restart="never" nodeType="tmRoot"/>
      </p:par>
    </p:tn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7"/>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9"/>
            <a:ext cx="2507215" cy="291353"/>
          </a:xfrm>
          <a:prstGeom prst="rect">
            <a:avLst/>
          </a:prstGeom>
        </p:spPr>
      </p:pic>
    </p:spTree>
    <p:extLst>
      <p:ext uri="{BB962C8B-B14F-4D97-AF65-F5344CB8AC3E}">
        <p14:creationId xmlns:p14="http://schemas.microsoft.com/office/powerpoint/2010/main" val="3447540489"/>
      </p:ext>
    </p:extLst>
  </p:cSld>
  <p:clrMapOvr>
    <a:masterClrMapping/>
  </p:clrMapOvr>
  <p:transition>
    <p:fade/>
  </p:transition>
  <p:timing>
    <p:tnLst>
      <p:par>
        <p:cTn id="1" dur="indefinite" restart="never" nodeType="tmRoot"/>
      </p:par>
    </p:tnLst>
  </p:timing>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299" y="3140275"/>
            <a:ext cx="3547400" cy="577452"/>
          </a:xfrm>
          <a:prstGeom prst="rect">
            <a:avLst/>
          </a:prstGeom>
          <a:noFill/>
          <a:ln>
            <a:noFill/>
          </a:ln>
        </p:spPr>
      </p:pic>
      <p:sp>
        <p:nvSpPr>
          <p:cNvPr id="3" name="Text Box 3"/>
          <p:cNvSpPr txBox="1">
            <a:spLocks noChangeArrowheads="1"/>
          </p:cNvSpPr>
          <p:nvPr/>
        </p:nvSpPr>
        <p:spPr bwMode="blackWhite">
          <a:xfrm>
            <a:off x="508001" y="6083574"/>
            <a:ext cx="11176001" cy="400304"/>
          </a:xfrm>
          <a:prstGeom prst="rect">
            <a:avLst/>
          </a:prstGeom>
          <a:noFill/>
          <a:ln w="12700">
            <a:noFill/>
            <a:miter lim="800000"/>
            <a:headEnd type="none" w="sm" len="sm"/>
            <a:tailEnd type="none" w="sm" len="sm"/>
          </a:ln>
          <a:effectLst/>
        </p:spPr>
        <p:txBody>
          <a:bodyPr vert="horz" wrap="square" lIns="91440" tIns="45721" rIns="91440" bIns="45721" numCol="1" anchor="t" anchorCtr="0" compatLnSpc="1">
            <a:prstTxWarp prst="textNoShape">
              <a:avLst/>
            </a:prstTxWarp>
            <a:spAutoFit/>
          </a:bodyPr>
          <a:lstStyle/>
          <a:p>
            <a:pPr algn="ctr" defTabSz="914229"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229"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08201622"/>
      </p:ext>
    </p:extLst>
  </p:cSld>
  <p:clrMapOvr>
    <a:masterClrMapping/>
  </p:clrMapOvr>
  <p:transition>
    <p:fade/>
  </p:transition>
  <p:timing>
    <p:tnLst>
      <p:par>
        <p:cTn id="1" dur="indefinite" restart="never" nodeType="tmRoot"/>
      </p:par>
    </p:tnLst>
  </p:timing>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49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00"/>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49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2"/>
            <a:ext cx="1596068" cy="26836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0"/>
            <a:ext cx="2498477" cy="290339"/>
          </a:xfrm>
          <a:prstGeom prst="rect">
            <a:avLst/>
          </a:prstGeom>
        </p:spPr>
      </p:pic>
    </p:spTree>
    <p:extLst>
      <p:ext uri="{BB962C8B-B14F-4D97-AF65-F5344CB8AC3E}">
        <p14:creationId xmlns:p14="http://schemas.microsoft.com/office/powerpoint/2010/main" val="1633078103"/>
      </p:ext>
    </p:extLst>
  </p:cSld>
  <p:clrMapOvr>
    <a:masterClrMapping/>
  </p:clrMapOvr>
  <p:transition>
    <p:fade/>
  </p:transition>
  <p:timing>
    <p:tnLst>
      <p:par>
        <p:cTn id="1" dur="indefinite" restart="never" nodeType="tmRoot"/>
      </p:par>
    </p:tnLst>
  </p:timing>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1"/>
            <a:ext cx="11151917" cy="2000548"/>
          </a:xfrm>
        </p:spPr>
        <p:txBody>
          <a:bodyPr/>
          <a:lstStyle>
            <a:lvl1pPr marL="460440" indent="-460440">
              <a:buClr>
                <a:srgbClr val="FFFFFF"/>
              </a:buClr>
              <a:buSzPct val="70000"/>
              <a:buFontTx/>
              <a:buBlip>
                <a:blip r:embed="rId2"/>
              </a:buBlip>
              <a:defRPr>
                <a:gradFill>
                  <a:gsLst>
                    <a:gs pos="0">
                      <a:srgbClr val="FFFFFF"/>
                    </a:gs>
                    <a:gs pos="86000">
                      <a:srgbClr val="FFFFFF"/>
                    </a:gs>
                  </a:gsLst>
                  <a:lin ang="5400000" scaled="0"/>
                </a:gradFill>
              </a:defRPr>
            </a:lvl1pPr>
            <a:lvl2pPr marL="855784" indent="-395345">
              <a:buClr>
                <a:srgbClr val="FFFFFF"/>
              </a:buClr>
              <a:buSzPct val="70000"/>
              <a:buFontTx/>
              <a:buBlip>
                <a:blip r:embed="rId2"/>
              </a:buBlip>
              <a:defRPr>
                <a:gradFill>
                  <a:gsLst>
                    <a:gs pos="0">
                      <a:srgbClr val="FFFFFF"/>
                    </a:gs>
                    <a:gs pos="86000">
                      <a:srgbClr val="FFFFFF"/>
                    </a:gs>
                  </a:gsLst>
                  <a:lin ang="5400000" scaled="0"/>
                </a:gradFill>
              </a:defRPr>
            </a:lvl2pPr>
            <a:lvl3pPr marL="1259066" indent="-403282">
              <a:buClr>
                <a:srgbClr val="FFFFFF"/>
              </a:buClr>
              <a:buSzPct val="70000"/>
              <a:buFontTx/>
              <a:buBlip>
                <a:blip r:embed="rId2"/>
              </a:buBlip>
              <a:defRPr>
                <a:gradFill>
                  <a:gsLst>
                    <a:gs pos="0">
                      <a:srgbClr val="FFFFFF"/>
                    </a:gs>
                    <a:gs pos="86000">
                      <a:srgbClr val="FFFFFF"/>
                    </a:gs>
                  </a:gsLst>
                  <a:lin ang="5400000" scaled="0"/>
                </a:gradFill>
              </a:defRPr>
            </a:lvl3pPr>
            <a:lvl4pPr marL="1605191" indent="-346123">
              <a:buClr>
                <a:srgbClr val="FFFFFF"/>
              </a:buClr>
              <a:buSzPct val="70000"/>
              <a:buFontTx/>
              <a:buBlip>
                <a:blip r:embed="rId2"/>
              </a:buBlip>
              <a:defRPr>
                <a:gradFill>
                  <a:gsLst>
                    <a:gs pos="0">
                      <a:srgbClr val="FFFFFF"/>
                    </a:gs>
                    <a:gs pos="86000">
                      <a:srgbClr val="FFFFFF"/>
                    </a:gs>
                  </a:gsLst>
                  <a:lin ang="5400000" scaled="0"/>
                </a:gradFill>
              </a:defRPr>
            </a:lvl4pPr>
            <a:lvl5pPr marL="1941789" indent="-33659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924011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1"/>
            <a:ext cx="11151917" cy="2000548"/>
          </a:xfrm>
        </p:spPr>
        <p:txBody>
          <a:bodyPr/>
          <a:lstStyle>
            <a:lvl1pPr marL="460440" indent="-460440">
              <a:buClr>
                <a:srgbClr val="FFFFFF"/>
              </a:buClr>
              <a:buSzPct val="70000"/>
              <a:buFontTx/>
              <a:buBlip>
                <a:blip r:embed="rId2"/>
              </a:buBlip>
              <a:defRPr>
                <a:gradFill>
                  <a:gsLst>
                    <a:gs pos="0">
                      <a:srgbClr val="FFFFFF"/>
                    </a:gs>
                    <a:gs pos="86000">
                      <a:srgbClr val="FFFFFF"/>
                    </a:gs>
                  </a:gsLst>
                  <a:lin ang="5400000" scaled="0"/>
                </a:gradFill>
              </a:defRPr>
            </a:lvl1pPr>
            <a:lvl2pPr marL="855784" indent="-395345">
              <a:buClr>
                <a:srgbClr val="FFFFFF"/>
              </a:buClr>
              <a:buSzPct val="70000"/>
              <a:buFontTx/>
              <a:buBlip>
                <a:blip r:embed="rId2"/>
              </a:buBlip>
              <a:defRPr>
                <a:gradFill>
                  <a:gsLst>
                    <a:gs pos="0">
                      <a:srgbClr val="FFFFFF"/>
                    </a:gs>
                    <a:gs pos="86000">
                      <a:srgbClr val="FFFFFF"/>
                    </a:gs>
                  </a:gsLst>
                  <a:lin ang="5400000" scaled="0"/>
                </a:gradFill>
              </a:defRPr>
            </a:lvl2pPr>
            <a:lvl3pPr marL="1259066" indent="-403282">
              <a:buClr>
                <a:srgbClr val="FFFFFF"/>
              </a:buClr>
              <a:buSzPct val="70000"/>
              <a:buFontTx/>
              <a:buBlip>
                <a:blip r:embed="rId2"/>
              </a:buBlip>
              <a:defRPr>
                <a:gradFill>
                  <a:gsLst>
                    <a:gs pos="0">
                      <a:srgbClr val="FFFFFF"/>
                    </a:gs>
                    <a:gs pos="86000">
                      <a:srgbClr val="FFFFFF"/>
                    </a:gs>
                  </a:gsLst>
                  <a:lin ang="5400000" scaled="0"/>
                </a:gradFill>
              </a:defRPr>
            </a:lvl3pPr>
            <a:lvl4pPr marL="1605191" indent="-346123">
              <a:buClr>
                <a:srgbClr val="FFFFFF"/>
              </a:buClr>
              <a:buSzPct val="70000"/>
              <a:buFontTx/>
              <a:buBlip>
                <a:blip r:embed="rId2"/>
              </a:buBlip>
              <a:defRPr>
                <a:gradFill>
                  <a:gsLst>
                    <a:gs pos="0">
                      <a:srgbClr val="FFFFFF"/>
                    </a:gs>
                    <a:gs pos="86000">
                      <a:srgbClr val="FFFFFF"/>
                    </a:gs>
                  </a:gsLst>
                  <a:lin ang="5400000" scaled="0"/>
                </a:gradFill>
              </a:defRPr>
            </a:lvl4pPr>
            <a:lvl5pPr marL="1941789" indent="-33659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314" tIns="57158" rIns="114314" bIns="5715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11959274"/>
      </p:ext>
    </p:extLst>
  </p:cSld>
  <p:clrMapOvr>
    <a:masterClrMapping/>
  </p:clrMapOvr>
  <p:transition>
    <p:fade/>
  </p:transition>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cSld name="2_Title Slide 3">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3730" y="1954476"/>
            <a:ext cx="6889876" cy="968835"/>
          </a:xfrm>
        </p:spPr>
        <p:txBody>
          <a:bodyPr anchor="b">
            <a:noAutofit/>
          </a:bodyPr>
          <a:lstStyle>
            <a:lvl1pPr>
              <a:lnSpc>
                <a:spcPct val="90000"/>
              </a:lnSpc>
              <a:defRPr sz="40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4933505" y="2978729"/>
            <a:ext cx="6890100" cy="463255"/>
          </a:xfrm>
        </p:spPr>
        <p:txBody>
          <a:bodyPr anchor="ctr">
            <a:noAutofit/>
          </a:bodyPr>
          <a:lstStyle>
            <a:lvl1pPr marL="0" indent="0" algn="l">
              <a:lnSpc>
                <a:spcPct val="90000"/>
              </a:lnSpc>
              <a:spcBef>
                <a:spcPts val="0"/>
              </a:spcBef>
              <a:buNone/>
              <a:defRPr sz="2000">
                <a:solidFill>
                  <a:schemeClr val="tx2">
                    <a:alpha val="99000"/>
                  </a:schemeClr>
                </a:solidFill>
              </a:defRPr>
            </a:lvl1pPr>
            <a:lvl2pPr marL="457194" indent="0" algn="ctr">
              <a:buNone/>
              <a:defRPr>
                <a:solidFill>
                  <a:schemeClr val="tx1">
                    <a:tint val="75000"/>
                  </a:schemeClr>
                </a:solidFill>
              </a:defRPr>
            </a:lvl2pPr>
            <a:lvl3pPr marL="914389" indent="0" algn="ctr">
              <a:buNone/>
              <a:defRPr>
                <a:solidFill>
                  <a:schemeClr val="tx1">
                    <a:tint val="75000"/>
                  </a:schemeClr>
                </a:solidFill>
              </a:defRPr>
            </a:lvl3pPr>
            <a:lvl4pPr marL="1371583" indent="0" algn="ctr">
              <a:buNone/>
              <a:defRPr>
                <a:solidFill>
                  <a:schemeClr val="tx1">
                    <a:tint val="75000"/>
                  </a:schemeClr>
                </a:solidFill>
              </a:defRPr>
            </a:lvl4pPr>
            <a:lvl5pPr marL="1828780" indent="0" algn="ctr">
              <a:buNone/>
              <a:defRPr>
                <a:solidFill>
                  <a:schemeClr val="tx1">
                    <a:tint val="75000"/>
                  </a:schemeClr>
                </a:solidFill>
              </a:defRPr>
            </a:lvl5pPr>
            <a:lvl6pPr marL="2285974" indent="0" algn="ctr">
              <a:buNone/>
              <a:defRPr>
                <a:solidFill>
                  <a:schemeClr val="tx1">
                    <a:tint val="75000"/>
                  </a:schemeClr>
                </a:solidFill>
              </a:defRPr>
            </a:lvl6pPr>
            <a:lvl7pPr marL="2743167" indent="0" algn="ctr">
              <a:buNone/>
              <a:defRPr>
                <a:solidFill>
                  <a:schemeClr val="tx1">
                    <a:tint val="75000"/>
                  </a:schemeClr>
                </a:solidFill>
              </a:defRPr>
            </a:lvl7pPr>
            <a:lvl8pPr marL="3200363" indent="0" algn="ctr">
              <a:buNone/>
              <a:defRPr>
                <a:solidFill>
                  <a:schemeClr val="tx1">
                    <a:tint val="75000"/>
                  </a:schemeClr>
                </a:solidFill>
              </a:defRPr>
            </a:lvl8pPr>
            <a:lvl9pPr marL="365755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0208066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22385" y="1198566"/>
            <a:ext cx="11401219"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
        <p:nvSpPr>
          <p:cNvPr id="5" name="Slide Number Placeholder 4"/>
          <p:cNvSpPr>
            <a:spLocks noGrp="1"/>
          </p:cNvSpPr>
          <p:nvPr>
            <p:ph type="sldNum" sz="quarter" idx="4"/>
          </p:nvPr>
        </p:nvSpPr>
        <p:spPr>
          <a:xfrm>
            <a:off x="289721" y="6270904"/>
            <a:ext cx="398711" cy="365125"/>
          </a:xfrm>
          <a:prstGeom prst="rect">
            <a:avLst/>
          </a:prstGeom>
        </p:spPr>
        <p:txBody>
          <a:bodyPr vert="horz" lIns="68591" tIns="34296" rIns="68591" bIns="34296" rtlCol="0" anchor="ctr"/>
          <a:lstStyle>
            <a:lvl1pPr algn="l">
              <a:defRPr sz="1200">
                <a:solidFill>
                  <a:schemeClr val="tx1">
                    <a:tint val="75000"/>
                  </a:schemeClr>
                </a:solidFill>
              </a:defRPr>
            </a:lvl1pPr>
          </a:lstStyle>
          <a:p>
            <a:pPr defTabSz="914448"/>
            <a:fld id="{B60359E2-F1E6-40F3-81C3-5A646FA87138}" type="slidenum">
              <a:rPr lang="en-US" smtClean="0">
                <a:solidFill>
                  <a:srgbClr val="292929">
                    <a:tint val="75000"/>
                  </a:srgbClr>
                </a:solidFill>
              </a:rPr>
              <a:pPr defTabSz="914448"/>
              <a:t>‹#›</a:t>
            </a:fld>
            <a:endParaRPr lang="en-US" dirty="0">
              <a:solidFill>
                <a:srgbClr val="292929">
                  <a:tint val="75000"/>
                </a:srgbClr>
              </a:solidFill>
            </a:endParaRPr>
          </a:p>
        </p:txBody>
      </p:sp>
    </p:spTree>
    <p:extLst>
      <p:ext uri="{BB962C8B-B14F-4D97-AF65-F5344CB8AC3E}">
        <p14:creationId xmlns:p14="http://schemas.microsoft.com/office/powerpoint/2010/main" val="10292195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0" r:id="rId19"/>
    <p:sldLayoutId id="2147483673" r:id="rId20"/>
    <p:sldLayoutId id="2147483758" r:id="rId21"/>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50" y="1447801"/>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193227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Lst>
  <p:transition>
    <p:fade/>
  </p:transition>
  <p:timing>
    <p:tnLst>
      <p:par>
        <p:cTn id="1" dur="indefinite" restart="never" nodeType="tmRoot"/>
      </p:par>
    </p:tnLst>
  </p:timing>
  <p:hf hdr="0" dt="0"/>
  <p:txStyles>
    <p:titleStyle>
      <a:lvl1pPr algn="l" defTabSz="914492"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440" indent="-460440" algn="l" defTabSz="914492"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784" indent="-395345" algn="l" defTabSz="914492"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9066" indent="-403282" algn="l" defTabSz="91449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5191" indent="-346123" algn="l" defTabSz="914492"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789" indent="-336597" algn="l" defTabSz="914492"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856"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103"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49"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95"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92" rtl="0" eaLnBrk="1" latinLnBrk="0" hangingPunct="1">
        <a:defRPr sz="1867" kern="1200">
          <a:solidFill>
            <a:schemeClr val="tx1"/>
          </a:solidFill>
          <a:latin typeface="+mn-lt"/>
          <a:ea typeface="+mn-ea"/>
          <a:cs typeface="+mn-cs"/>
        </a:defRPr>
      </a:lvl1pPr>
      <a:lvl2pPr marL="457247" algn="l" defTabSz="914492" rtl="0" eaLnBrk="1" latinLnBrk="0" hangingPunct="1">
        <a:defRPr sz="1867" kern="1200">
          <a:solidFill>
            <a:schemeClr val="tx1"/>
          </a:solidFill>
          <a:latin typeface="+mn-lt"/>
          <a:ea typeface="+mn-ea"/>
          <a:cs typeface="+mn-cs"/>
        </a:defRPr>
      </a:lvl2pPr>
      <a:lvl3pPr marL="914492" algn="l" defTabSz="914492" rtl="0" eaLnBrk="1" latinLnBrk="0" hangingPunct="1">
        <a:defRPr sz="1867" kern="1200">
          <a:solidFill>
            <a:schemeClr val="tx1"/>
          </a:solidFill>
          <a:latin typeface="+mn-lt"/>
          <a:ea typeface="+mn-ea"/>
          <a:cs typeface="+mn-cs"/>
        </a:defRPr>
      </a:lvl3pPr>
      <a:lvl4pPr marL="1371739" algn="l" defTabSz="914492" rtl="0" eaLnBrk="1" latinLnBrk="0" hangingPunct="1">
        <a:defRPr sz="1867" kern="1200">
          <a:solidFill>
            <a:schemeClr val="tx1"/>
          </a:solidFill>
          <a:latin typeface="+mn-lt"/>
          <a:ea typeface="+mn-ea"/>
          <a:cs typeface="+mn-cs"/>
        </a:defRPr>
      </a:lvl4pPr>
      <a:lvl5pPr marL="1828986" algn="l" defTabSz="914492" rtl="0" eaLnBrk="1" latinLnBrk="0" hangingPunct="1">
        <a:defRPr sz="1867" kern="1200">
          <a:solidFill>
            <a:schemeClr val="tx1"/>
          </a:solidFill>
          <a:latin typeface="+mn-lt"/>
          <a:ea typeface="+mn-ea"/>
          <a:cs typeface="+mn-cs"/>
        </a:defRPr>
      </a:lvl5pPr>
      <a:lvl6pPr marL="2286234" algn="l" defTabSz="914492" rtl="0" eaLnBrk="1" latinLnBrk="0" hangingPunct="1">
        <a:defRPr sz="1867" kern="1200">
          <a:solidFill>
            <a:schemeClr val="tx1"/>
          </a:solidFill>
          <a:latin typeface="+mn-lt"/>
          <a:ea typeface="+mn-ea"/>
          <a:cs typeface="+mn-cs"/>
        </a:defRPr>
      </a:lvl6pPr>
      <a:lvl7pPr marL="2743479" algn="l" defTabSz="914492" rtl="0" eaLnBrk="1" latinLnBrk="0" hangingPunct="1">
        <a:defRPr sz="1867" kern="1200">
          <a:solidFill>
            <a:schemeClr val="tx1"/>
          </a:solidFill>
          <a:latin typeface="+mn-lt"/>
          <a:ea typeface="+mn-ea"/>
          <a:cs typeface="+mn-cs"/>
        </a:defRPr>
      </a:lvl7pPr>
      <a:lvl8pPr marL="3200725" algn="l" defTabSz="914492" rtl="0" eaLnBrk="1" latinLnBrk="0" hangingPunct="1">
        <a:defRPr sz="1867" kern="1200">
          <a:solidFill>
            <a:schemeClr val="tx1"/>
          </a:solidFill>
          <a:latin typeface="+mn-lt"/>
          <a:ea typeface="+mn-ea"/>
          <a:cs typeface="+mn-cs"/>
        </a:defRPr>
      </a:lvl8pPr>
      <a:lvl9pPr marL="3657973" algn="l" defTabSz="914492"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0.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mailto:abokov@microsoft.com"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mailto:v-kokhru@microsoft.com"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mailto:abokov@microsoft.com"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6.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29.jpeg"/><Relationship Id="rId5" Type="http://schemas.openxmlformats.org/officeDocument/2006/relationships/image" Target="../media/image28.png"/><Relationship Id="rId10" Type="http://schemas.openxmlformats.org/officeDocument/2006/relationships/image" Target="../media/image32.png"/><Relationship Id="rId4" Type="http://schemas.microsoft.com/office/2007/relationships/hdphoto" Target="../media/hdphoto7.wdp"/><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6434717" y="351566"/>
            <a:ext cx="5757283" cy="660597"/>
          </a:xfrm>
        </p:spPr>
        <p:txBody>
          <a:bodyPr/>
          <a:lstStyle/>
          <a:p>
            <a:r>
              <a:rPr lang="en-US" sz="2800" dirty="0" smtClean="0"/>
              <a:t>Train for trainers – open source in the cloud / Warsaw, 2013 /</a:t>
            </a:r>
            <a:br>
              <a:rPr lang="en-US" sz="2800" dirty="0" smtClean="0"/>
            </a:br>
            <a:r>
              <a:rPr lang="en-US" sz="2800" dirty="0" smtClean="0">
                <a:solidFill>
                  <a:srgbClr val="00B0F0">
                    <a:alpha val="99000"/>
                  </a:srgbClr>
                </a:solidFill>
              </a:rPr>
              <a:t>        </a:t>
            </a:r>
            <a:endParaRPr lang="en-US" sz="4800" b="1" dirty="0">
              <a:solidFill>
                <a:srgbClr val="00B0F0">
                  <a:alpha val="99000"/>
                </a:srgbClr>
              </a:solidFill>
            </a:endParaRPr>
          </a:p>
        </p:txBody>
      </p:sp>
      <p:pic>
        <p:nvPicPr>
          <p:cNvPr id="4" name="Picture 2" descr="http://devumi.com/wp-content/uploads/2011/12/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331" y="5401391"/>
            <a:ext cx="728342" cy="7283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328" y="1769792"/>
            <a:ext cx="5462445" cy="3067373"/>
          </a:xfrm>
          <a:prstGeom prst="rect">
            <a:avLst/>
          </a:prstGeom>
        </p:spPr>
      </p:pic>
      <p:sp>
        <p:nvSpPr>
          <p:cNvPr id="3" name="TextBox 2"/>
          <p:cNvSpPr txBox="1"/>
          <p:nvPr/>
        </p:nvSpPr>
        <p:spPr>
          <a:xfrm>
            <a:off x="782512" y="5503952"/>
            <a:ext cx="2025747" cy="523220"/>
          </a:xfrm>
          <a:prstGeom prst="rect">
            <a:avLst/>
          </a:prstGeom>
          <a:noFill/>
        </p:spPr>
        <p:txBody>
          <a:bodyPr wrap="none" rtlCol="0">
            <a:spAutoFit/>
          </a:bodyPr>
          <a:lstStyle/>
          <a:p>
            <a:r>
              <a:rPr lang="en-US" sz="2800" b="1" u="sng" dirty="0" smtClean="0">
                <a:solidFill>
                  <a:schemeClr val="bg1"/>
                </a:solidFill>
                <a:latin typeface="+mj-lt"/>
              </a:rPr>
              <a:t>@</a:t>
            </a:r>
            <a:r>
              <a:rPr lang="en-US" sz="2800" b="1" u="sng" dirty="0" err="1" smtClean="0">
                <a:solidFill>
                  <a:schemeClr val="bg1"/>
                </a:solidFill>
                <a:latin typeface="+mj-lt"/>
              </a:rPr>
              <a:t>azure_cee</a:t>
            </a:r>
            <a:endParaRPr lang="ru-RU" sz="2800" b="1" u="sng" dirty="0">
              <a:solidFill>
                <a:schemeClr val="bg1"/>
              </a:solidFill>
              <a:latin typeface="+mj-lt"/>
            </a:endParaRPr>
          </a:p>
        </p:txBody>
      </p:sp>
      <p:sp>
        <p:nvSpPr>
          <p:cNvPr id="10" name="TextBox 9"/>
          <p:cNvSpPr txBox="1"/>
          <p:nvPr/>
        </p:nvSpPr>
        <p:spPr>
          <a:xfrm>
            <a:off x="336000" y="1269000"/>
            <a:ext cx="5939999" cy="1569660"/>
          </a:xfrm>
          <a:prstGeom prst="rect">
            <a:avLst/>
          </a:prstGeom>
          <a:noFill/>
        </p:spPr>
        <p:txBody>
          <a:bodyPr wrap="square" rtlCol="0">
            <a:spAutoFit/>
          </a:bodyPr>
          <a:lstStyle/>
          <a:p>
            <a:r>
              <a:rPr lang="en-US" sz="3200" b="1" dirty="0" smtClean="0">
                <a:solidFill>
                  <a:schemeClr val="bg1"/>
                </a:solidFill>
                <a:latin typeface="+mj-lt"/>
              </a:rPr>
              <a:t>Kick-off – who we are, why we are doing this and what we expect from this event</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6285" y="962223"/>
            <a:ext cx="754396" cy="754396"/>
          </a:xfrm>
          <a:prstGeom prst="rect">
            <a:avLst/>
          </a:prstGeom>
        </p:spPr>
      </p:pic>
      <p:sp>
        <p:nvSpPr>
          <p:cNvPr id="14" name="TextBox 13"/>
          <p:cNvSpPr txBox="1"/>
          <p:nvPr/>
        </p:nvSpPr>
        <p:spPr>
          <a:xfrm>
            <a:off x="7239922" y="946120"/>
            <a:ext cx="2013693" cy="707886"/>
          </a:xfrm>
          <a:prstGeom prst="rect">
            <a:avLst/>
          </a:prstGeom>
          <a:noFill/>
        </p:spPr>
        <p:txBody>
          <a:bodyPr wrap="none" rtlCol="0">
            <a:spAutoFit/>
          </a:bodyPr>
          <a:lstStyle/>
          <a:p>
            <a:r>
              <a:rPr lang="en-US" sz="4000" b="1" dirty="0">
                <a:solidFill>
                  <a:srgbClr val="00B0F0">
                    <a:alpha val="99000"/>
                  </a:srgbClr>
                </a:solidFill>
                <a:latin typeface="+mj-lt"/>
              </a:rPr>
              <a:t>#</a:t>
            </a:r>
            <a:r>
              <a:rPr lang="en-US" sz="4000" b="1" dirty="0" err="1">
                <a:solidFill>
                  <a:srgbClr val="00B0F0">
                    <a:alpha val="99000"/>
                  </a:srgbClr>
                </a:solidFill>
                <a:latin typeface="+mj-lt"/>
              </a:rPr>
              <a:t>ms_oss</a:t>
            </a:r>
            <a:endParaRPr lang="ru-RU" sz="4000" dirty="0">
              <a:latin typeface="+mj-lt"/>
            </a:endParaRPr>
          </a:p>
        </p:txBody>
      </p:sp>
      <p:sp>
        <p:nvSpPr>
          <p:cNvPr id="2" name="Text Placeholder 1"/>
          <p:cNvSpPr>
            <a:spLocks noGrp="1"/>
          </p:cNvSpPr>
          <p:nvPr>
            <p:ph type="body" sz="quarter" idx="11"/>
          </p:nvPr>
        </p:nvSpPr>
        <p:spPr/>
        <p:txBody>
          <a:bodyPr/>
          <a:lstStyle/>
          <a:p>
            <a:endParaRPr lang="ru-RU"/>
          </a:p>
        </p:txBody>
      </p:sp>
    </p:spTree>
    <p:extLst>
      <p:ext uri="{BB962C8B-B14F-4D97-AF65-F5344CB8AC3E}">
        <p14:creationId xmlns:p14="http://schemas.microsoft.com/office/powerpoint/2010/main" val="11291342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6000" y="9000"/>
            <a:ext cx="8820000" cy="6660000"/>
          </a:xfrm>
        </p:spPr>
        <p:txBody>
          <a:bodyPr>
            <a:normAutofit/>
          </a:bodyPr>
          <a:lstStyle/>
          <a:p>
            <a:pPr marL="0" indent="0">
              <a:buNone/>
            </a:pPr>
            <a:r>
              <a:rPr lang="en-US" sz="5000" dirty="0" smtClean="0">
                <a:latin typeface="+mj-lt"/>
              </a:rPr>
              <a:t>Alexander </a:t>
            </a:r>
            <a:r>
              <a:rPr lang="en-US" sz="5000" dirty="0" err="1" smtClean="0">
                <a:latin typeface="+mj-lt"/>
              </a:rPr>
              <a:t>Belotserkovsky</a:t>
            </a:r>
            <a:endParaRPr lang="en-US" sz="5000" dirty="0" smtClean="0">
              <a:latin typeface="+mj-lt"/>
            </a:endParaRPr>
          </a:p>
          <a:p>
            <a:r>
              <a:rPr lang="en-US" sz="1800" dirty="0" smtClean="0">
                <a:latin typeface="+mj-lt"/>
              </a:rPr>
              <a:t>Windows Azure Expert</a:t>
            </a:r>
            <a:endParaRPr lang="en-US" sz="1800" dirty="0">
              <a:latin typeface="+mj-lt"/>
            </a:endParaRPr>
          </a:p>
          <a:p>
            <a:r>
              <a:rPr lang="en-US" sz="1800" dirty="0" smtClean="0">
                <a:latin typeface="+mj-lt"/>
              </a:rPr>
              <a:t>Email : </a:t>
            </a:r>
            <a:r>
              <a:rPr lang="en-US" sz="2000" b="1" dirty="0" smtClean="0">
                <a:latin typeface="+mj-lt"/>
                <a:hlinkClick r:id="rId2"/>
              </a:rPr>
              <a:t>v-albelo@microsoft.com</a:t>
            </a:r>
            <a:r>
              <a:rPr lang="en-US" sz="2000" b="1" dirty="0" smtClean="0">
                <a:latin typeface="+mj-lt"/>
              </a:rPr>
              <a:t>     </a:t>
            </a:r>
            <a:r>
              <a:rPr lang="en-US" sz="1800" dirty="0" smtClean="0">
                <a:solidFill>
                  <a:srgbClr val="0070C0"/>
                </a:solidFill>
                <a:latin typeface="+mj-lt"/>
              </a:rPr>
              <a:t>Skype : </a:t>
            </a:r>
            <a:r>
              <a:rPr lang="en-US" sz="2000" b="1" dirty="0" smtClean="0">
                <a:solidFill>
                  <a:srgbClr val="0070C0"/>
                </a:solidFill>
                <a:latin typeface="+mj-lt"/>
              </a:rPr>
              <a:t>n-</a:t>
            </a:r>
            <a:r>
              <a:rPr lang="en-US" sz="2000" b="1" dirty="0" err="1" smtClean="0">
                <a:solidFill>
                  <a:srgbClr val="0070C0"/>
                </a:solidFill>
                <a:latin typeface="+mj-lt"/>
              </a:rPr>
              <a:t>alebelo</a:t>
            </a:r>
            <a:r>
              <a:rPr lang="en-US" sz="1800" dirty="0" smtClean="0">
                <a:solidFill>
                  <a:srgbClr val="0070C0"/>
                </a:solidFill>
                <a:latin typeface="+mj-lt"/>
              </a:rPr>
              <a:t>    Twitter: </a:t>
            </a:r>
            <a:r>
              <a:rPr lang="en-US" sz="2000" b="1" dirty="0" smtClean="0">
                <a:solidFill>
                  <a:srgbClr val="0070C0"/>
                </a:solidFill>
                <a:latin typeface="+mj-lt"/>
              </a:rPr>
              <a:t>@</a:t>
            </a:r>
            <a:r>
              <a:rPr lang="en-US" sz="2000" b="1" dirty="0" err="1" smtClean="0">
                <a:solidFill>
                  <a:srgbClr val="0070C0"/>
                </a:solidFill>
                <a:latin typeface="+mj-lt"/>
              </a:rPr>
              <a:t>ahriman_ru</a:t>
            </a:r>
            <a:endParaRPr lang="en-US" sz="2000" b="1" dirty="0" smtClean="0">
              <a:solidFill>
                <a:srgbClr val="0070C0"/>
              </a:solidFill>
              <a:latin typeface="+mj-lt"/>
            </a:endParaRPr>
          </a:p>
          <a:p>
            <a:pPr>
              <a:lnSpc>
                <a:spcPct val="150000"/>
              </a:lnSpc>
            </a:pPr>
            <a:r>
              <a:rPr lang="en-US" sz="1800" dirty="0" smtClean="0">
                <a:solidFill>
                  <a:srgbClr val="0070C0"/>
                </a:solidFill>
                <a:latin typeface="+mj-lt"/>
              </a:rPr>
              <a:t>Bio: </a:t>
            </a:r>
            <a:r>
              <a:rPr lang="en-US" sz="2200" i="1" dirty="0">
                <a:latin typeface="+mj-lt"/>
              </a:rPr>
              <a:t>Alex is a cloud specialist, works as a Nurturer for Russian and CIS Windows Azure </a:t>
            </a:r>
            <a:r>
              <a:rPr lang="en-US" sz="2200" i="1" dirty="0" smtClean="0">
                <a:latin typeface="+mj-lt"/>
              </a:rPr>
              <a:t>customers. </a:t>
            </a:r>
            <a:r>
              <a:rPr lang="en-US" sz="2200" i="1" dirty="0">
                <a:latin typeface="+mj-lt"/>
              </a:rPr>
              <a:t>Alex is actively engaged in speaking activities as TechEd, </a:t>
            </a:r>
            <a:r>
              <a:rPr lang="en-US" sz="2200" i="1" dirty="0" err="1">
                <a:latin typeface="+mj-lt"/>
              </a:rPr>
              <a:t>DevCon</a:t>
            </a:r>
            <a:r>
              <a:rPr lang="en-US" sz="2200" i="1" dirty="0">
                <a:latin typeface="+mj-lt"/>
              </a:rPr>
              <a:t>, Windows Camp. Provides customers with professional technical and technological support for their cloud projects such as migration, development, deployment, architecture. Actively collaborates with IT Pro and </a:t>
            </a:r>
            <a:r>
              <a:rPr lang="en-US" sz="2200" i="1" dirty="0" err="1">
                <a:latin typeface="+mj-lt"/>
              </a:rPr>
              <a:t>Dev</a:t>
            </a:r>
            <a:r>
              <a:rPr lang="en-US" sz="2200" i="1" dirty="0">
                <a:latin typeface="+mj-lt"/>
              </a:rPr>
              <a:t> Pro community around the world driving cloud efforts. Active blogger (http://hpcru.wordpress.com). In past was engaged in High Performance Computing field.</a:t>
            </a:r>
            <a:endParaRPr lang="en-US" dirty="0" smtClean="0">
              <a:latin typeface="+mj-lt"/>
            </a:endParaRPr>
          </a:p>
          <a:p>
            <a:pPr lvl="1"/>
            <a:endParaRPr lang="en-US" dirty="0">
              <a:latin typeface="+mj-lt"/>
            </a:endParaRPr>
          </a:p>
          <a:p>
            <a:pPr lvl="1"/>
            <a:endParaRPr lang="en-US" dirty="0" smtClean="0">
              <a:latin typeface="+mj-lt"/>
            </a:endParaRPr>
          </a:p>
          <a:p>
            <a:pPr lvl="1"/>
            <a:endParaRPr lang="en-US" dirty="0" smtClean="0">
              <a:latin typeface="+mj-lt"/>
            </a:endParaRPr>
          </a:p>
          <a:p>
            <a:endParaRPr lang="en-US" dirty="0" smtClean="0">
              <a:latin typeface="+mj-lt"/>
            </a:endParaRPr>
          </a:p>
          <a:p>
            <a:pPr marL="0" indent="0">
              <a:buNone/>
            </a:pPr>
            <a:endParaRPr lang="en-US" dirty="0" smtClean="0">
              <a:latin typeface="+mj-lt"/>
            </a:endParaRPr>
          </a:p>
          <a:p>
            <a:endParaRPr lang="ru-RU" dirty="0">
              <a:latin typeface="+mj-lt"/>
            </a:endParaRPr>
          </a:p>
        </p:txBody>
      </p:sp>
      <p:pic>
        <p:nvPicPr>
          <p:cNvPr id="1026" name="Picture 2" descr="https://www.interopconf.com/img/p_alexanderb_of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6000" y="549000"/>
            <a:ext cx="2160000" cy="2160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921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6000" y="9000"/>
            <a:ext cx="8820000" cy="6660000"/>
          </a:xfrm>
        </p:spPr>
        <p:txBody>
          <a:bodyPr>
            <a:normAutofit/>
          </a:bodyPr>
          <a:lstStyle/>
          <a:p>
            <a:pPr marL="0" indent="0">
              <a:buNone/>
            </a:pPr>
            <a:r>
              <a:rPr lang="en-US" sz="5000" dirty="0"/>
              <a:t>Kostyantyn Khrushchelov </a:t>
            </a:r>
          </a:p>
          <a:p>
            <a:r>
              <a:rPr lang="en-US" sz="1800" dirty="0" smtClean="0">
                <a:latin typeface="+mj-lt"/>
              </a:rPr>
              <a:t>Open Source Strategy Consultant</a:t>
            </a:r>
          </a:p>
          <a:p>
            <a:r>
              <a:rPr lang="en-US" sz="1800" dirty="0" smtClean="0">
                <a:latin typeface="+mj-lt"/>
              </a:rPr>
              <a:t>Email : </a:t>
            </a:r>
            <a:r>
              <a:rPr lang="en-US" sz="2000" b="1" dirty="0" smtClean="0">
                <a:latin typeface="+mj-lt"/>
                <a:hlinkClick r:id="rId2"/>
              </a:rPr>
              <a:t>v-kokhru@microsoft.com</a:t>
            </a:r>
            <a:r>
              <a:rPr lang="en-US" sz="2000" b="1" dirty="0" smtClean="0">
                <a:latin typeface="+mj-lt"/>
              </a:rPr>
              <a:t>     </a:t>
            </a:r>
            <a:r>
              <a:rPr lang="en-US" sz="1800" dirty="0" smtClean="0">
                <a:solidFill>
                  <a:srgbClr val="0070C0"/>
                </a:solidFill>
                <a:latin typeface="+mj-lt"/>
              </a:rPr>
              <a:t>Skype : </a:t>
            </a:r>
            <a:r>
              <a:rPr lang="en-US" sz="2000" b="1" dirty="0" err="1" smtClean="0">
                <a:solidFill>
                  <a:srgbClr val="0070C0"/>
                </a:solidFill>
                <a:latin typeface="+mj-lt"/>
              </a:rPr>
              <a:t>kostyakhr</a:t>
            </a:r>
            <a:r>
              <a:rPr lang="en-US" sz="1800" dirty="0" smtClean="0">
                <a:solidFill>
                  <a:srgbClr val="0070C0"/>
                </a:solidFill>
                <a:latin typeface="+mj-lt"/>
              </a:rPr>
              <a:t>    Twitter: </a:t>
            </a:r>
            <a:r>
              <a:rPr lang="en-US" sz="2000" b="1" dirty="0" smtClean="0">
                <a:solidFill>
                  <a:srgbClr val="0070C0"/>
                </a:solidFill>
                <a:latin typeface="+mj-lt"/>
              </a:rPr>
              <a:t>@</a:t>
            </a:r>
            <a:r>
              <a:rPr lang="en-US" sz="2000" b="1" dirty="0" err="1" smtClean="0">
                <a:solidFill>
                  <a:srgbClr val="0070C0"/>
                </a:solidFill>
                <a:latin typeface="+mj-lt"/>
              </a:rPr>
              <a:t>kostyakhr</a:t>
            </a:r>
            <a:endParaRPr lang="en-US" sz="2000" b="1" dirty="0" smtClean="0">
              <a:solidFill>
                <a:srgbClr val="0070C0"/>
              </a:solidFill>
              <a:latin typeface="+mj-lt"/>
            </a:endParaRPr>
          </a:p>
          <a:p>
            <a:pPr>
              <a:lnSpc>
                <a:spcPct val="150000"/>
              </a:lnSpc>
            </a:pPr>
            <a:r>
              <a:rPr lang="en-US" sz="1800" dirty="0" smtClean="0">
                <a:solidFill>
                  <a:srgbClr val="0070C0"/>
                </a:solidFill>
                <a:latin typeface="+mj-lt"/>
              </a:rPr>
              <a:t>Bio: </a:t>
            </a:r>
            <a:r>
              <a:rPr lang="en-US" sz="2200" i="1" dirty="0" smtClean="0">
                <a:latin typeface="+mj-lt"/>
              </a:rPr>
              <a:t>Kostyantyn Khrushchelov is an independent consultant, currently working for Microsoft as Open Source Strategy Consultant for Ukraine and also to run a project OSS on Azure in CEE. Before that he was working in Microsoft Ukraine as Server &amp; Tools Business group lead and large Ukrainian system integrator with more than 12 year experience in IT. He’s in charge of marketing activities for Microsoft Central and Eastern Europe to demonstrate Microsoft Openness strategy, establish cooperation with Open Source communities and developers and promote Windows Azure to Open Source audiences.</a:t>
            </a:r>
          </a:p>
          <a:p>
            <a:endParaRPr lang="en-US" dirty="0" smtClean="0">
              <a:latin typeface="+mj-lt"/>
            </a:endParaRPr>
          </a:p>
          <a:p>
            <a:pPr lvl="1"/>
            <a:endParaRPr lang="en-US" dirty="0">
              <a:latin typeface="+mj-lt"/>
            </a:endParaRPr>
          </a:p>
          <a:p>
            <a:pPr lvl="1"/>
            <a:endParaRPr lang="en-US" dirty="0" smtClean="0">
              <a:latin typeface="+mj-lt"/>
            </a:endParaRPr>
          </a:p>
          <a:p>
            <a:pPr lvl="1"/>
            <a:endParaRPr lang="en-US" dirty="0" smtClean="0">
              <a:latin typeface="+mj-lt"/>
            </a:endParaRPr>
          </a:p>
          <a:p>
            <a:endParaRPr lang="en-US" dirty="0" smtClean="0">
              <a:latin typeface="+mj-lt"/>
            </a:endParaRPr>
          </a:p>
          <a:p>
            <a:pPr marL="0" indent="0">
              <a:buNone/>
            </a:pPr>
            <a:endParaRPr lang="en-US" dirty="0" smtClean="0">
              <a:latin typeface="+mj-lt"/>
            </a:endParaRPr>
          </a:p>
          <a:p>
            <a:endParaRPr lang="ru-RU" dirty="0">
              <a:latin typeface="+mj-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000" y="189000"/>
            <a:ext cx="2349000" cy="2349000"/>
          </a:xfrm>
          <a:prstGeom prst="rect">
            <a:avLst/>
          </a:prstGeom>
        </p:spPr>
      </p:pic>
    </p:spTree>
    <p:extLst>
      <p:ext uri="{BB962C8B-B14F-4D97-AF65-F5344CB8AC3E}">
        <p14:creationId xmlns:p14="http://schemas.microsoft.com/office/powerpoint/2010/main" val="3651066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6000" y="9000"/>
            <a:ext cx="8820000" cy="6660000"/>
          </a:xfrm>
        </p:spPr>
        <p:txBody>
          <a:bodyPr>
            <a:normAutofit fontScale="92500"/>
          </a:bodyPr>
          <a:lstStyle/>
          <a:p>
            <a:pPr marL="0" indent="0">
              <a:buNone/>
            </a:pPr>
            <a:r>
              <a:rPr lang="en-US" sz="5000" dirty="0" smtClean="0">
                <a:latin typeface="+mj-lt"/>
              </a:rPr>
              <a:t>Alexey Bokov</a:t>
            </a:r>
          </a:p>
          <a:p>
            <a:r>
              <a:rPr lang="en-US" sz="1800" dirty="0" smtClean="0">
                <a:latin typeface="+mj-lt"/>
              </a:rPr>
              <a:t>Windows Azure Evangelist for CEE</a:t>
            </a:r>
            <a:endParaRPr lang="en-US" sz="1800" dirty="0">
              <a:latin typeface="+mj-lt"/>
            </a:endParaRPr>
          </a:p>
          <a:p>
            <a:r>
              <a:rPr lang="en-US" sz="1800" dirty="0" smtClean="0">
                <a:latin typeface="+mj-lt"/>
              </a:rPr>
              <a:t>Email : </a:t>
            </a:r>
            <a:r>
              <a:rPr lang="en-US" sz="2000" b="1" dirty="0" smtClean="0">
                <a:latin typeface="+mj-lt"/>
                <a:hlinkClick r:id="rId2"/>
              </a:rPr>
              <a:t>abokov@microsoft.com</a:t>
            </a:r>
            <a:r>
              <a:rPr lang="en-US" sz="2000" b="1" dirty="0" smtClean="0">
                <a:latin typeface="+mj-lt"/>
              </a:rPr>
              <a:t>     </a:t>
            </a:r>
            <a:r>
              <a:rPr lang="en-US" sz="1800" dirty="0" smtClean="0">
                <a:solidFill>
                  <a:srgbClr val="0070C0"/>
                </a:solidFill>
                <a:latin typeface="+mj-lt"/>
              </a:rPr>
              <a:t>Skype : </a:t>
            </a:r>
            <a:r>
              <a:rPr lang="en-US" sz="2000" b="1" dirty="0" err="1" smtClean="0">
                <a:solidFill>
                  <a:srgbClr val="0070C0"/>
                </a:solidFill>
                <a:latin typeface="+mj-lt"/>
              </a:rPr>
              <a:t>alexey_bokov</a:t>
            </a:r>
            <a:r>
              <a:rPr lang="en-US" sz="1800" dirty="0" smtClean="0">
                <a:solidFill>
                  <a:srgbClr val="0070C0"/>
                </a:solidFill>
                <a:latin typeface="+mj-lt"/>
              </a:rPr>
              <a:t>    Twitter: </a:t>
            </a:r>
            <a:r>
              <a:rPr lang="en-US" sz="2000" b="1" dirty="0" smtClean="0">
                <a:solidFill>
                  <a:srgbClr val="0070C0"/>
                </a:solidFill>
                <a:latin typeface="+mj-lt"/>
              </a:rPr>
              <a:t>@</a:t>
            </a:r>
            <a:r>
              <a:rPr lang="en-US" sz="2000" b="1" dirty="0" err="1" smtClean="0">
                <a:solidFill>
                  <a:srgbClr val="0070C0"/>
                </a:solidFill>
                <a:latin typeface="+mj-lt"/>
              </a:rPr>
              <a:t>abokov</a:t>
            </a:r>
            <a:endParaRPr lang="en-US" sz="2000" b="1" dirty="0" smtClean="0">
              <a:solidFill>
                <a:srgbClr val="0070C0"/>
              </a:solidFill>
              <a:latin typeface="+mj-lt"/>
            </a:endParaRPr>
          </a:p>
          <a:p>
            <a:pPr>
              <a:lnSpc>
                <a:spcPct val="150000"/>
              </a:lnSpc>
            </a:pPr>
            <a:r>
              <a:rPr lang="en-US" sz="1800" dirty="0" smtClean="0">
                <a:solidFill>
                  <a:srgbClr val="0070C0"/>
                </a:solidFill>
                <a:latin typeface="+mj-lt"/>
              </a:rPr>
              <a:t>Bio: </a:t>
            </a:r>
            <a:r>
              <a:rPr lang="en-US" sz="2200" i="1" dirty="0">
                <a:latin typeface="+mj-lt"/>
              </a:rPr>
              <a:t>Alexey Bokov is cloud computing expert, works as Windows Azure evangelist for CEE in Microsoft. He's actively communicate with partners and IT community, frequently speak on cloud computing events as well as work with startups as technology mentor. In past he has more than 10 years in R&amp;D - from junior engineer and up to development manager, great experience with online technologies and building 24x7 scalable apps. Currently Alexey is driving Windows Azure cloud in Russia and CEE countries as evangelist covering both technical and business topics of cloud applications. Alexey is actively collaborate with IT pro and business evangelists community driving cloud technologies and he's member of Russian Cloud Computing Association.</a:t>
            </a:r>
            <a:endParaRPr lang="en-US" sz="2200" i="1" dirty="0" smtClean="0">
              <a:solidFill>
                <a:srgbClr val="0070C0"/>
              </a:solidFill>
              <a:latin typeface="+mj-lt"/>
            </a:endParaRPr>
          </a:p>
          <a:p>
            <a:endParaRPr lang="en-US" dirty="0" smtClean="0">
              <a:latin typeface="+mj-lt"/>
            </a:endParaRPr>
          </a:p>
          <a:p>
            <a:pPr lvl="1"/>
            <a:endParaRPr lang="en-US" dirty="0">
              <a:latin typeface="+mj-lt"/>
            </a:endParaRPr>
          </a:p>
          <a:p>
            <a:pPr lvl="1"/>
            <a:endParaRPr lang="en-US" dirty="0" smtClean="0">
              <a:latin typeface="+mj-lt"/>
            </a:endParaRPr>
          </a:p>
          <a:p>
            <a:pPr lvl="1"/>
            <a:endParaRPr lang="en-US" dirty="0" smtClean="0">
              <a:latin typeface="+mj-lt"/>
            </a:endParaRPr>
          </a:p>
          <a:p>
            <a:endParaRPr lang="en-US" dirty="0" smtClean="0">
              <a:latin typeface="+mj-lt"/>
            </a:endParaRPr>
          </a:p>
          <a:p>
            <a:pPr marL="0" indent="0">
              <a:buNone/>
            </a:pPr>
            <a:endParaRPr lang="en-US" dirty="0" smtClean="0">
              <a:latin typeface="+mj-lt"/>
            </a:endParaRPr>
          </a:p>
          <a:p>
            <a:endParaRPr lang="ru-RU" dirty="0">
              <a:latin typeface="+mj-lt"/>
            </a:endParaRPr>
          </a:p>
        </p:txBody>
      </p:sp>
      <p:pic>
        <p:nvPicPr>
          <p:cNvPr id="3" name="Picture 2"/>
          <p:cNvPicPr>
            <a:picLocks noChangeAspect="1"/>
          </p:cNvPicPr>
          <p:nvPr/>
        </p:nvPicPr>
        <p:blipFill>
          <a:blip r:embed="rId3"/>
          <a:stretch>
            <a:fillRect/>
          </a:stretch>
        </p:blipFill>
        <p:spPr>
          <a:xfrm>
            <a:off x="9696000" y="369000"/>
            <a:ext cx="2394979" cy="2160000"/>
          </a:xfrm>
          <a:prstGeom prst="rect">
            <a:avLst/>
          </a:prstGeom>
        </p:spPr>
      </p:pic>
    </p:spTree>
    <p:extLst>
      <p:ext uri="{BB962C8B-B14F-4D97-AF65-F5344CB8AC3E}">
        <p14:creationId xmlns:p14="http://schemas.microsoft.com/office/powerpoint/2010/main" val="225496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Why we are doing this :</a:t>
            </a:r>
            <a:endParaRPr lang="ru-RU" dirty="0"/>
          </a:p>
        </p:txBody>
      </p:sp>
      <p:sp>
        <p:nvSpPr>
          <p:cNvPr id="67" name="Объект 4"/>
          <p:cNvSpPr>
            <a:spLocks noGrp="1"/>
          </p:cNvSpPr>
          <p:nvPr>
            <p:ph idx="1"/>
          </p:nvPr>
        </p:nvSpPr>
        <p:spPr>
          <a:xfrm>
            <a:off x="-842851" y="1033905"/>
            <a:ext cx="12780000" cy="5759999"/>
          </a:xfrm>
        </p:spPr>
        <p:txBody>
          <a:bodyPr>
            <a:normAutofit fontScale="92500" lnSpcReduction="10000"/>
          </a:bodyPr>
          <a:lstStyle/>
          <a:p>
            <a:pPr marL="914400" lvl="2" indent="0">
              <a:buNone/>
            </a:pPr>
            <a:r>
              <a:rPr lang="en-US" sz="2400" b="1" dirty="0" smtClean="0">
                <a:latin typeface="+mj-lt"/>
              </a:rPr>
              <a:t>Where Microsoft is today:</a:t>
            </a:r>
          </a:p>
          <a:p>
            <a:pPr marL="1371600" lvl="2" indent="-457200">
              <a:buFont typeface="+mj-lt"/>
              <a:buAutoNum type="arabicPeriod"/>
            </a:pPr>
            <a:r>
              <a:rPr lang="en-US" sz="2400" dirty="0" smtClean="0">
                <a:latin typeface="+mj-lt"/>
              </a:rPr>
              <a:t>Microsoft changed strategy and is much more open to open source than 2 year ago but very few know that.</a:t>
            </a:r>
          </a:p>
          <a:p>
            <a:pPr marL="1371600" lvl="2" indent="-457200">
              <a:buFont typeface="+mj-lt"/>
              <a:buAutoNum type="arabicPeriod"/>
            </a:pPr>
            <a:r>
              <a:rPr lang="en-US" sz="2400" dirty="0" smtClean="0">
                <a:latin typeface="+mj-lt"/>
              </a:rPr>
              <a:t>Microsoft is moving away from software company to Devices and Services company.</a:t>
            </a:r>
          </a:p>
          <a:p>
            <a:pPr marL="1371600" lvl="2" indent="-457200">
              <a:buFont typeface="+mj-lt"/>
              <a:buAutoNum type="arabicPeriod"/>
            </a:pPr>
            <a:r>
              <a:rPr lang="en-US" sz="2400" dirty="0" smtClean="0">
                <a:latin typeface="+mj-lt"/>
              </a:rPr>
              <a:t>Microsoft is developing its services with Open Source world in mind as a first class citizen.</a:t>
            </a:r>
          </a:p>
          <a:p>
            <a:pPr marL="1371600" lvl="2" indent="-457200">
              <a:buFont typeface="+mj-lt"/>
              <a:buAutoNum type="arabicPeriod"/>
            </a:pPr>
            <a:endParaRPr lang="en-US" sz="2400" dirty="0" smtClean="0">
              <a:latin typeface="+mj-lt"/>
            </a:endParaRPr>
          </a:p>
          <a:p>
            <a:pPr marL="914400" lvl="2" indent="0">
              <a:buNone/>
            </a:pPr>
            <a:r>
              <a:rPr lang="en-US" sz="2400" b="1" dirty="0" smtClean="0">
                <a:latin typeface="+mj-lt"/>
              </a:rPr>
              <a:t>Now what</a:t>
            </a:r>
            <a:r>
              <a:rPr lang="ru-RU" sz="2400" b="1" dirty="0">
                <a:latin typeface="+mj-lt"/>
              </a:rPr>
              <a:t>:</a:t>
            </a:r>
            <a:endParaRPr lang="ru-RU" sz="2400" b="1" dirty="0" smtClean="0">
              <a:latin typeface="+mj-lt"/>
            </a:endParaRPr>
          </a:p>
          <a:p>
            <a:pPr marL="914400" lvl="2" indent="0">
              <a:buNone/>
            </a:pPr>
            <a:r>
              <a:rPr lang="en-US" sz="2400" dirty="0" smtClean="0">
                <a:latin typeface="+mj-lt"/>
              </a:rPr>
              <a:t>Windows Azure is a new great technology and it is not on .NET only. The biggest barrier for open source world is historical negative perception.</a:t>
            </a:r>
          </a:p>
          <a:p>
            <a:pPr marL="914400" lvl="2" indent="0">
              <a:buNone/>
            </a:pPr>
            <a:endParaRPr lang="ru-RU" sz="2400" dirty="0" smtClean="0">
              <a:latin typeface="+mj-lt"/>
            </a:endParaRPr>
          </a:p>
          <a:p>
            <a:pPr marL="914400" lvl="2" indent="0">
              <a:buNone/>
            </a:pPr>
            <a:r>
              <a:rPr lang="en-US" sz="2400" b="1" dirty="0" smtClean="0">
                <a:latin typeface="+mj-lt"/>
              </a:rPr>
              <a:t>Why we are here:</a:t>
            </a:r>
          </a:p>
          <a:p>
            <a:pPr lvl="2"/>
            <a:r>
              <a:rPr lang="en-US" sz="2400" dirty="0" smtClean="0">
                <a:latin typeface="+mj-lt"/>
              </a:rPr>
              <a:t>We are here to establish and support independent community of OSS influencers who are pragmatic and wish to be on the forefront of the cloud. </a:t>
            </a:r>
          </a:p>
          <a:p>
            <a:pPr lvl="2"/>
            <a:r>
              <a:rPr lang="en-US" sz="2400" dirty="0" smtClean="0">
                <a:latin typeface="+mj-lt"/>
              </a:rPr>
              <a:t>The</a:t>
            </a:r>
            <a:r>
              <a:rPr lang="ru-RU" sz="2400" dirty="0" smtClean="0">
                <a:latin typeface="+mj-lt"/>
              </a:rPr>
              <a:t> </a:t>
            </a:r>
            <a:r>
              <a:rPr lang="en-US" sz="2400" dirty="0" smtClean="0">
                <a:latin typeface="+mj-lt"/>
              </a:rPr>
              <a:t>goal is to share technical knowledge about Windows Azure with the rest of OSS developers’ world. </a:t>
            </a:r>
          </a:p>
          <a:p>
            <a:pPr lvl="2"/>
            <a:r>
              <a:rPr lang="en-US" sz="2400" dirty="0" smtClean="0">
                <a:latin typeface="+mj-lt"/>
              </a:rPr>
              <a:t>The tricky thing is that Azure is not similar to other clouds and deep dive knowledge sharing is needed.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0270" y="0"/>
            <a:ext cx="1791730" cy="1373224"/>
          </a:xfrm>
          <a:prstGeom prst="rect">
            <a:avLst/>
          </a:prstGeom>
        </p:spPr>
      </p:pic>
    </p:spTree>
    <p:extLst>
      <p:ext uri="{BB962C8B-B14F-4D97-AF65-F5344CB8AC3E}">
        <p14:creationId xmlns:p14="http://schemas.microsoft.com/office/powerpoint/2010/main" val="1787547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Community experts gives and gets:</a:t>
            </a:r>
            <a:endParaRPr lang="ru-RU" dirty="0"/>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786494" y="2571750"/>
            <a:ext cx="2771412" cy="2124075"/>
          </a:xfrm>
        </p:spPr>
      </p:pic>
      <p:sp>
        <p:nvSpPr>
          <p:cNvPr id="5" name="Rectangle 4"/>
          <p:cNvSpPr/>
          <p:nvPr>
            <p:custDataLst>
              <p:tags r:id="rId1"/>
            </p:custDataLst>
          </p:nvPr>
        </p:nvSpPr>
        <p:spPr>
          <a:xfrm>
            <a:off x="246000" y="753555"/>
            <a:ext cx="5741998" cy="6095445"/>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2400" b="1" dirty="0" smtClean="0">
                <a:solidFill>
                  <a:srgbClr val="FFFFFF"/>
                </a:solidFill>
                <a:latin typeface="+mj-lt"/>
              </a:rPr>
              <a:t>You get:</a:t>
            </a:r>
          </a:p>
          <a:p>
            <a:pPr marL="285750" indent="-285750">
              <a:buFont typeface="Arial" panose="020B0604020202020204" pitchFamily="34" charset="0"/>
              <a:buChar char="•"/>
            </a:pPr>
            <a:r>
              <a:rPr lang="en-GB" sz="2200" dirty="0" smtClean="0">
                <a:solidFill>
                  <a:srgbClr val="FFFFFF"/>
                </a:solidFill>
                <a:latin typeface="+mj-lt"/>
              </a:rPr>
              <a:t>Free deep-dive windows Azure technical training</a:t>
            </a:r>
            <a:r>
              <a:rPr lang="en-US" sz="2200" dirty="0" smtClean="0">
                <a:solidFill>
                  <a:srgbClr val="FFFFFF"/>
                </a:solidFill>
                <a:latin typeface="+mj-lt"/>
              </a:rPr>
              <a:t>s</a:t>
            </a:r>
            <a:r>
              <a:rPr lang="en-GB" sz="2200" dirty="0" smtClean="0">
                <a:solidFill>
                  <a:srgbClr val="FFFFFF"/>
                </a:solidFill>
                <a:latin typeface="+mj-lt"/>
              </a:rPr>
              <a:t> (1</a:t>
            </a:r>
            <a:r>
              <a:rPr lang="en-GB" sz="2200" baseline="30000" dirty="0" smtClean="0">
                <a:solidFill>
                  <a:srgbClr val="FFFFFF"/>
                </a:solidFill>
                <a:latin typeface="+mj-lt"/>
              </a:rPr>
              <a:t>st</a:t>
            </a:r>
            <a:r>
              <a:rPr lang="en-GB" sz="2200" dirty="0" smtClean="0">
                <a:solidFill>
                  <a:srgbClr val="FFFFFF"/>
                </a:solidFill>
                <a:latin typeface="+mj-lt"/>
              </a:rPr>
              <a:t> event in November, Warsaw)</a:t>
            </a:r>
          </a:p>
          <a:p>
            <a:r>
              <a:rPr lang="en-GB" sz="2200" dirty="0" smtClean="0">
                <a:solidFill>
                  <a:srgbClr val="FFFFFF"/>
                </a:solidFill>
                <a:latin typeface="+mj-lt"/>
              </a:rPr>
              <a:t> </a:t>
            </a:r>
          </a:p>
          <a:p>
            <a:pPr marL="285750" indent="-285750">
              <a:buFont typeface="Arial" panose="020B0604020202020204" pitchFamily="34" charset="0"/>
              <a:buChar char="•"/>
            </a:pPr>
            <a:r>
              <a:rPr lang="en-GB" sz="2200" dirty="0" smtClean="0">
                <a:solidFill>
                  <a:srgbClr val="FFFFFF"/>
                </a:solidFill>
                <a:latin typeface="+mj-lt"/>
              </a:rPr>
              <a:t>Recognition and awards (like TechEd conference tickets, valuable </a:t>
            </a:r>
            <a:r>
              <a:rPr lang="en-US" sz="2200" dirty="0" smtClean="0">
                <a:solidFill>
                  <a:srgbClr val="FFFFFF"/>
                </a:solidFill>
                <a:latin typeface="+mj-lt"/>
              </a:rPr>
              <a:t>prizes for the best and most active experts, </a:t>
            </a:r>
            <a:r>
              <a:rPr lang="en-US" sz="2200" dirty="0" err="1" smtClean="0">
                <a:solidFill>
                  <a:srgbClr val="FFFFFF"/>
                </a:solidFill>
                <a:latin typeface="+mj-lt"/>
              </a:rPr>
              <a:t>etc</a:t>
            </a:r>
            <a:r>
              <a:rPr lang="en-GB" sz="2200" dirty="0" smtClean="0">
                <a:solidFill>
                  <a:srgbClr val="FFFFFF"/>
                </a:solidFill>
                <a:latin typeface="+mj-lt"/>
              </a:rPr>
              <a:t>) for the most active experts in CEE</a:t>
            </a:r>
          </a:p>
          <a:p>
            <a:pPr marL="285750" indent="-285750">
              <a:buFont typeface="Arial" panose="020B0604020202020204" pitchFamily="34" charset="0"/>
              <a:buChar char="•"/>
            </a:pPr>
            <a:endParaRPr lang="en-GB" sz="2200" dirty="0" smtClean="0">
              <a:solidFill>
                <a:srgbClr val="FFFFFF"/>
              </a:solidFill>
              <a:latin typeface="+mj-lt"/>
            </a:endParaRPr>
          </a:p>
          <a:p>
            <a:pPr marL="285750" indent="-285750">
              <a:buFont typeface="Arial" panose="020B0604020202020204" pitchFamily="34" charset="0"/>
              <a:buChar char="•"/>
            </a:pPr>
            <a:r>
              <a:rPr lang="en-GB" sz="2200" dirty="0" smtClean="0">
                <a:solidFill>
                  <a:srgbClr val="FFFFFF"/>
                </a:solidFill>
                <a:latin typeface="+mj-lt"/>
              </a:rPr>
              <a:t>Direct contacts in Windows Azure R&amp;D team in US and Europe</a:t>
            </a:r>
          </a:p>
          <a:p>
            <a:pPr marL="285750" indent="-285750">
              <a:buFont typeface="Arial" panose="020B0604020202020204" pitchFamily="34" charset="0"/>
              <a:buChar char="•"/>
            </a:pPr>
            <a:endParaRPr lang="en-GB" sz="2200" dirty="0" smtClean="0">
              <a:solidFill>
                <a:srgbClr val="FFFFFF"/>
              </a:solidFill>
              <a:latin typeface="+mj-lt"/>
            </a:endParaRPr>
          </a:p>
          <a:p>
            <a:pPr marL="285750" indent="-285750">
              <a:buFont typeface="Arial" panose="020B0604020202020204" pitchFamily="34" charset="0"/>
              <a:buChar char="•"/>
            </a:pPr>
            <a:r>
              <a:rPr lang="en-GB" sz="2200" dirty="0" smtClean="0">
                <a:solidFill>
                  <a:srgbClr val="FFFFFF"/>
                </a:solidFill>
                <a:latin typeface="+mj-lt"/>
              </a:rPr>
              <a:t>Free Azure </a:t>
            </a:r>
            <a:r>
              <a:rPr lang="en-GB" sz="2200" dirty="0" smtClean="0">
                <a:solidFill>
                  <a:srgbClr val="FFFFFF"/>
                </a:solidFill>
                <a:latin typeface="+mj-lt"/>
                <a:sym typeface="Wingdings" panose="05000000000000000000" pitchFamily="2" charset="2"/>
              </a:rPr>
              <a:t> - </a:t>
            </a:r>
            <a:r>
              <a:rPr lang="en-GB" sz="2200" dirty="0" smtClean="0">
                <a:solidFill>
                  <a:srgbClr val="FFFFFF"/>
                </a:solidFill>
                <a:latin typeface="+mj-lt"/>
              </a:rPr>
              <a:t> MSDN Ultimate subscription and access to Azure for 1 year</a:t>
            </a:r>
          </a:p>
          <a:p>
            <a:pPr marL="285750" indent="-285750">
              <a:buFont typeface="Arial" panose="020B0604020202020204" pitchFamily="34" charset="0"/>
              <a:buChar char="•"/>
            </a:pPr>
            <a:endParaRPr lang="en-GB" sz="2200" dirty="0" smtClean="0">
              <a:solidFill>
                <a:srgbClr val="FFFFFF"/>
              </a:solidFill>
              <a:latin typeface="+mj-lt"/>
            </a:endParaRPr>
          </a:p>
          <a:p>
            <a:pPr marL="285750" indent="-285750">
              <a:buFont typeface="Arial" panose="020B0604020202020204" pitchFamily="34" charset="0"/>
              <a:buChar char="•"/>
            </a:pPr>
            <a:r>
              <a:rPr lang="en-GB" sz="2200" dirty="0" smtClean="0">
                <a:solidFill>
                  <a:srgbClr val="FFFFFF"/>
                </a:solidFill>
                <a:latin typeface="+mj-lt"/>
              </a:rPr>
              <a:t>You may get Windows Azure MVP (Most Valuable Professional) status for the most active community leaders.</a:t>
            </a:r>
            <a:endParaRPr lang="en-GB" sz="2200" dirty="0">
              <a:solidFill>
                <a:srgbClr val="FFFFFF"/>
              </a:solidFill>
              <a:latin typeface="+mj-lt"/>
            </a:endParaRPr>
          </a:p>
        </p:txBody>
      </p:sp>
      <p:sp>
        <p:nvSpPr>
          <p:cNvPr id="6" name="Rectangle 5"/>
          <p:cNvSpPr/>
          <p:nvPr>
            <p:custDataLst>
              <p:tags r:id="rId2"/>
            </p:custDataLst>
          </p:nvPr>
        </p:nvSpPr>
        <p:spPr>
          <a:xfrm>
            <a:off x="6077998" y="753556"/>
            <a:ext cx="5778002" cy="6104444"/>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2400" b="1" dirty="0" smtClean="0">
                <a:solidFill>
                  <a:srgbClr val="000000">
                    <a:lumMod val="75000"/>
                    <a:lumOff val="25000"/>
                  </a:srgbClr>
                </a:solidFill>
                <a:latin typeface="+mj-lt"/>
              </a:rPr>
              <a:t>You gives </a:t>
            </a:r>
            <a:r>
              <a:rPr lang="en-GB" sz="1400" b="1" i="1" dirty="0" smtClean="0">
                <a:solidFill>
                  <a:srgbClr val="000000">
                    <a:lumMod val="75000"/>
                    <a:lumOff val="25000"/>
                  </a:srgbClr>
                </a:solidFill>
                <a:latin typeface="+mj-lt"/>
              </a:rPr>
              <a:t>( our expectations</a:t>
            </a:r>
            <a:r>
              <a:rPr lang="en-GB" sz="1400" b="1" i="1" dirty="0" smtClean="0">
                <a:solidFill>
                  <a:srgbClr val="000000">
                    <a:lumMod val="75000"/>
                    <a:lumOff val="25000"/>
                  </a:srgbClr>
                </a:solidFill>
                <a:latin typeface="+mj-lt"/>
                <a:sym typeface="Wingdings" panose="05000000000000000000" pitchFamily="2" charset="2"/>
              </a:rPr>
              <a:t> )</a:t>
            </a:r>
            <a:r>
              <a:rPr lang="en-GB" sz="2400" b="1" dirty="0" smtClean="0">
                <a:solidFill>
                  <a:srgbClr val="000000">
                    <a:lumMod val="75000"/>
                    <a:lumOff val="25000"/>
                  </a:srgbClr>
                </a:solidFill>
                <a:latin typeface="+mj-lt"/>
                <a:sym typeface="Wingdings" panose="05000000000000000000" pitchFamily="2" charset="2"/>
              </a:rPr>
              <a:t> :</a:t>
            </a:r>
            <a:endParaRPr lang="en-GB" sz="2400" b="1" dirty="0" smtClean="0">
              <a:solidFill>
                <a:srgbClr val="000000">
                  <a:lumMod val="75000"/>
                  <a:lumOff val="25000"/>
                </a:srgbClr>
              </a:solidFill>
              <a:latin typeface="+mj-lt"/>
            </a:endParaRPr>
          </a:p>
          <a:p>
            <a:pPr marL="285750" indent="-285750">
              <a:buFont typeface="Arial" panose="020B0604020202020204" pitchFamily="34" charset="0"/>
              <a:buChar char="•"/>
            </a:pPr>
            <a:r>
              <a:rPr lang="en-GB" sz="2200" dirty="0" smtClean="0">
                <a:solidFill>
                  <a:srgbClr val="000000">
                    <a:lumMod val="75000"/>
                    <a:lumOff val="25000"/>
                  </a:srgbClr>
                </a:solidFill>
                <a:latin typeface="+mj-lt"/>
              </a:rPr>
              <a:t>Tell others about it - write technical articles </a:t>
            </a:r>
            <a:r>
              <a:rPr lang="en-US" sz="2200" dirty="0" smtClean="0">
                <a:solidFill>
                  <a:srgbClr val="000000">
                    <a:lumMod val="75000"/>
                    <a:lumOff val="25000"/>
                  </a:srgbClr>
                </a:solidFill>
                <a:latin typeface="+mj-lt"/>
              </a:rPr>
              <a:t>about </a:t>
            </a:r>
            <a:r>
              <a:rPr lang="en-GB" sz="2200" dirty="0" smtClean="0">
                <a:solidFill>
                  <a:srgbClr val="000000">
                    <a:lumMod val="75000"/>
                    <a:lumOff val="25000"/>
                  </a:srgbClr>
                </a:solidFill>
                <a:latin typeface="+mj-lt"/>
              </a:rPr>
              <a:t>Windows Azure and open source stories</a:t>
            </a:r>
          </a:p>
          <a:p>
            <a:pPr marL="285750" indent="-285750">
              <a:buFont typeface="Arial" panose="020B0604020202020204" pitchFamily="34" charset="0"/>
              <a:buChar char="•"/>
            </a:pPr>
            <a:endParaRPr lang="en-GB" sz="2200" dirty="0" smtClean="0">
              <a:solidFill>
                <a:srgbClr val="000000">
                  <a:lumMod val="75000"/>
                  <a:lumOff val="25000"/>
                </a:srgbClr>
              </a:solidFill>
              <a:latin typeface="+mj-lt"/>
            </a:endParaRPr>
          </a:p>
          <a:p>
            <a:pPr marL="285750" indent="-285750">
              <a:buFont typeface="Arial" panose="020B0604020202020204" pitchFamily="34" charset="0"/>
              <a:buChar char="•"/>
            </a:pPr>
            <a:r>
              <a:rPr lang="en-GB" sz="2200" dirty="0" smtClean="0">
                <a:solidFill>
                  <a:srgbClr val="000000">
                    <a:lumMod val="75000"/>
                    <a:lumOff val="25000"/>
                  </a:srgbClr>
                </a:solidFill>
                <a:latin typeface="+mj-lt"/>
              </a:rPr>
              <a:t>Help others to use it -act as a trainer at </a:t>
            </a:r>
            <a:r>
              <a:rPr lang="en-GB" sz="2200" dirty="0">
                <a:solidFill>
                  <a:srgbClr val="000000">
                    <a:lumMod val="75000"/>
                    <a:lumOff val="25000"/>
                  </a:srgbClr>
                </a:solidFill>
                <a:latin typeface="+mj-lt"/>
              </a:rPr>
              <a:t>hands-on </a:t>
            </a:r>
            <a:r>
              <a:rPr lang="en-GB" sz="2200" dirty="0" smtClean="0">
                <a:solidFill>
                  <a:srgbClr val="000000">
                    <a:lumMod val="75000"/>
                    <a:lumOff val="25000"/>
                  </a:srgbClr>
                </a:solidFill>
                <a:latin typeface="+mj-lt"/>
              </a:rPr>
              <a:t>workshops organized by Microsoft</a:t>
            </a:r>
          </a:p>
          <a:p>
            <a:pPr marL="285750" indent="-285750">
              <a:buFont typeface="Arial" panose="020B0604020202020204" pitchFamily="34" charset="0"/>
              <a:buChar char="•"/>
            </a:pPr>
            <a:endParaRPr lang="en-GB" sz="2200" dirty="0" smtClean="0">
              <a:solidFill>
                <a:srgbClr val="000000">
                  <a:lumMod val="75000"/>
                  <a:lumOff val="25000"/>
                </a:srgbClr>
              </a:solidFill>
              <a:latin typeface="+mj-lt"/>
            </a:endParaRPr>
          </a:p>
          <a:p>
            <a:pPr marL="285750" indent="-285750">
              <a:buFont typeface="Arial" panose="020B0604020202020204" pitchFamily="34" charset="0"/>
              <a:buChar char="•"/>
            </a:pPr>
            <a:r>
              <a:rPr lang="en-GB" sz="2200" dirty="0" smtClean="0">
                <a:solidFill>
                  <a:srgbClr val="000000">
                    <a:lumMod val="75000"/>
                    <a:lumOff val="25000"/>
                  </a:srgbClr>
                </a:solidFill>
                <a:latin typeface="+mj-lt"/>
              </a:rPr>
              <a:t>Collaborate with Microsoft – stay in touch with local Microsoft teams in your countries and participate in event driven by global Microsoft </a:t>
            </a:r>
          </a:p>
          <a:p>
            <a:pPr marL="285750" indent="-285750">
              <a:buFont typeface="Arial" panose="020B0604020202020204" pitchFamily="34" charset="0"/>
              <a:buChar char="•"/>
            </a:pPr>
            <a:endParaRPr lang="en-GB" sz="2200" dirty="0" smtClean="0">
              <a:solidFill>
                <a:srgbClr val="000000">
                  <a:lumMod val="75000"/>
                  <a:lumOff val="25000"/>
                </a:srgbClr>
              </a:solidFill>
              <a:latin typeface="+mj-lt"/>
            </a:endParaRPr>
          </a:p>
          <a:p>
            <a:pPr marL="285750" indent="-285750">
              <a:buFont typeface="Arial" panose="020B0604020202020204" pitchFamily="34" charset="0"/>
              <a:buChar char="•"/>
            </a:pPr>
            <a:r>
              <a:rPr lang="en-GB" sz="2200" dirty="0" smtClean="0">
                <a:solidFill>
                  <a:srgbClr val="000000">
                    <a:lumMod val="75000"/>
                    <a:lumOff val="25000"/>
                  </a:srgbClr>
                </a:solidFill>
                <a:latin typeface="+mj-lt"/>
              </a:rPr>
              <a:t>Be active member of community – post online, discuss things, answer questions and  provide us feedback from your partners/customers</a:t>
            </a:r>
          </a:p>
          <a:p>
            <a:pPr marL="285750" indent="-285750">
              <a:buFont typeface="Arial" panose="020B0604020202020204" pitchFamily="34" charset="0"/>
              <a:buChar char="•"/>
            </a:pPr>
            <a:endParaRPr lang="en-GB" sz="2200" dirty="0" smtClean="0">
              <a:solidFill>
                <a:srgbClr val="000000">
                  <a:lumMod val="75000"/>
                  <a:lumOff val="25000"/>
                </a:srgbClr>
              </a:solidFill>
              <a:latin typeface="+mj-lt"/>
            </a:endParaRPr>
          </a:p>
        </p:txBody>
      </p:sp>
    </p:spTree>
    <p:extLst>
      <p:ext uri="{BB962C8B-B14F-4D97-AF65-F5344CB8AC3E}">
        <p14:creationId xmlns:p14="http://schemas.microsoft.com/office/powerpoint/2010/main" val="918398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Goals</a:t>
            </a:r>
            <a:endParaRPr lang="ru-RU" dirty="0"/>
          </a:p>
        </p:txBody>
      </p:sp>
      <p:sp>
        <p:nvSpPr>
          <p:cNvPr id="67" name="Объект 4"/>
          <p:cNvSpPr>
            <a:spLocks noGrp="1"/>
          </p:cNvSpPr>
          <p:nvPr>
            <p:ph idx="1"/>
          </p:nvPr>
        </p:nvSpPr>
        <p:spPr>
          <a:xfrm>
            <a:off x="-752851" y="516952"/>
            <a:ext cx="12600000" cy="6512048"/>
          </a:xfrm>
        </p:spPr>
        <p:txBody>
          <a:bodyPr>
            <a:normAutofit/>
          </a:bodyPr>
          <a:lstStyle/>
          <a:p>
            <a:pPr lvl="2"/>
            <a:endParaRPr lang="en-US" sz="3600" dirty="0" smtClean="0"/>
          </a:p>
          <a:p>
            <a:pPr lvl="2"/>
            <a:r>
              <a:rPr lang="en-US" sz="3600" dirty="0" smtClean="0"/>
              <a:t>Improve collaboration with open source community</a:t>
            </a:r>
          </a:p>
          <a:p>
            <a:pPr lvl="2"/>
            <a:r>
              <a:rPr lang="en-US" sz="3600" dirty="0" smtClean="0"/>
              <a:t>Tell influencers open source story – technologies and business side </a:t>
            </a:r>
          </a:p>
          <a:p>
            <a:pPr lvl="2"/>
            <a:r>
              <a:rPr lang="en-US" sz="3600" dirty="0" smtClean="0"/>
              <a:t>Hands-on experience with open source in Azure</a:t>
            </a:r>
          </a:p>
          <a:p>
            <a:pPr lvl="2"/>
            <a:r>
              <a:rPr lang="en-US" sz="3600" dirty="0" smtClean="0"/>
              <a:t>Open source workshops with best technology experts from Microsoft and community</a:t>
            </a:r>
          </a:p>
          <a:p>
            <a:pPr lvl="2"/>
            <a:r>
              <a:rPr lang="en-US" sz="3600" dirty="0" smtClean="0"/>
              <a:t>Start our Facebook group!</a:t>
            </a:r>
          </a:p>
          <a:p>
            <a:pPr lvl="2"/>
            <a:r>
              <a:rPr lang="en-US" sz="3600" dirty="0" smtClean="0"/>
              <a:t>Create useful artefacts in </a:t>
            </a:r>
            <a:r>
              <a:rPr lang="en-US" sz="3600" dirty="0" err="1" smtClean="0"/>
              <a:t>github</a:t>
            </a:r>
            <a:endParaRPr lang="en-US" sz="3600" dirty="0"/>
          </a:p>
          <a:p>
            <a:pPr lvl="2"/>
            <a:r>
              <a:rPr lang="en-US" sz="3600" dirty="0" smtClean="0"/>
              <a:t>Stay tuned after event!</a:t>
            </a:r>
            <a:endParaRPr lang="en-US" sz="3600" dirty="0"/>
          </a:p>
          <a:p>
            <a:pPr lvl="2"/>
            <a:endParaRPr lang="en-US" sz="3600" dirty="0" smtClean="0"/>
          </a:p>
          <a:p>
            <a:pPr lvl="2"/>
            <a:endParaRPr lang="ru-RU" sz="3600" dirty="0" smtClean="0"/>
          </a:p>
        </p:txBody>
      </p:sp>
    </p:spTree>
    <p:extLst>
      <p:ext uri="{BB962C8B-B14F-4D97-AF65-F5344CB8AC3E}">
        <p14:creationId xmlns:p14="http://schemas.microsoft.com/office/powerpoint/2010/main" val="2063751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stretch>
            <a:fillRect/>
          </a:stretch>
        </p:blipFill>
        <p:spPr bwMode="auto">
          <a:xfrm>
            <a:off x="4579615" y="5784097"/>
            <a:ext cx="922079" cy="86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039105" y="16416"/>
            <a:ext cx="6956329" cy="1015663"/>
          </a:xfrm>
          <a:prstGeom prst="rect">
            <a:avLst/>
          </a:prstGeom>
        </p:spPr>
        <p:txBody>
          <a:bodyPr wrap="square">
            <a:spAutoFit/>
          </a:bodyPr>
          <a:lstStyle/>
          <a:p>
            <a:r>
              <a:rPr lang="en-US" sz="6000" dirty="0" smtClean="0">
                <a:solidFill>
                  <a:schemeClr val="bg1"/>
                </a:solidFill>
                <a:latin typeface="+mj-lt"/>
              </a:rPr>
              <a:t>Online resources</a:t>
            </a:r>
            <a:endParaRPr lang="en-US" sz="6000" dirty="0">
              <a:solidFill>
                <a:schemeClr val="bg1"/>
              </a:solidFill>
              <a:latin typeface="+mj-lt"/>
            </a:endParaRPr>
          </a:p>
        </p:txBody>
      </p:sp>
      <p:pic>
        <p:nvPicPr>
          <p:cNvPr id="14" name="Picture 2" descr="http://www.apse.org/images/f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0676" y="3313735"/>
            <a:ext cx="1148940" cy="11016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New Twitt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2958" y="4657364"/>
            <a:ext cx="1223433" cy="84355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697374" y="802931"/>
            <a:ext cx="4440318" cy="1643527"/>
          </a:xfrm>
          <a:prstGeom prst="rect">
            <a:avLst/>
          </a:prstGeom>
          <a:noFill/>
        </p:spPr>
        <p:txBody>
          <a:bodyPr wrap="none" lIns="0" tIns="0" rIns="0" bIns="0" rtlCol="0">
            <a:spAutoFit/>
          </a:bodyPr>
          <a:lstStyle/>
          <a:p>
            <a:r>
              <a:rPr lang="en-US" sz="4800" b="1" u="sng" dirty="0">
                <a:solidFill>
                  <a:schemeClr val="accent4"/>
                </a:solidFill>
                <a:latin typeface="+mj-lt"/>
              </a:rPr>
              <a:t>m</a:t>
            </a:r>
            <a:r>
              <a:rPr lang="en-US" sz="4800" b="1" u="sng" dirty="0" smtClean="0">
                <a:solidFill>
                  <a:schemeClr val="accent4"/>
                </a:solidFill>
                <a:latin typeface="+mj-lt"/>
              </a:rPr>
              <a:t>sopentech.com</a:t>
            </a:r>
            <a:endParaRPr lang="ru-RU" sz="2800" b="1" u="sng" dirty="0">
              <a:solidFill>
                <a:schemeClr val="accent4"/>
              </a:solidFill>
              <a:latin typeface="+mj-lt"/>
            </a:endParaRPr>
          </a:p>
          <a:p>
            <a:endParaRPr lang="ru-RU" sz="2800" b="1" u="sng" dirty="0">
              <a:solidFill>
                <a:schemeClr val="bg1"/>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808" y="1053202"/>
            <a:ext cx="2537017" cy="3008902"/>
          </a:xfrm>
          <a:prstGeom prst="rect">
            <a:avLst/>
          </a:prstGeom>
        </p:spPr>
      </p:pic>
      <p:sp>
        <p:nvSpPr>
          <p:cNvPr id="4" name="TextBox 3"/>
          <p:cNvSpPr txBox="1"/>
          <p:nvPr/>
        </p:nvSpPr>
        <p:spPr>
          <a:xfrm>
            <a:off x="5552346" y="5671830"/>
            <a:ext cx="6098143" cy="1889748"/>
          </a:xfrm>
          <a:prstGeom prst="rect">
            <a:avLst/>
          </a:prstGeom>
          <a:noFill/>
        </p:spPr>
        <p:txBody>
          <a:bodyPr wrap="square" lIns="0" tIns="0" rIns="0" bIns="0" rtlCol="0">
            <a:spAutoFit/>
          </a:bodyPr>
          <a:lstStyle/>
          <a:p>
            <a:r>
              <a:rPr lang="en-US" sz="2800" dirty="0" smtClean="0">
                <a:solidFill>
                  <a:srgbClr val="FFFFFF"/>
                </a:solidFill>
                <a:latin typeface="+mj-lt"/>
              </a:rPr>
              <a:t>All questions about Azure in CEE</a:t>
            </a:r>
          </a:p>
          <a:p>
            <a:r>
              <a:rPr lang="en-US" sz="3600" b="1" u="sng" dirty="0" smtClean="0">
                <a:solidFill>
                  <a:srgbClr val="FFFFFF"/>
                </a:solidFill>
                <a:latin typeface="+mj-lt"/>
              </a:rPr>
              <a:t>azure_cee@microsoft.com</a:t>
            </a:r>
            <a:endParaRPr lang="ru-RU" sz="3600" b="1" u="sng" dirty="0">
              <a:solidFill>
                <a:srgbClr val="FFFFFF"/>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5" name="TextBox 4"/>
          <p:cNvSpPr txBox="1"/>
          <p:nvPr/>
        </p:nvSpPr>
        <p:spPr>
          <a:xfrm>
            <a:off x="4452026" y="3380752"/>
            <a:ext cx="6306983" cy="984885"/>
          </a:xfrm>
          <a:prstGeom prst="rect">
            <a:avLst/>
          </a:prstGeom>
          <a:noFill/>
        </p:spPr>
        <p:txBody>
          <a:bodyPr wrap="none" lIns="0" tIns="0" rIns="0" bIns="0" rtlCol="0">
            <a:spAutoFit/>
          </a:bodyPr>
          <a:lstStyle/>
          <a:p>
            <a:r>
              <a:rPr lang="en-US" sz="2800" dirty="0" smtClean="0">
                <a:solidFill>
                  <a:srgbClr val="FFFFFF"/>
                </a:solidFill>
                <a:latin typeface="+mj-lt"/>
              </a:rPr>
              <a:t>CEE Azure user group in Facebook</a:t>
            </a:r>
            <a:endParaRPr lang="en-US" sz="2800" dirty="0">
              <a:solidFill>
                <a:srgbClr val="FFFFFF"/>
              </a:solidFill>
              <a:latin typeface="+mj-lt"/>
            </a:endParaRPr>
          </a:p>
          <a:p>
            <a:r>
              <a:rPr lang="en-US" sz="3600" dirty="0" smtClean="0">
                <a:gradFill>
                  <a:gsLst>
                    <a:gs pos="0">
                      <a:srgbClr val="292929">
                        <a:lumMod val="90000"/>
                        <a:lumOff val="10000"/>
                      </a:srgbClr>
                    </a:gs>
                    <a:gs pos="86000">
                      <a:srgbClr val="292929">
                        <a:lumMod val="90000"/>
                        <a:lumOff val="10000"/>
                      </a:srgbClr>
                    </a:gs>
                  </a:gsLst>
                  <a:lin ang="5400000" scaled="0"/>
                </a:gradFill>
                <a:latin typeface="+mj-lt"/>
              </a:rPr>
              <a:t>facebook.com/groups/</a:t>
            </a:r>
            <a:r>
              <a:rPr lang="en-US" sz="3600" dirty="0" err="1" smtClean="0">
                <a:gradFill>
                  <a:gsLst>
                    <a:gs pos="0">
                      <a:srgbClr val="292929">
                        <a:lumMod val="90000"/>
                        <a:lumOff val="10000"/>
                      </a:srgbClr>
                    </a:gs>
                    <a:gs pos="86000">
                      <a:srgbClr val="292929">
                        <a:lumMod val="90000"/>
                        <a:lumOff val="10000"/>
                      </a:srgbClr>
                    </a:gs>
                  </a:gsLst>
                  <a:lin ang="5400000" scaled="0"/>
                </a:gradFill>
                <a:latin typeface="+mj-lt"/>
              </a:rPr>
              <a:t>azurecee</a:t>
            </a:r>
            <a:endParaRPr lang="ru-RU" sz="36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6" name="TextBox 5"/>
          <p:cNvSpPr txBox="1"/>
          <p:nvPr/>
        </p:nvSpPr>
        <p:spPr>
          <a:xfrm>
            <a:off x="8764713" y="4165045"/>
            <a:ext cx="3316614" cy="1828193"/>
          </a:xfrm>
          <a:prstGeom prst="rect">
            <a:avLst/>
          </a:prstGeom>
          <a:noFill/>
        </p:spPr>
        <p:txBody>
          <a:bodyPr wrap="none" lIns="0" tIns="0" rIns="0" bIns="0" rtlCol="0">
            <a:spAutoFit/>
          </a:bodyPr>
          <a:lstStyle/>
          <a:p>
            <a:endParaRPr lang="ru-RU" sz="2800" dirty="0">
              <a:solidFill>
                <a:srgbClr val="FFFFFF"/>
              </a:solidFill>
              <a:latin typeface="+mj-lt"/>
            </a:endParaRPr>
          </a:p>
          <a:p>
            <a:r>
              <a:rPr lang="en-US" sz="2800" dirty="0" smtClean="0">
                <a:solidFill>
                  <a:srgbClr val="FFFFFF"/>
                </a:solidFill>
                <a:latin typeface="+mj-lt"/>
              </a:rPr>
              <a:t>Last new in our twitter</a:t>
            </a:r>
            <a:endParaRPr lang="ru-RU" sz="2800" dirty="0">
              <a:solidFill>
                <a:srgbClr val="002060"/>
              </a:solidFill>
              <a:latin typeface="+mj-lt"/>
            </a:endParaRPr>
          </a:p>
          <a:p>
            <a:r>
              <a:rPr lang="en-US" sz="3200" b="1" u="sng" dirty="0" smtClean="0">
                <a:solidFill>
                  <a:srgbClr val="002060"/>
                </a:solidFill>
                <a:latin typeface="+mj-lt"/>
              </a:rPr>
              <a:t>@</a:t>
            </a:r>
            <a:r>
              <a:rPr lang="en-US" sz="3200" b="1" u="sng" dirty="0" err="1" smtClean="0">
                <a:solidFill>
                  <a:srgbClr val="002060"/>
                </a:solidFill>
                <a:latin typeface="+mj-lt"/>
              </a:rPr>
              <a:t>azure_cee</a:t>
            </a:r>
            <a:endParaRPr lang="en-US" sz="3200" b="1" u="sng" dirty="0">
              <a:solidFill>
                <a:srgbClr val="002060"/>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3" name="Picture 2"/>
          <p:cNvPicPr>
            <a:picLocks noChangeAspect="1"/>
          </p:cNvPicPr>
          <p:nvPr/>
        </p:nvPicPr>
        <p:blipFill>
          <a:blip r:embed="rId9"/>
          <a:stretch>
            <a:fillRect/>
          </a:stretch>
        </p:blipFill>
        <p:spPr>
          <a:xfrm>
            <a:off x="6762348" y="907250"/>
            <a:ext cx="867138" cy="857609"/>
          </a:xfrm>
          <a:prstGeom prst="rect">
            <a:avLst/>
          </a:prstGeom>
        </p:spPr>
      </p:pic>
      <p:sp>
        <p:nvSpPr>
          <p:cNvPr id="17" name="TextBox 16"/>
          <p:cNvSpPr txBox="1"/>
          <p:nvPr/>
        </p:nvSpPr>
        <p:spPr>
          <a:xfrm>
            <a:off x="1362349" y="4653382"/>
            <a:ext cx="5399999" cy="2012859"/>
          </a:xfrm>
          <a:prstGeom prst="rect">
            <a:avLst/>
          </a:prstGeom>
          <a:noFill/>
        </p:spPr>
        <p:txBody>
          <a:bodyPr wrap="square" lIns="0" tIns="0" rIns="0" bIns="0" rtlCol="0">
            <a:spAutoFit/>
          </a:bodyPr>
          <a:lstStyle/>
          <a:p>
            <a:r>
              <a:rPr lang="en-US" sz="2800" dirty="0" smtClean="0">
                <a:solidFill>
                  <a:srgbClr val="FFFFFF"/>
                </a:solidFill>
                <a:latin typeface="+mj-lt"/>
              </a:rPr>
              <a:t>Open technologies in CEE</a:t>
            </a:r>
          </a:p>
          <a:p>
            <a:r>
              <a:rPr lang="en-US" sz="4000" b="1" u="sng" dirty="0">
                <a:solidFill>
                  <a:srgbClr val="002060"/>
                </a:solidFill>
                <a:latin typeface="+mj-lt"/>
              </a:rPr>
              <a:t>@</a:t>
            </a:r>
            <a:r>
              <a:rPr lang="en-US" sz="4000" b="1" u="sng" dirty="0" err="1">
                <a:solidFill>
                  <a:srgbClr val="002060"/>
                </a:solidFill>
                <a:latin typeface="+mj-lt"/>
              </a:rPr>
              <a:t>OpennessAtCEE</a:t>
            </a:r>
            <a:endParaRPr lang="ru-RU" sz="4000" b="1" u="sng" dirty="0">
              <a:solidFill>
                <a:srgbClr val="002060"/>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215" y="4656653"/>
            <a:ext cx="981538" cy="981538"/>
          </a:xfrm>
          <a:prstGeom prst="rect">
            <a:avLst/>
          </a:prstGeom>
        </p:spPr>
      </p:pic>
      <p:sp>
        <p:nvSpPr>
          <p:cNvPr id="19" name="TextBox 18"/>
          <p:cNvSpPr txBox="1"/>
          <p:nvPr/>
        </p:nvSpPr>
        <p:spPr>
          <a:xfrm>
            <a:off x="5552346" y="1851695"/>
            <a:ext cx="5758139" cy="2012859"/>
          </a:xfrm>
          <a:prstGeom prst="rect">
            <a:avLst/>
          </a:prstGeom>
          <a:noFill/>
        </p:spPr>
        <p:txBody>
          <a:bodyPr wrap="square" lIns="0" tIns="0" rIns="0" bIns="0" rtlCol="0">
            <a:spAutoFit/>
          </a:bodyPr>
          <a:lstStyle/>
          <a:p>
            <a:r>
              <a:rPr lang="en-US" sz="2800" dirty="0" smtClean="0">
                <a:solidFill>
                  <a:srgbClr val="FFFFFF"/>
                </a:solidFill>
                <a:latin typeface="+mj-lt"/>
              </a:rPr>
              <a:t>Open technologies in CEE</a:t>
            </a:r>
            <a:endParaRPr lang="en-US" sz="2800" dirty="0">
              <a:solidFill>
                <a:srgbClr val="FFFFFF"/>
              </a:solidFill>
              <a:latin typeface="+mj-lt"/>
            </a:endParaRPr>
          </a:p>
          <a:p>
            <a:r>
              <a:rPr lang="en-US" sz="4400" b="1" u="sng" dirty="0" smtClean="0">
                <a:solidFill>
                  <a:srgbClr val="002060"/>
                </a:solidFill>
                <a:latin typeface="+mj-lt"/>
              </a:rPr>
              <a:t>opennessatcee.com</a:t>
            </a:r>
            <a:endParaRPr lang="ru-RU" sz="3600" b="1" u="sng" dirty="0">
              <a:solidFill>
                <a:srgbClr val="FFFFFF"/>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60156" y="1977059"/>
            <a:ext cx="981538" cy="981538"/>
          </a:xfrm>
          <a:prstGeom prst="rect">
            <a:avLst/>
          </a:prstGeom>
        </p:spPr>
      </p:pic>
    </p:spTree>
    <p:extLst>
      <p:ext uri="{BB962C8B-B14F-4D97-AF65-F5344CB8AC3E}">
        <p14:creationId xmlns:p14="http://schemas.microsoft.com/office/powerpoint/2010/main" val="10846687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heme/_rels/theme2.xml.rels><?xml version="1.0" encoding="UTF-8" standalone="yes"?>
<Relationships xmlns="http://schemas.openxmlformats.org/package/2006/relationships"><Relationship Id="rId1" Type="http://schemas.openxmlformats.org/officeDocument/2006/relationships/image" Target="../media/image11.png"/></Relationships>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6497CF-FFDF-4FDB-8278-A4E189869E9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4377</TotalTime>
  <Words>922</Words>
  <Application>Microsoft Office PowerPoint</Application>
  <PresentationFormat>Widescreen</PresentationFormat>
  <Paragraphs>89</Paragraphs>
  <Slides>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Segoe UI</vt:lpstr>
      <vt:lpstr>Segoe UI Light</vt:lpstr>
      <vt:lpstr>Segoe UI Semibold</vt:lpstr>
      <vt:lpstr>Segoe UI Symbol</vt:lpstr>
      <vt:lpstr>Wingdings</vt:lpstr>
      <vt:lpstr>Тема Office</vt:lpstr>
      <vt:lpstr>MS1444_Windows Azure Template 16x9_r08a</vt:lpstr>
      <vt:lpstr>Train for trainers – open source in the cloud / Warsaw, 2013 /         </vt:lpstr>
      <vt:lpstr>PowerPoint Presentation</vt:lpstr>
      <vt:lpstr>PowerPoint Presentation</vt:lpstr>
      <vt:lpstr>PowerPoint Presentation</vt:lpstr>
      <vt:lpstr>Why we are doing this :</vt:lpstr>
      <vt:lpstr>Community experts gives and gets:</vt:lpstr>
      <vt:lpstr>Goals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Alexey Bokov</cp:lastModifiedBy>
  <cp:revision>162</cp:revision>
  <dcterms:created xsi:type="dcterms:W3CDTF">2013-05-05T18:28:09Z</dcterms:created>
  <dcterms:modified xsi:type="dcterms:W3CDTF">2013-11-29T08:50:36Z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