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96" r:id="rId7"/>
    <p:sldId id="297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0DD"/>
    <a:srgbClr val="93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F1DE6-884F-4FFD-8FB8-4FFBE0660DE2}" v="12" dt="2021-06-03T11:19:20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kachi Osisiogu" userId="S::ukachi.osisiogu@womentechsters.org::68aa372e-7ae6-4f99-84cc-85ff5d9ce378" providerId="AD" clId="Web-{A3CF1DE6-884F-4FFD-8FB8-4FFBE0660DE2}"/>
    <pc:docChg chg="delSld modSld">
      <pc:chgData name="Ukachi Osisiogu" userId="S::ukachi.osisiogu@womentechsters.org::68aa372e-7ae6-4f99-84cc-85ff5d9ce378" providerId="AD" clId="Web-{A3CF1DE6-884F-4FFD-8FB8-4FFBE0660DE2}" dt="2021-06-03T11:19:20.504" v="10"/>
      <pc:docMkLst>
        <pc:docMk/>
      </pc:docMkLst>
      <pc:sldChg chg="modSp">
        <pc:chgData name="Ukachi Osisiogu" userId="S::ukachi.osisiogu@womentechsters.org::68aa372e-7ae6-4f99-84cc-85ff5d9ce378" providerId="AD" clId="Web-{A3CF1DE6-884F-4FFD-8FB8-4FFBE0660DE2}" dt="2021-06-03T11:19:10.582" v="4" actId="20577"/>
        <pc:sldMkLst>
          <pc:docMk/>
          <pc:sldMk cId="2830507442" sldId="258"/>
        </pc:sldMkLst>
        <pc:spChg chg="mod">
          <ac:chgData name="Ukachi Osisiogu" userId="S::ukachi.osisiogu@womentechsters.org::68aa372e-7ae6-4f99-84cc-85ff5d9ce378" providerId="AD" clId="Web-{A3CF1DE6-884F-4FFD-8FB8-4FFBE0660DE2}" dt="2021-06-03T11:19:10.582" v="4" actId="20577"/>
          <ac:spMkLst>
            <pc:docMk/>
            <pc:sldMk cId="2830507442" sldId="258"/>
            <ac:spMk id="12" creationId="{99D0E459-10C8-4346-8831-5CB32BB5FBE6}"/>
          </ac:spMkLst>
        </pc:spChg>
      </pc:sldChg>
      <pc:sldChg chg="modSp">
        <pc:chgData name="Ukachi Osisiogu" userId="S::ukachi.osisiogu@womentechsters.org::68aa372e-7ae6-4f99-84cc-85ff5d9ce378" providerId="AD" clId="Web-{A3CF1DE6-884F-4FFD-8FB8-4FFBE0660DE2}" dt="2021-06-03T11:19:14.457" v="8" actId="20577"/>
        <pc:sldMkLst>
          <pc:docMk/>
          <pc:sldMk cId="3447023248" sldId="297"/>
        </pc:sldMkLst>
        <pc:spChg chg="mod">
          <ac:chgData name="Ukachi Osisiogu" userId="S::ukachi.osisiogu@womentechsters.org::68aa372e-7ae6-4f99-84cc-85ff5d9ce378" providerId="AD" clId="Web-{A3CF1DE6-884F-4FFD-8FB8-4FFBE0660DE2}" dt="2021-06-03T11:19:14.457" v="8" actId="20577"/>
          <ac:spMkLst>
            <pc:docMk/>
            <pc:sldMk cId="3447023248" sldId="297"/>
            <ac:spMk id="12" creationId="{99D0E459-10C8-4346-8831-5CB32BB5FBE6}"/>
          </ac:spMkLst>
        </pc:spChg>
      </pc:sldChg>
      <pc:sldChg chg="del">
        <pc:chgData name="Ukachi Osisiogu" userId="S::ukachi.osisiogu@womentechsters.org::68aa372e-7ae6-4f99-84cc-85ff5d9ce378" providerId="AD" clId="Web-{A3CF1DE6-884F-4FFD-8FB8-4FFBE0660DE2}" dt="2021-06-03T11:19:18.379" v="9"/>
        <pc:sldMkLst>
          <pc:docMk/>
          <pc:sldMk cId="3989937596" sldId="298"/>
        </pc:sldMkLst>
      </pc:sldChg>
      <pc:sldChg chg="del">
        <pc:chgData name="Ukachi Osisiogu" userId="S::ukachi.osisiogu@womentechsters.org::68aa372e-7ae6-4f99-84cc-85ff5d9ce378" providerId="AD" clId="Web-{A3CF1DE6-884F-4FFD-8FB8-4FFBE0660DE2}" dt="2021-06-03T11:19:20.504" v="10"/>
        <pc:sldMkLst>
          <pc:docMk/>
          <pc:sldMk cId="4200648186" sldId="29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BA37-FB4A-4939-BD60-843CD2FC2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DD147-D93F-46F3-AEB3-C13AF28A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7AE6-DBEB-4394-9DD9-0A2BCEF8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95798-AFAB-4271-A36F-5D0A3007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142B9-66FF-468E-8F9D-77644CDD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9549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C346-56A8-4A2D-B821-D2B76BCB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3A7A3-A2E6-4D89-AEAD-C55C2379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077EE-A410-4946-8387-FC90AE6C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E0351-75D5-4755-88F0-F9DF92E4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334A-9F83-4CE1-85D7-9470505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0585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0C32-1D85-4922-A149-0D979E178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4F2DC-D411-4386-97BE-1BF71B1C0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A7D59-9B14-4B5B-8080-A6D70D0E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E10A-B17D-4B54-A506-FEFB09E8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44A8B-A25D-4B48-A1D2-24DE2220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805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8B98-E346-4647-B13E-E5BAA9B9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A17F-F271-4FAE-AA25-596C722D0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88735-AA09-4B6E-9371-4616C3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AABF2-0169-4E27-84B0-A80C98FC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6A108-B687-4639-9CD0-260D0436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749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BB5-29B4-487C-BA4B-7A042991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A0EC1-E63C-4B5C-9257-0B6E9654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814F7-8591-45B6-A27E-649EA379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3C176-4461-4E19-8A0E-35FC3820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57FB3-1AB4-4A90-8F8E-D77D881A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8883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FDDA-759A-40AB-92D8-3E38EE23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8FE6-9C58-4DBD-B03E-404573EEE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51002-5D8E-41AE-ACCF-6C783C7D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79A55-BCD3-418D-9390-A1F7924C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FDAAF-10D9-4BE1-A528-684D05D5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364C5-EDA1-472A-AE48-5EF7BBC3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5916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0D53-4800-47D8-93C4-E4B80BC1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C73F2-DF04-4F7E-B219-6705CCD82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C744A-26C8-45E7-B4F2-F90A3A88C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EC42A-E418-4A08-B4F1-D3B531EDF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90D4A7-B621-43CF-BCA0-44608D236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5E236-67BC-4E26-B0AE-F0D4D21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5B3E4-B9FE-48C4-A237-33AE8ACF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52DAC-D851-40FD-8EFB-960B1EB4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8054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8B65-31DB-4BE4-893A-FBC5C1F3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FE75D-CB7A-4125-B2AD-FB1695A9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0AB6D-E1BF-4028-87B2-C6E3C2C5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A63E7-BF81-4B23-9F23-2F8796DB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840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6FC57-DF61-48CE-BD5C-E9BB80CC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EE741-5E24-4E21-89B1-2613B220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F0094-A08E-4EAC-9DB0-77EBF12E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1777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495F-7DB3-4A16-8C2D-FAFE25D1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7C86-0F78-45B2-B813-460F64B95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38DAA-09DE-4A9A-9F4C-396847D37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5ACD-961A-41C4-8EB3-50E77491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FD2BA-C217-4BB4-B258-59008646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45D5-7C63-4E39-BE7E-BE61A727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334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1793-31CF-47AF-9A10-56DEDD4A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6F2DA-AC94-4871-9AED-1782DA4DA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C8630-EF8B-4323-8B85-33F35C04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DACC-17B4-4BA5-B4E7-DE65CBED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BE87-7E4C-4450-8B7C-0B09706C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450CA-B7AD-4F70-B81B-8A0C2E4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7016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0EA7A2-2C58-42C7-8DFD-CBB78968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78AE-20A5-4BB0-A3D7-40B4AEEF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AC3F-7B60-41BF-80C7-644E17E85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EE5A5-CA14-44BA-BDE5-CDC08AED3B8D}" type="datetimeFigureOut">
              <a:rPr lang="en-NG" smtClean="0"/>
              <a:t>06/03/2021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281AF-D65B-4F6D-B3E4-23ACA7F72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1DD1-3BA4-4889-965F-EB9820672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C726-E762-42B3-9F3C-91678D3433C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757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indi.africa/competitions/financial-inclusion-in-afric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indi.africa/competitions/financial-inclusion-in-africa/submissions" TargetMode="External"/><Relationship Id="rId4" Type="http://schemas.openxmlformats.org/officeDocument/2006/relationships/hyperlink" Target="https://zindi.africa/competitions/financial-inclusion-in-africa/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indi.africa/competitions/sustainable-development-goals-sdgs-text-classification-challe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indi.africa/competitions/sustainable-development-goals-sdgs-text-classification-challenge/submissions" TargetMode="External"/><Relationship Id="rId4" Type="http://schemas.openxmlformats.org/officeDocument/2006/relationships/hyperlink" Target="https://zindi.africa/competitions/sustainable-development-goals-sdgs-text-classification-challenge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umarajarshi/life-expectancy-who/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84307C9-5ED2-41DD-A3F3-C268E5441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2" y="-274741"/>
            <a:ext cx="6807113" cy="4533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B0FF98-09B3-453D-8B0D-C66C8F76AE73}"/>
              </a:ext>
            </a:extLst>
          </p:cNvPr>
          <p:cNvSpPr/>
          <p:nvPr/>
        </p:nvSpPr>
        <p:spPr>
          <a:xfrm>
            <a:off x="-11730" y="3344614"/>
            <a:ext cx="7013788" cy="2708153"/>
          </a:xfrm>
          <a:prstGeom prst="rect">
            <a:avLst/>
          </a:prstGeom>
          <a:solidFill>
            <a:srgbClr val="932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6C4A1-ED38-4332-87BD-ACAF32A32F91}"/>
              </a:ext>
            </a:extLst>
          </p:cNvPr>
          <p:cNvSpPr txBox="1"/>
          <p:nvPr/>
        </p:nvSpPr>
        <p:spPr>
          <a:xfrm>
            <a:off x="295275" y="3293679"/>
            <a:ext cx="6627163" cy="23237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700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Data Science Projects</a:t>
            </a:r>
          </a:p>
          <a:p>
            <a:endParaRPr lang="en-US" sz="5400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  <a:p>
            <a:endParaRPr lang="en-NG" sz="5400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90B02-7A81-404E-AF24-0D3F8D784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21153"/>
            <a:ext cx="816869" cy="977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FFD58-645B-48D1-996C-D96CC8975977}"/>
              </a:ext>
            </a:extLst>
          </p:cNvPr>
          <p:cNvSpPr txBox="1"/>
          <p:nvPr/>
        </p:nvSpPr>
        <p:spPr>
          <a:xfrm>
            <a:off x="295275" y="5512148"/>
            <a:ext cx="504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ubik" panose="02000604000000020004" pitchFamily="2" charset="-79"/>
                <a:cs typeface="Rubik" panose="02000604000000020004" pitchFamily="2" charset="-79"/>
              </a:rPr>
              <a:t>Women Techsters May/June 2021 Bootcamp</a:t>
            </a:r>
            <a:endParaRPr lang="en-NG" dirty="0">
              <a:solidFill>
                <a:schemeClr val="bg1"/>
              </a:solidFill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946D09-F0DB-495D-AFF7-B2B0ED569260}"/>
              </a:ext>
            </a:extLst>
          </p:cNvPr>
          <p:cNvCxnSpPr>
            <a:cxnSpLocks/>
          </p:cNvCxnSpPr>
          <p:nvPr/>
        </p:nvCxnSpPr>
        <p:spPr>
          <a:xfrm>
            <a:off x="381000" y="5407372"/>
            <a:ext cx="66770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CE6F3E1-FADD-4787-B54E-5D862F35D085}"/>
              </a:ext>
            </a:extLst>
          </p:cNvPr>
          <p:cNvSpPr/>
          <p:nvPr/>
        </p:nvSpPr>
        <p:spPr>
          <a:xfrm>
            <a:off x="10677525" y="-40568"/>
            <a:ext cx="428626" cy="6898568"/>
          </a:xfrm>
          <a:prstGeom prst="rect">
            <a:avLst/>
          </a:prstGeom>
          <a:solidFill>
            <a:srgbClr val="E0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5DAFC-1445-433E-B216-ADB330C02C6D}"/>
              </a:ext>
            </a:extLst>
          </p:cNvPr>
          <p:cNvSpPr/>
          <p:nvPr/>
        </p:nvSpPr>
        <p:spPr>
          <a:xfrm>
            <a:off x="11495161" y="-40568"/>
            <a:ext cx="428626" cy="6898568"/>
          </a:xfrm>
          <a:prstGeom prst="rect">
            <a:avLst/>
          </a:prstGeom>
          <a:solidFill>
            <a:srgbClr val="E080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1DC01-CA40-4AB0-BD4E-2368B864CB99}"/>
              </a:ext>
            </a:extLst>
          </p:cNvPr>
          <p:cNvGrpSpPr/>
          <p:nvPr/>
        </p:nvGrpSpPr>
        <p:grpSpPr>
          <a:xfrm>
            <a:off x="295275" y="6162796"/>
            <a:ext cx="7162800" cy="466887"/>
            <a:chOff x="295275" y="6162796"/>
            <a:chExt cx="7162801" cy="4668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795350-96BE-4FEF-8B81-2D3DE7015A93}"/>
                </a:ext>
              </a:extLst>
            </p:cNvPr>
            <p:cNvSpPr txBox="1"/>
            <p:nvPr/>
          </p:nvSpPr>
          <p:spPr>
            <a:xfrm>
              <a:off x="3563864" y="6202722"/>
              <a:ext cx="2297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Century" panose="02040604050505020304" pitchFamily="18" charset="0"/>
                </a:rPr>
                <a:t>In partnership with</a:t>
              </a:r>
              <a:endParaRPr lang="en-NG" dirty="0">
                <a:solidFill>
                  <a:sysClr val="windowText" lastClr="000000"/>
                </a:solidFill>
                <a:latin typeface="Century" panose="02040604050505020304" pitchFamily="18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5E2A632-2767-4F40-A321-95084026D3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" t="29997" r="7368" b="29997"/>
            <a:stretch/>
          </p:blipFill>
          <p:spPr>
            <a:xfrm>
              <a:off x="5823189" y="6170835"/>
              <a:ext cx="1634887" cy="45884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73686A-D2DA-490E-844F-D94CF52E86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935" b="45500"/>
            <a:stretch/>
          </p:blipFill>
          <p:spPr>
            <a:xfrm>
              <a:off x="295275" y="6162796"/>
              <a:ext cx="1981200" cy="466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04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62418-C73B-441E-9069-3C975414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D0E459-10C8-4346-8831-5CB32BB5FBE6}"/>
              </a:ext>
            </a:extLst>
          </p:cNvPr>
          <p:cNvSpPr/>
          <p:nvPr/>
        </p:nvSpPr>
        <p:spPr>
          <a:xfrm>
            <a:off x="0" y="714958"/>
            <a:ext cx="7458075" cy="838200"/>
          </a:xfrm>
          <a:prstGeom prst="rect">
            <a:avLst/>
          </a:prstGeom>
          <a:solidFill>
            <a:srgbClr val="932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400" dirty="0">
                <a:latin typeface="Rubik" panose="02000604000000020004" pitchFamily="2" charset="-79"/>
                <a:cs typeface="Rubik"/>
              </a:rPr>
              <a:t>Group 1 &amp; 4</a:t>
            </a:r>
            <a:endParaRPr lang="en-NG" sz="44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CC2D-B228-4330-8AB6-C6F01E3EAAC6}"/>
              </a:ext>
            </a:extLst>
          </p:cNvPr>
          <p:cNvSpPr txBox="1"/>
          <p:nvPr/>
        </p:nvSpPr>
        <p:spPr>
          <a:xfrm>
            <a:off x="453507" y="2067119"/>
            <a:ext cx="10465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Financial Inclusion in Africa – SDG #1 – No poverty</a:t>
            </a:r>
          </a:p>
          <a:p>
            <a:pPr algn="just"/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3"/>
              </a:rPr>
              <a:t>Info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4"/>
              </a:rPr>
              <a:t>Data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5"/>
              </a:rPr>
              <a:t>Submissions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050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62418-C73B-441E-9069-3C975414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D0E459-10C8-4346-8831-5CB32BB5FBE6}"/>
              </a:ext>
            </a:extLst>
          </p:cNvPr>
          <p:cNvSpPr/>
          <p:nvPr/>
        </p:nvSpPr>
        <p:spPr>
          <a:xfrm>
            <a:off x="0" y="714958"/>
            <a:ext cx="7458075" cy="838200"/>
          </a:xfrm>
          <a:prstGeom prst="rect">
            <a:avLst/>
          </a:prstGeom>
          <a:solidFill>
            <a:srgbClr val="932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Rubik" panose="02000604000000020004" pitchFamily="2" charset="-79"/>
                <a:cs typeface="Rubik" panose="02000604000000020004" pitchFamily="2" charset="-79"/>
              </a:rPr>
              <a:t>Group 2</a:t>
            </a:r>
            <a:endParaRPr lang="en-NG" sz="44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CC2D-B228-4330-8AB6-C6F01E3EAAC6}"/>
              </a:ext>
            </a:extLst>
          </p:cNvPr>
          <p:cNvSpPr txBox="1"/>
          <p:nvPr/>
        </p:nvSpPr>
        <p:spPr>
          <a:xfrm>
            <a:off x="453507" y="2067119"/>
            <a:ext cx="10465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Sustainable Development Goals (SDGs): Text Classification Challenge -  SDG #3 (Health and Well-Being)</a:t>
            </a:r>
          </a:p>
          <a:p>
            <a:pPr algn="just"/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3"/>
              </a:rPr>
              <a:t>Info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4"/>
              </a:rPr>
              <a:t>Data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5"/>
              </a:rPr>
              <a:t>Submissions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432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962418-C73B-441E-9069-3C9754144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D0E459-10C8-4346-8831-5CB32BB5FBE6}"/>
              </a:ext>
            </a:extLst>
          </p:cNvPr>
          <p:cNvSpPr/>
          <p:nvPr/>
        </p:nvSpPr>
        <p:spPr>
          <a:xfrm>
            <a:off x="0" y="714958"/>
            <a:ext cx="7458075" cy="838200"/>
          </a:xfrm>
          <a:prstGeom prst="rect">
            <a:avLst/>
          </a:prstGeom>
          <a:solidFill>
            <a:srgbClr val="9327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400" dirty="0">
                <a:latin typeface="Rubik" panose="02000604000000020004" pitchFamily="2" charset="-79"/>
                <a:cs typeface="Rubik"/>
              </a:rPr>
              <a:t>Group 3 &amp; 5</a:t>
            </a:r>
            <a:endParaRPr lang="en-NG" sz="4400" dirty="0">
              <a:latin typeface="Rubik" panose="02000604000000020004" pitchFamily="2" charset="-79"/>
              <a:cs typeface="Rubik" panose="02000604000000020004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CCCC2D-B228-4330-8AB6-C6F01E3EAAC6}"/>
              </a:ext>
            </a:extLst>
          </p:cNvPr>
          <p:cNvSpPr txBox="1"/>
          <p:nvPr/>
        </p:nvSpPr>
        <p:spPr>
          <a:xfrm>
            <a:off x="453507" y="2067119"/>
            <a:ext cx="104650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Life Expectancy - SDG #3 (Health and Well-Being)</a:t>
            </a:r>
          </a:p>
          <a:p>
            <a:pPr algn="just"/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3"/>
              </a:rPr>
              <a:t>Info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  <a:hlinkClick r:id="rId3"/>
              </a:rPr>
              <a:t>Data</a:t>
            </a:r>
            <a:endParaRPr lang="en-US" sz="4000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Rubik" panose="02000604000000020004" pitchFamily="2" charset="-79"/>
                <a:cs typeface="Rubik" panose="02000604000000020004" pitchFamily="2" charset="-79"/>
              </a:rPr>
              <a:t>Submissions</a:t>
            </a:r>
          </a:p>
        </p:txBody>
      </p:sp>
    </p:spTree>
    <p:extLst>
      <p:ext uri="{BB962C8B-B14F-4D97-AF65-F5344CB8AC3E}">
        <p14:creationId xmlns:p14="http://schemas.microsoft.com/office/powerpoint/2010/main" val="344702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19BE17CF6574E89B99CD9D1DE5E0E" ma:contentTypeVersion="8" ma:contentTypeDescription="Create a new document." ma:contentTypeScope="" ma:versionID="8c1f25e4526cb4f17eb5e205c66444cd">
  <xsd:schema xmlns:xsd="http://www.w3.org/2001/XMLSchema" xmlns:xs="http://www.w3.org/2001/XMLSchema" xmlns:p="http://schemas.microsoft.com/office/2006/metadata/properties" xmlns:ns2="dce6f168-4223-4bab-ab62-12fcfa7c6a48" targetNamespace="http://schemas.microsoft.com/office/2006/metadata/properties" ma:root="true" ma:fieldsID="f58c4635a704cfa1d4f78908999ddcc1" ns2:_="">
    <xsd:import namespace="dce6f168-4223-4bab-ab62-12fcfa7c6a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6f168-4223-4bab-ab62-12fcfa7c6a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C49CD3-C36F-4FA1-8763-468B1FD7A959}">
  <ds:schemaRefs>
    <ds:schemaRef ds:uri="http://purl.org/dc/elements/1.1/"/>
    <ds:schemaRef ds:uri="http://schemas.microsoft.com/office/2006/metadata/properties"/>
    <ds:schemaRef ds:uri="dce6f168-4223-4bab-ab62-12fcfa7c6a48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7bdcfb8-65d5-4d1a-9631-29ff8bff4c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F9910E-8785-44C1-9415-E2EA0E1EE5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685D91-8B0D-4006-88EE-1FFBEC4052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e6f168-4223-4bab-ab62-12fcfa7c6a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103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Micheal John</dc:creator>
  <cp:lastModifiedBy>Ukachi Osisiogu</cp:lastModifiedBy>
  <cp:revision>341</cp:revision>
  <dcterms:created xsi:type="dcterms:W3CDTF">2021-04-25T06:58:12Z</dcterms:created>
  <dcterms:modified xsi:type="dcterms:W3CDTF">2021-06-03T11:19:23Z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0x010100E5519BE17CF6574E89B99CD9D1DE5E0E</vt:lpwstr>
  </property>
</Properties>
</file>