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2B0"/>
    <a:srgbClr val="DD8452"/>
    <a:srgbClr val="55A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734DDA-4A29-C53C-F3FF-D0CA0003F96B}"/>
              </a:ext>
            </a:extLst>
          </p:cNvPr>
          <p:cNvSpPr txBox="1"/>
          <p:nvPr/>
        </p:nvSpPr>
        <p:spPr>
          <a:xfrm>
            <a:off x="1" y="65314"/>
            <a:ext cx="12192000" cy="67926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AF4A4-2C17-F086-17FF-C5C0676FDAE8}"/>
              </a:ext>
            </a:extLst>
          </p:cNvPr>
          <p:cNvSpPr txBox="1"/>
          <p:nvPr/>
        </p:nvSpPr>
        <p:spPr>
          <a:xfrm>
            <a:off x="4357396" y="4422710"/>
            <a:ext cx="3470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Web scraping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F5DF3-0C77-BEA9-F312-F69A572EFDB5}"/>
              </a:ext>
            </a:extLst>
          </p:cNvPr>
          <p:cNvSpPr txBox="1"/>
          <p:nvPr/>
        </p:nvSpPr>
        <p:spPr>
          <a:xfrm>
            <a:off x="3935041" y="527074"/>
            <a:ext cx="432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FOR PUPOSES OF FORAGE VIRTUAL WORK EXPERIENCE PROGRAM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8DEDC2-8F5A-DCC7-0F0E-586B51F0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804073"/>
            <a:ext cx="6637808" cy="41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0B926-C557-2DC2-9903-48E01439BADD}"/>
              </a:ext>
            </a:extLst>
          </p:cNvPr>
          <p:cNvSpPr txBox="1"/>
          <p:nvPr/>
        </p:nvSpPr>
        <p:spPr>
          <a:xfrm>
            <a:off x="0" y="0"/>
            <a:ext cx="12192000" cy="95172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0D760-40DC-934B-722D-91BB5CE5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109" y="-234043"/>
            <a:ext cx="1897224" cy="1185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D7B32-C6CF-66E4-CBA6-44C1F6FA3C5F}"/>
              </a:ext>
            </a:extLst>
          </p:cNvPr>
          <p:cNvSpPr txBox="1"/>
          <p:nvPr/>
        </p:nvSpPr>
        <p:spPr>
          <a:xfrm>
            <a:off x="385667" y="275806"/>
            <a:ext cx="64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INSIGHTS FROM CUSTOMER REVIEWS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DD4C2-CA96-BA67-0780-1F71C973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31" y="2328031"/>
            <a:ext cx="4593482" cy="3298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DEF96C-4A5F-3ABF-C049-FAE756BA2648}"/>
              </a:ext>
            </a:extLst>
          </p:cNvPr>
          <p:cNvSpPr txBox="1"/>
          <p:nvPr/>
        </p:nvSpPr>
        <p:spPr>
          <a:xfrm>
            <a:off x="385666" y="1316711"/>
            <a:ext cx="8739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cleaning 1000 reviews given by the customers, we obtained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563BD-0992-277A-B727-A8B66F59FDF5}"/>
              </a:ext>
            </a:extLst>
          </p:cNvPr>
          <p:cNvSpPr txBox="1"/>
          <p:nvPr/>
        </p:nvSpPr>
        <p:spPr>
          <a:xfrm>
            <a:off x="385666" y="3013788"/>
            <a:ext cx="432007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C72B0"/>
                </a:solidFill>
              </a:rPr>
              <a:t>POSITIVE REVIEWS: 496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D8452"/>
                </a:solidFill>
              </a:rPr>
              <a:t>NEGATIVE REVIEWS: 393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5A868"/>
                </a:solidFill>
              </a:rPr>
              <a:t>NORAM REVIEWS:111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Abolfazl Aghdaee</cp:lastModifiedBy>
  <cp:revision>2</cp:revision>
  <dcterms:created xsi:type="dcterms:W3CDTF">2022-12-06T11:13:27Z</dcterms:created>
  <dcterms:modified xsi:type="dcterms:W3CDTF">2023-07-13T18:13:05Z</dcterms:modified>
</cp:coreProperties>
</file>